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ags/tag8.xml" ContentType="application/vnd.openxmlformats-officedocument.presentationml.tags+xml"/>
  <Override PartName="/ppt/slides/slide120.xml" ContentType="application/vnd.openxmlformats-officedocument.presentationml.slide+xml"/>
  <Override PartName="/ppt/notesSlides/notesSlide38.xml" ContentType="application/vnd.openxmlformats-officedocument.presentationml.notesSlide+xml"/>
  <Override PartName="/ppt/diagrams/colors11.xml" ContentType="application/vnd.openxmlformats-officedocument.drawingml.diagramColors+xml"/>
  <Override PartName="/ppt/notesSlides/notesSlide85.xml" ContentType="application/vnd.openxmlformats-officedocument.presentationml.notesSlide+xml"/>
  <Override PartName="/ppt/diagrams/data24.xml" ContentType="application/vnd.openxmlformats-officedocument.drawingml.diagramData+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quickStyle28.xml" ContentType="application/vnd.openxmlformats-officedocument.drawingml.diagramStyle+xml"/>
  <Override PartName="/ppt/diagrams/drawing29.xml" ContentType="application/vnd.ms-office.drawingml.diagramDrawing+xml"/>
  <Default Extension="xml" ContentType="application/xml"/>
  <Override PartName="/ppt/slides/slide50.xml" ContentType="application/vnd.openxmlformats-officedocument.presentationml.slide+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63.xml" ContentType="application/vnd.openxmlformats-officedocument.presentationml.notesSlide+xml"/>
  <Override PartName="/ppt/tags/tag16.xml" ContentType="application/vnd.openxmlformats-officedocument.presentationml.tags+xml"/>
  <Override PartName="/ppt/notesSlides/notesSlide41.xml" ContentType="application/vnd.openxmlformats-officedocument.presentationml.notesSlide+xml"/>
  <Override PartName="/ppt/tags/tag63.xml" ContentType="application/vnd.openxmlformats-officedocument.presentationml.tags+xml"/>
  <Override PartName="/ppt/diagrams/layout17.xml" ContentType="application/vnd.openxmlformats-officedocument.drawingml.diagramLayout+xml"/>
  <Override PartName="/ppt/diagrams/quickStyle31.xml" ContentType="application/vnd.openxmlformats-officedocument.drawingml.diagramStyle+xml"/>
  <Override PartName="/ppt/diagrams/drawing32.xml" ContentType="application/vnd.ms-office.drawingml.diagramDrawing+xml"/>
  <Override PartName="/ppt/slides/slide136.xml" ContentType="application/vnd.openxmlformats-officedocument.presentationml.slide+xml"/>
  <Override PartName="/ppt/notesSlides/notesSlide7.xml" ContentType="application/vnd.openxmlformats-officedocument.presentationml.notesSlide+xml"/>
  <Override PartName="/ppt/tags/tag41.xml" ContentType="application/vnd.openxmlformats-officedocument.presentationml.tags+xml"/>
  <Override PartName="/ppt/drawings/legacyDiagramText4.bin" ContentType="application/vnd.ms-office.legacyDiagramText"/>
  <Override PartName="/ppt/diagrams/data2.xml" ContentType="application/vnd.openxmlformats-officedocument.drawingml.diagramData+xml"/>
  <Override PartName="/ppt/diagrams/colors27.xml" ContentType="application/vnd.openxmlformats-officedocument.drawingml.diagramColors+xml"/>
  <Default Extension="xlsx" ContentType="application/vnd.openxmlformats-officedocument.spreadsheetml.sheet"/>
  <Override PartName="/ppt/charts/chart3.xml" ContentType="application/vnd.openxmlformats-officedocument.drawingml.chart+xml"/>
  <Override PartName="/ppt/slides/slide88.xml" ContentType="application/vnd.openxmlformats-officedocument.presentationml.slide+xml"/>
  <Override PartName="/ppt/diagrams/colors4.xml" ContentType="application/vnd.openxmlformats-officedocument.drawingml.diagramColors+xml"/>
  <Override PartName="/ppt/diagrams/drawing10.xml" ContentType="application/vnd.ms-office.drawingml.diagramDrawing+xml"/>
  <Override PartName="/ppt/diagrams/data18.xml" ContentType="application/vnd.openxmlformats-officedocument.drawingml.diagramData+xml"/>
  <Override PartName="/ppt/notesSlides/notesSlide135.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Default Extension="png" ContentType="image/png"/>
  <Override PartName="/ppt/notesSlides/notesSlide79.xml" ContentType="application/vnd.openxmlformats-officedocument.presentationml.notesSlide+xml"/>
  <Override PartName="/ppt/diagrams/layout20.xml" ContentType="application/vnd.openxmlformats-officedocument.drawingml.diagramLayout+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57.xml" ContentType="application/vnd.openxmlformats-officedocument.presentationml.notesSlide+xml"/>
  <Override PartName="/ppt/tags/tag79.xml" ContentType="application/vnd.openxmlformats-officedocument.presentationml.tags+xml"/>
  <Override PartName="/ppt/diagrams/quickStyle3.xml" ContentType="application/vnd.openxmlformats-officedocument.drawingml.diagramStyle+xml"/>
  <Override PartName="/ppt/diagrams/colors30.xml" ContentType="application/vnd.openxmlformats-officedocument.drawingml.diagramColors+xml"/>
  <Override PartName="/ppt/notesSlides/notesSlide113.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Default Extension="emf" ContentType="image/x-emf"/>
  <Override PartName="/ppt/diagrams/data21.xml" ContentType="application/vnd.openxmlformats-officedocument.drawingml.diagramData+xml"/>
  <Override PartName="/ppt/slides/slide22.xml" ContentType="application/vnd.openxmlformats-officedocument.presentationml.slide+xml"/>
  <Override PartName="/ppt/notesSlides/notesSlide35.xml" ContentType="application/vnd.openxmlformats-officedocument.presentationml.notesSlide+xml"/>
  <Override PartName="/ppt/tags/tag57.xml" ContentType="application/vnd.openxmlformats-officedocument.presentationml.tags+xml"/>
  <Override PartName="/ppt/notesSlides/notesSlide82.xml" ContentType="application/vnd.openxmlformats-officedocument.presentationml.notesSlide+xml"/>
  <Override PartName="/ppt/diagrams/layout6.xml" ContentType="application/vnd.openxmlformats-officedocument.drawingml.diagram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60.xml" ContentType="application/vnd.openxmlformats-officedocument.presentationml.notesSlide+xml"/>
  <Override PartName="/ppt/diagrams/quickStyle25.xml" ContentType="application/vnd.openxmlformats-officedocument.drawingml.diagramStyle+xml"/>
  <Override PartName="/ppt/diagrams/drawing26.xml" ContentType="application/vnd.ms-office.drawingml.diagramDrawing+xml"/>
  <Override PartName="/ppt/diagrams/layout36.xml" ContentType="application/vnd.openxmlformats-officedocument.drawingml.diagramLayout+xml"/>
  <Override PartName="/ppt/diagrams/drawing8.xml" ContentType="application/vnd.ms-office.drawingml.diagramDrawing+xml"/>
  <Override PartName="/ppt/notesSlides/notesSlide129.xml" ContentType="application/vnd.openxmlformats-officedocument.presentationml.notesSlide+xml"/>
  <Override PartName="/ppt/slides/slide108.xml" ContentType="application/vnd.openxmlformats-officedocument.presentationml.slide+xml"/>
  <Override PartName="/ppt/tags/tag13.xml" ContentType="application/vnd.openxmlformats-officedocument.presentationml.tags+xml"/>
  <Override PartName="/ppt/tags/tag60.xml" ContentType="application/vnd.openxmlformats-officedocument.presentationml.tags+xml"/>
  <Override PartName="/ppt/diagrams/layout14.xml" ContentType="application/vnd.openxmlformats-officedocument.drawingml.diagramLayout+xml"/>
  <Override PartName="/ppt/notesSlides/notesSlide4.xml" ContentType="application/vnd.openxmlformats-officedocument.presentationml.notesSlide+xml"/>
  <Override PartName="/ppt/drawings/legacyDiagramText1.bin" ContentType="application/vnd.ms-office.legacyDiagramText"/>
  <Override PartName="/ppt/diagrams/colors24.xml" ContentType="application/vnd.openxmlformats-officedocument.drawingml.diagramColors+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diagrams/colors1.xml" ContentType="application/vnd.openxmlformats-officedocument.drawingml.diagramColors+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111.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diagrams/data15.xml" ContentType="application/vnd.openxmlformats-officedocument.drawingml.diagramData+xml"/>
  <Override PartName="/ppt/slides/slide16.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diagrams/quickStyle19.xml" ContentType="application/vnd.openxmlformats-officedocument.drawingml.diagramStyle+xml"/>
  <Override PartName="/ppt/notesSlides/notesSlide110.xml" ContentType="application/vnd.openxmlformats-officedocument.presentationml.notesSlide+xml"/>
  <Override PartName="/ppt/slides/slide41.xml" ContentType="application/vnd.openxmlformats-officedocument.presentationml.slide+xml"/>
  <Override PartName="/ppt/tags/tag29.xml" ContentType="application/vnd.openxmlformats-officedocument.presentationml.tags+xml"/>
  <Override PartName="/ppt/notesSlides/notesSlide54.xml" ContentType="application/vnd.openxmlformats-officedocument.presentationml.notesSlide+xml"/>
  <Override PartName="/ppt/tags/tag76.xml" ContentType="application/vnd.openxmlformats-officedocument.presentationml.tags+xml"/>
  <Override PartName="/ppt/slides/slide149.xml" ContentType="application/vnd.openxmlformats-officedocument.presentationml.slide+xml"/>
  <Override PartName="/ppt/notesSlides/notesSlide32.xml" ContentType="application/vnd.openxmlformats-officedocument.presentationml.notesSlide+xml"/>
  <Override PartName="/ppt/tags/tag54.xml" ContentType="application/vnd.openxmlformats-officedocument.presentationml.tags+xml"/>
  <Override PartName="/ppt/diagrams/layout3.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diagrams/colors18.xml" ContentType="application/vnd.openxmlformats-officedocument.drawingml.diagramColors+xml"/>
  <Override PartName="/ppt/diagrams/layout33.xml" ContentType="application/vnd.openxmlformats-officedocument.drawingml.diagramLayout+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diagrams/drawing5.xml" ContentType="application/vnd.ms-office.drawingml.diagramDrawing+xml"/>
  <Override PartName="/ppt/diagrams/layout11.xml" ContentType="application/vnd.openxmlformats-officedocument.drawingml.diagramLayout+xml"/>
  <Override PartName="/ppt/notesSlides/notesSlide126.xml" ContentType="application/vnd.openxmlformats-officedocument.presentationml.notesSlide+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diagrams/data34.xml" ContentType="application/vnd.openxmlformats-officedocument.drawingml.diagramData+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slides/slide130.xml" ContentType="application/vnd.openxmlformats-officedocument.presentationml.slide+xml"/>
  <Override PartName="/ppt/notesSlides/notesSlide48.xml" ContentType="application/vnd.openxmlformats-officedocument.presentationml.notesSlide+xml"/>
  <Override PartName="/ppt/diagrams/colors21.xml" ContentType="application/vnd.openxmlformats-officedocument.drawingml.diagramColors+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diagrams/data12.xml" ContentType="application/vnd.openxmlformats-officedocument.drawingml.diagramData+xml"/>
  <Override PartName="/ppt/slides/slide13.xml" ContentType="application/vnd.openxmlformats-officedocument.presentationml.slide+xml"/>
  <Override PartName="/ppt/slides/slide60.xml" ContentType="application/vnd.openxmlformats-officedocument.presentationml.slide+xml"/>
  <Override PartName="/ppt/notesSlides/notesSlide26.xml" ContentType="application/vnd.openxmlformats-officedocument.presentationml.notesSlide+xml"/>
  <Override PartName="/ppt/tags/tag48.xml" ContentType="application/vnd.openxmlformats-officedocument.presentationml.tags+xml"/>
  <Override PartName="/ppt/notesSlides/notesSlide73.xml" ContentType="application/vnd.openxmlformats-officedocument.presentationml.notesSlide+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slideLayouts/slideLayout12.xml" ContentType="application/vnd.openxmlformats-officedocument.presentationml.slideLayout+xml"/>
  <Override PartName="/ppt/tags/tag26.xml" ContentType="application/vnd.openxmlformats-officedocument.presentationml.tags+xml"/>
  <Override PartName="/ppt/notesSlides/notesSlide51.xml" ContentType="application/vnd.openxmlformats-officedocument.presentationml.notesSlide+xml"/>
  <Override PartName="/ppt/tags/tag73.xml" ContentType="application/vnd.openxmlformats-officedocument.presentationml.tags+xml"/>
  <Override PartName="/ppt/diagrams/layout27.xml" ContentType="application/vnd.openxmlformats-officedocument.drawingml.diagramLayout+xml"/>
  <Override PartName="/ppt/slides/slide98.xml" ContentType="application/vnd.openxmlformats-officedocument.presentationml.slide+xml"/>
  <Override PartName="/ppt/slides/slide146.xml" ContentType="application/vnd.openxmlformats-officedocument.presentationml.slide+xml"/>
  <Override PartName="/ppt/tags/tag51.xml" ContentType="application/vnd.openxmlformats-officedocument.presentationml.tags+xml"/>
  <Override PartName="/ppt/diagrams/drawing20.xml" ContentType="application/vnd.ms-office.drawingml.diagramDrawing+xml"/>
  <Override PartName="/ppt/slides/slide124.xml" ContentType="application/vnd.openxmlformats-officedocument.presentationml.slide+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notesSlides/notesSlide123.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45.xml" ContentType="application/vnd.openxmlformats-officedocument.presentationml.notesSlide+xml"/>
  <Override PartName="/ppt/diagrams/data31.xml" ContentType="application/vnd.openxmlformats-officedocument.drawingml.diagramData+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tags/tag67.xml" ContentType="application/vnd.openxmlformats-officedocument.presentationml.tags+xml"/>
  <Override PartName="/ppt/diagrams/quickStyle35.xml" ContentType="application/vnd.openxmlformats-officedocument.drawingml.diagramStyle+xml"/>
  <Override PartName="/ppt/diagrams/drawing36.xml" ContentType="application/vnd.ms-office.drawingml.diagramDrawing+xml"/>
  <Override PartName="/ppt/slides/slide10.xml" ContentType="application/vnd.openxmlformats-officedocument.presentationml.slide+xml"/>
  <Override PartName="/ppt/notesSlides/notesSlide23.xml" ContentType="application/vnd.openxmlformats-officedocument.presentationml.notesSlide+xml"/>
  <Override PartName="/ppt/tags/tag45.xml" ContentType="application/vnd.openxmlformats-officedocument.presentationml.tags+xml"/>
  <Override PartName="/ppt/notesSlides/notesSlide70.xml" ContentType="application/vnd.openxmlformats-officedocument.presentationml.notesSlide+xml"/>
  <Override PartName="/ppt/diagrams/data6.xml" ContentType="application/vnd.openxmlformats-officedocument.drawingml.diagramData+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charts/chart7.xml" ContentType="application/vnd.openxmlformats-officedocument.drawingml.chart+xml"/>
  <Override PartName="/ppt/notesSlides/notesSlide139.xml" ContentType="application/vnd.openxmlformats-officedocument.presentationml.notesSlide+xml"/>
  <Override PartName="/ppt/slides/slide118.xml" ContentType="application/vnd.openxmlformats-officedocument.presentationml.slide+xml"/>
  <Default Extension="doc" ContentType="application/msword"/>
  <Override PartName="/ppt/tags/tag23.xml" ContentType="application/vnd.openxmlformats-officedocument.presentationml.tags+xml"/>
  <Override PartName="/ppt/tags/tag70.xml" ContentType="application/vnd.openxmlformats-officedocument.presentationml.tags+xml"/>
  <Override PartName="/ppt/diagrams/layout24.xml" ContentType="application/vnd.openxmlformats-officedocument.drawingml.diagramLayout+xml"/>
  <Override PartName="/ppt/slides/slide143.xml" ContentType="application/vnd.openxmlformats-officedocument.presentationml.slide+xml"/>
  <Override PartName="/ppt/tags/tag9.xml" ContentType="application/vnd.openxmlformats-officedocument.presentationml.tags+xml"/>
  <Override PartName="/ppt/diagrams/quickStyle7.xml" ContentType="application/vnd.openxmlformats-officedocument.drawingml.diagramStyle+xml"/>
  <Override PartName="/ppt/diagrams/colors34.xml" ContentType="application/vnd.openxmlformats-officedocument.drawingml.diagramColors+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Default Extension="bin" ContentType="application/vnd.openxmlformats-officedocument.oleObject"/>
  <Override PartName="/ppt/diagrams/colors12.xml" ContentType="application/vnd.openxmlformats-officedocument.drawingml.diagramColors+xml"/>
  <Override PartName="/ppt/diagrams/data25.xml" ContentType="application/vnd.openxmlformats-officedocument.drawingml.diagramData+xml"/>
  <Override PartName="/ppt/notesSlides/notesSlide142.xml" ContentType="application/vnd.openxmlformats-officedocument.presentationml.notes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tags/tag39.xml" ContentType="application/vnd.openxmlformats-officedocument.presentationml.tags+xml"/>
  <Override PartName="/ppt/notesSlides/notesSlide64.xml" ContentType="application/vnd.openxmlformats-officedocument.presentationml.notesSlide+xml"/>
  <Override PartName="/ppt/diagrams/quickStyle29.xml" ContentType="application/vnd.openxmlformats-officedocument.drawingml.diagramStyl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notesSlides/notesSlide53.xml" ContentType="application/vnd.openxmlformats-officedocument.presentationml.notesSlide+xml"/>
  <Override PartName="/ppt/tags/tag75.xml" ContentType="application/vnd.openxmlformats-officedocument.presentationml.tags+xml"/>
  <Override PartName="/ppt/diagrams/quickStyle18.xml" ContentType="application/vnd.openxmlformats-officedocument.drawingml.diagramStyle+xml"/>
  <Override PartName="/ppt/diagrams/layout29.xml" ContentType="application/vnd.openxmlformats-officedocument.drawingml.diagramLayout+xml"/>
  <Override PartName="/ppt/slides/slide40.xml" ContentType="application/vnd.openxmlformats-officedocument.presentationml.slide+xml"/>
  <Override PartName="/ppt/tags/tag17.xml" ContentType="application/vnd.openxmlformats-officedocument.presentationml.tags+xml"/>
  <Override PartName="/ppt/notesSlides/notesSlide42.xml" ContentType="application/vnd.openxmlformats-officedocument.presentationml.notesSlide+xml"/>
  <Override PartName="/ppt/tags/tag64.xml" ContentType="application/vnd.openxmlformats-officedocument.presentationml.tags+xml"/>
  <Override PartName="/ppt/diagrams/layout18.xml" ContentType="application/vnd.openxmlformats-officedocument.drawingml.diagramLayout+xml"/>
  <Override PartName="/ppt/slides/slide148.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tags/tag53.xml" ContentType="application/vnd.openxmlformats-officedocument.presentationml.tags+xml"/>
  <Override PartName="/ppt/diagrams/layout2.xml" ContentType="application/vnd.openxmlformats-officedocument.drawingml.diagramLayout+xml"/>
  <Override PartName="/ppt/diagrams/colors28.xml" ContentType="application/vnd.openxmlformats-officedocument.drawingml.diagramColors+xml"/>
  <Override PartName="/ppt/diagrams/quickStyle32.xml" ContentType="application/vnd.openxmlformats-officedocument.drawingml.diagramStyle+xml"/>
  <Override PartName="/ppt/diagrams/drawing33.xml" ContentType="application/vnd.ms-office.drawingml.diagramDrawing+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tags/tag31.xml" ContentType="application/vnd.openxmlformats-officedocument.presentationml.tags+xml"/>
  <Override PartName="/ppt/tags/tag42.xml" ContentType="application/vnd.openxmlformats-officedocument.presentationml.tags+xml"/>
  <Override PartName="/ppt/drawings/legacyDiagramText5.bin" ContentType="application/vnd.ms-office.legacyDiagramText"/>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layout32.xml" ContentType="application/vnd.openxmlformats-officedocument.drawingml.diagramLayout+xml"/>
  <Override PartName="/ppt/charts/chart4.xml" ContentType="application/vnd.openxmlformats-officedocument.drawingml.chart+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tags/tag20.xml" ContentType="application/vnd.openxmlformats-officedocument.presentationml.tags+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notesSlides/notesSlide69.xml" ContentType="application/vnd.openxmlformats-officedocument.presentationml.notesSlide+xml"/>
  <Override PartName="/ppt/diagrams/quickStyle4.xml" ContentType="application/vnd.openxmlformats-officedocument.drawingml.diagramStyle+xml"/>
  <Override PartName="/ppt/diagrams/layout10.xml" ContentType="application/vnd.openxmlformats-officedocument.drawingml.diagramLayout+xml"/>
  <Override PartName="/ppt/diagrams/colors31.xml" ContentType="application/vnd.openxmlformats-officedocument.drawingml.diagramColors+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diagrams/colors20.xml" ContentType="application/vnd.openxmlformats-officedocument.drawingml.diagramColors+xml"/>
  <Override PartName="/ppt/diagrams/data33.xml" ContentType="application/vnd.openxmlformats-officedocument.drawingml.diagramData+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Default Extension="xls" ContentType="application/vnd.ms-excel"/>
  <Override PartName="/ppt/notesSlides/notesSlide36.xml" ContentType="application/vnd.openxmlformats-officedocument.presentationml.notesSlide+xml"/>
  <Override PartName="/ppt/tags/tag58.xml" ContentType="application/vnd.openxmlformats-officedocument.presentationml.tags+xml"/>
  <Override PartName="/ppt/tags/tag69.xml" ContentType="application/vnd.openxmlformats-officedocument.presentationml.tags+xml"/>
  <Override PartName="/ppt/notesSlides/notesSlide83.xml" ContentType="application/vnd.openxmlformats-officedocument.presentationml.notesSlide+xml"/>
  <Override PartName="/ppt/diagrams/data11.xml" ContentType="application/vnd.openxmlformats-officedocument.drawingml.diagramData+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tags/tag47.xml" ContentType="application/vnd.openxmlformats-officedocument.presentationml.tags+xml"/>
  <Override PartName="/ppt/notesSlides/notesSlide72.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36.xml" ContentType="application/vnd.openxmlformats-officedocument.presentationml.tags+xml"/>
  <Override PartName="/ppt/notesSlides/notesSlide61.xml" ContentType="application/vnd.openxmlformats-officedocument.presentationml.notesSlide+xml"/>
  <Override PartName="/ppt/diagrams/quickStyle15.xml" ContentType="application/vnd.openxmlformats-officedocument.drawingml.diagramStyle+xml"/>
  <Override PartName="/ppt/diagrams/drawing16.xml" ContentType="application/vnd.ms-office.drawingml.diagramDrawing+xml"/>
  <Override PartName="/ppt/charts/chart9.xml" ContentType="application/vnd.openxmlformats-officedocument.drawingml.chart+xml"/>
  <Override PartName="/ppt/commentAuthors.xml" ContentType="application/vnd.openxmlformats-officedocument.presentationml.commentAuthors+xml"/>
  <Override PartName="/ppt/tags/tag14.xml" ContentType="application/vnd.openxmlformats-officedocument.presentationml.tags+xml"/>
  <Override PartName="/ppt/tags/tag25.xml" ContentType="application/vnd.openxmlformats-officedocument.presentationml.tags+xml"/>
  <Override PartName="/ppt/notesSlides/notesSlide50.xml" ContentType="application/vnd.openxmlformats-officedocument.presentationml.notesSlide+xml"/>
  <Override PartName="/ppt/tags/tag61.xml" ContentType="application/vnd.openxmlformats-officedocument.presentationml.tags+xml"/>
  <Override PartName="/ppt/tags/tag72.xml" ContentType="application/vnd.openxmlformats-officedocument.presentationml.tags+xml"/>
  <Override PartName="/ppt/diagrams/drawing9.xml" ContentType="application/vnd.ms-office.drawingml.diagramDrawing+xml"/>
  <Override PartName="/ppt/diagrams/layout15.xml" ContentType="application/vnd.openxmlformats-officedocument.drawingml.diagramLayout+xml"/>
  <Override PartName="/ppt/diagrams/layout26.xml" ContentType="application/vnd.openxmlformats-officedocument.drawingml.diagramLayout+xml"/>
  <Override PartName="/ppt/comments/comment2.xml" ContentType="application/vnd.openxmlformats-officedocument.presentationml.comments+xml"/>
  <Override PartName="/ppt/slides/slide109.xml" ContentType="application/vnd.openxmlformats-officedocument.presentationml.slide+xml"/>
  <Override PartName="/ppt/slides/slide145.xml" ContentType="application/vnd.openxmlformats-officedocument.presentationml.slide+xml"/>
  <Override PartName="/ppt/tags/tag50.xml" ContentType="application/vnd.openxmlformats-officedocument.presentationml.tags+xml"/>
  <Override PartName="/ppt/diagrams/quickStyle9.xml" ContentType="application/vnd.openxmlformats-officedocument.drawingml.diagramStyle+xml"/>
  <Override PartName="/ppt/diagrams/drawing30.xml" ContentType="application/vnd.ms-office.drawingml.diagramDrawing+xml"/>
  <Override PartName="/ppt/diagrams/colors36.xml" ContentType="application/vnd.openxmlformats-officedocument.drawingml.diagramColors+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drawings/legacyDiagramText2.bin" ContentType="application/vnd.ms-office.legacyDiagramText"/>
  <Override PartName="/ppt/diagrams/colors14.xml" ContentType="application/vnd.openxmlformats-officedocument.drawingml.diagramColors+xml"/>
  <Override PartName="/ppt/diagrams/colors25.xml" ContentType="application/vnd.openxmlformats-officedocument.drawingml.diagramColors+xml"/>
  <Override PartName="/ppt/diagrams/data27.xml" ContentType="application/vnd.openxmlformats-officedocument.drawingml.diagramData+xml"/>
  <Override PartName="/ppt/charts/chart1.xml" ContentType="application/vnd.openxmlformats-officedocument.drawingml.chart+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diagrams/colors2.xml" ContentType="application/vnd.openxmlformats-officedocument.drawingml.diagramColors+xml"/>
  <Override PartName="/ppt/diagrams/data16.xml" ContentType="application/vnd.openxmlformats-officedocument.drawingml.diagramData+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diagrams/drawing1.xml" ContentType="application/vnd.ms-office.drawingml.diagramDrawing+xml"/>
  <Override PartName="/ppt/notesSlides/notesSlide122.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Override PartName="/ppt/tags/tag3.xml" ContentType="application/vnd.openxmlformats-officedocument.presentationml.tags+xml"/>
  <Default Extension="jpeg" ContentType="image/jpeg"/>
  <Override PartName="/ppt/notesSlides/notesSlide55.xml" ContentType="application/vnd.openxmlformats-officedocument.presentationml.notesSlide+xml"/>
  <Override PartName="/ppt/tags/tag77.xml" ContentType="application/vnd.openxmlformats-officedocument.presentationml.tags+xml"/>
  <Override PartName="/ppt/diagrams/quickStyle1.xml" ContentType="application/vnd.openxmlformats-officedocument.drawingml.diagramStyle+xml"/>
  <Override PartName="/ppt/diagrams/data30.xml" ContentType="application/vnd.openxmlformats-officedocument.drawingml.diagramData+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tags/tag19.xml" ContentType="application/vnd.openxmlformats-officedocument.presentationml.tags+xml"/>
  <Override PartName="/ppt/notesSlides/notesSlide44.xml" ContentType="application/vnd.openxmlformats-officedocument.presentationml.notesSlide+xml"/>
  <Override PartName="/ppt/tags/tag66.xml" ContentType="application/vnd.openxmlformats-officedocument.presentationml.tags+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55.xml" ContentType="application/vnd.openxmlformats-officedocument.presentationml.tags+xml"/>
  <Override PartName="/ppt/notesSlides/notesSlide80.xml" ContentType="application/vnd.openxmlformats-officedocument.presentationml.notesSlide+xml"/>
  <Override PartName="/ppt/diagrams/layout4.xml" ContentType="application/vnd.openxmlformats-officedocument.drawingml.diagramLayout+xml"/>
  <Override PartName="/ppt/diagrams/quickStyle34.xml" ContentType="application/vnd.openxmlformats-officedocument.drawingml.diagramStyle+xml"/>
  <Override PartName="/ppt/diagrams/drawing35.xml" ContentType="application/vnd.ms-office.drawingml.diagramDrawing+xml"/>
  <Override PartName="/ppt/slides/slide139.xml" ContentType="application/vnd.openxmlformats-officedocument.presentationml.slide+xml"/>
  <Override PartName="/ppt/notesSlides/notesSlide11.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layout34.xml" ContentType="application/vnd.openxmlformats-officedocument.drawingml.diagramLayout+xml"/>
  <Override PartName="/ppt/charts/chart6.xml" ContentType="application/vnd.openxmlformats-officedocument.drawingml.chart+xml"/>
  <Override PartName="/ppt/tags/tag80.xml" ContentType="application/vnd.openxmlformats-officedocument.presentationml.tags+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tags/tag22.xml" ContentType="application/vnd.openxmlformats-officedocument.presentationml.tags+xml"/>
  <Override PartName="/ppt/diagrams/drawing6.xml" ContentType="application/vnd.ms-office.drawingml.diagramDrawing+xml"/>
  <Override PartName="/ppt/diagrams/layout23.xml" ContentType="application/vnd.openxmlformats-officedocument.drawingml.diagramLayout+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tags/tag11.xml" ContentType="application/vnd.openxmlformats-officedocument.presentationml.tags+xml"/>
  <Override PartName="/ppt/diagrams/quickStyle6.xml" ContentType="application/vnd.openxmlformats-officedocument.drawingml.diagramStyle+xml"/>
  <Override PartName="/ppt/diagrams/layout12.xml" ContentType="application/vnd.openxmlformats-officedocument.drawingml.diagramLayout+xml"/>
  <Override PartName="/ppt/diagrams/colors33.xml" ContentType="application/vnd.openxmlformats-officedocument.drawingml.diagramColors+xml"/>
  <Override PartName="/ppt/notesSlides/notesSlide116.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diagrams/data35.xml" ContentType="application/vnd.openxmlformats-officedocument.drawingml.diagramData+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7.xml" ContentType="application/vnd.openxmlformats-officedocument.presentationml.notesSlide+xml"/>
  <Override PartName="/ppt/tags/tag49.xml" ContentType="application/vnd.openxmlformats-officedocument.presentationml.tags+xml"/>
  <Override PartName="/ppt/notesSlides/notesSlide74.xml" ContentType="application/vnd.openxmlformats-officedocument.presentationml.notesSlide+xml"/>
  <Override PartName="/ppt/diagrams/data13.xml" ContentType="application/vnd.openxmlformats-officedocument.drawingml.diagramData+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diagrams/quickStyle17.xml" ContentType="application/vnd.openxmlformats-officedocument.drawingml.diagramStyle+xml"/>
  <Override PartName="/ppt/diagrams/drawing18.xml" ContentType="application/vnd.ms-office.drawingml.diagramDrawing+xml"/>
  <Override PartName="/ppt/tableStyles.xml" ContentType="application/vnd.openxmlformats-officedocument.presentationml.tableStyles+xml"/>
  <Override PartName="/ppt/tags/tag27.xml" ContentType="application/vnd.openxmlformats-officedocument.presentationml.tags+xml"/>
  <Override PartName="/ppt/notesSlides/notesSlide52.xml" ContentType="application/vnd.openxmlformats-officedocument.presentationml.notesSlide+xml"/>
  <Override PartName="/ppt/tags/tag74.xml" ContentType="application/vnd.openxmlformats-officedocument.presentationml.tags+xml"/>
  <Override PartName="/ppt/diagrams/layout28.xml" ContentType="application/vnd.openxmlformats-officedocument.drawingml.diagramLayout+xml"/>
  <Override PartName="/ppt/slides/slide147.xml" ContentType="application/vnd.openxmlformats-officedocument.presentationml.slide+xml"/>
  <Override PartName="/ppt/notesSlides/notesSlide30.xml" ContentType="application/vnd.openxmlformats-officedocument.presentationml.notesSlide+xml"/>
  <Override PartName="/ppt/tags/tag52.xml" ContentType="application/vnd.openxmlformats-officedocument.presentationml.tags+xml"/>
  <Override PartName="/ppt/slides/slide99.xml" ContentType="application/vnd.openxmlformats-officedocument.presentationml.slide+xml"/>
  <Override PartName="/ppt/diagrams/layout1.xml" ContentType="application/vnd.openxmlformats-officedocument.drawingml.diagramLayout+xml"/>
  <Override PartName="/ppt/diagrams/quickStyle20.xml" ContentType="application/vnd.openxmlformats-officedocument.drawingml.diagramStyle+xml"/>
  <Override PartName="/ppt/diagrams/drawing21.xml" ContentType="application/vnd.ms-office.drawingml.diagramDrawing+xml"/>
  <Override PartName="/ppt/diagrams/data29.xml" ContentType="application/vnd.openxmlformats-officedocument.drawingml.diagramData+xml"/>
  <Override PartName="/ppt/notesSlides/notesSlide146.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tags/tag30.xml" ContentType="application/vnd.openxmlformats-officedocument.presentationml.tags+xml"/>
  <Override PartName="/ppt/diagrams/colors16.xml" ContentType="application/vnd.openxmlformats-officedocument.drawingml.diagramColors+xml"/>
  <Override PartName="/ppt/diagrams/layout31.xml" ContentType="application/vnd.openxmlformats-officedocument.drawingml.diagramLayout+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diagrams/drawing3.xml" ContentType="application/vnd.ms-office.drawingml.diagramDrawing+xml"/>
  <Override PartName="/ppt/notesSlides/notesSlide124.xml" ContentType="application/vnd.openxmlformats-officedocument.presentationml.notesSlide+xml"/>
  <Override PartName="/ppt/slides/slide55.xml" ContentType="application/vnd.openxmlformats-officedocument.presentationml.slide+xml"/>
  <Override PartName="/ppt/diagrams/data32.xml" ContentType="application/vnd.openxmlformats-officedocument.drawingml.diagramData+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notesSlides/notesSlide46.xml" ContentType="application/vnd.openxmlformats-officedocument.presentationml.notesSlide+xml"/>
  <Override PartName="/ppt/tags/tag68.xml" ContentType="application/vnd.openxmlformats-officedocument.presentationml.tags+xml"/>
  <Override PartName="/ppt/notesSlides/notesSlide93.xml" ContentType="application/vnd.openxmlformats-officedocument.presentationml.notesSlide+xml"/>
  <Override PartName="/ppt/presentation.xml" ContentType="application/vnd.openxmlformats-officedocument.presentationml.presentation.main+xml"/>
  <Override PartName="/ppt/notesSlides/notesSlide24.xml" ContentType="application/vnd.openxmlformats-officedocument.presentationml.notesSlide+xml"/>
  <Override PartName="/ppt/notesSlides/notesSlide71.xml" ContentType="application/vnd.openxmlformats-officedocument.presentationml.notesSlide+xml"/>
  <Override PartName="/ppt/diagrams/data10.xml" ContentType="application/vnd.openxmlformats-officedocument.drawingml.diagramData+xml"/>
  <Override PartName="/ppt/diagrams/quickStyle36.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tags/tag46.xml" ContentType="application/vnd.openxmlformats-officedocument.presentationml.tags+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charts/chart8.xml" ContentType="application/vnd.openxmlformats-officedocument.drawingml.chart+xml"/>
  <Override PartName="/ppt/slides/slide119.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diagrams/layout25.xml" ContentType="application/vnd.openxmlformats-officedocument.drawingml.diagramLayout+xml"/>
  <Override PartName="/ppt/comments/comment1.xml" ContentType="application/vnd.openxmlformats-officedocument.presentationml.comments+xml"/>
  <Override PartName="/ppt/diagrams/quickStyle8.xml" ContentType="application/vnd.openxmlformats-officedocument.drawingml.diagramStyle+xml"/>
  <Override PartName="/ppt/diagrams/colors35.xml" ContentType="application/vnd.openxmlformats-officedocument.drawingml.diagramColors+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22.xml" ContentType="application/vnd.openxmlformats-officedocument.presentationml.slide+xml"/>
  <Override PartName="/ppt/diagrams/colors13.xml" ContentType="application/vnd.openxmlformats-officedocument.drawingml.diagramColors+xml"/>
  <Override PartName="/ppt/notesSlides/notesSlide87.xml" ContentType="application/vnd.openxmlformats-officedocument.presentationml.notesSlide+xml"/>
  <Override PartName="/ppt/diagrams/data26.xml" ContentType="application/vnd.openxmlformats-officedocument.drawingml.diagramData+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tags/tag18.xml" ContentType="application/vnd.openxmlformats-officedocument.presentationml.tags+xml"/>
  <Override PartName="/ppt/tags/tag65.xml" ContentType="application/vnd.openxmlformats-officedocument.presentationml.tags+xml"/>
  <Override PartName="/ppt/diagrams/layout19.xml" ContentType="application/vnd.openxmlformats-officedocument.drawingml.diagramLayout+xml"/>
  <Override PartName="/ppt/diagrams/quickStyle33.xml" ContentType="application/vnd.openxmlformats-officedocument.drawingml.diagramStyle+xml"/>
  <Override PartName="/ppt/diagrams/drawing34.xml" ContentType="application/vnd.ms-office.drawingml.diagramDrawing+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rawings/legacyDiagramText6.bin" ContentType="application/vnd.ms-office.legacyDiagramText"/>
  <Override PartName="/ppt/tags/tag43.xml" ContentType="application/vnd.openxmlformats-officedocument.presentationml.tags+xml"/>
  <Override PartName="/ppt/diagrams/data4.xml" ContentType="application/vnd.openxmlformats-officedocument.drawingml.diagramData+xml"/>
  <Override PartName="/ppt/diagrams/colors29.xml" ContentType="application/vnd.openxmlformats-officedocument.drawingml.diagramColors+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charts/chart5.xml" ContentType="application/vnd.openxmlformats-officedocument.drawingml.chart+xml"/>
  <Override PartName="/ppt/notesSlides/notesSlide137.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tags/tag21.xml" ContentType="application/vnd.openxmlformats-officedocument.presentationml.tags+xml"/>
  <Override PartName="/ppt/diagrams/layout22.xml" ContentType="application/vnd.openxmlformats-officedocument.drawingml.diagramLayout+xml"/>
  <Override PartName="/ppt/slides/slide141.xml" ContentType="application/vnd.openxmlformats-officedocument.presentationml.slide+xml"/>
  <Override PartName="/ppt/tags/tag7.xml" ContentType="application/vnd.openxmlformats-officedocument.presentationml.tags+xml"/>
  <Override PartName="/ppt/notesSlides/notesSlide59.xml" ContentType="application/vnd.openxmlformats-officedocument.presentationml.notesSlide+xml"/>
  <Override PartName="/ppt/diagrams/quickStyle5.xml" ContentType="application/vnd.openxmlformats-officedocument.drawingml.diagramStyle+xml"/>
  <Override PartName="/ppt/diagrams/colors32.xml" ContentType="application/vnd.openxmlformats-officedocument.drawingml.diagramColors+xml"/>
  <Override PartName="/ppt/notesSlides/notesSlide115.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diagrams/colors10.xml" ContentType="application/vnd.openxmlformats-officedocument.drawingml.diagramColors+xml"/>
  <Override PartName="/ppt/diagrams/data23.xml" ContentType="application/vnd.openxmlformats-officedocument.drawingml.diagramData+xml"/>
  <Override PartName="/ppt/notesSlides/notesSlide140.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notesSlides/notesSlide37.xml" ContentType="application/vnd.openxmlformats-officedocument.presentationml.notesSlide+xml"/>
  <Override PartName="/ppt/tags/tag59.xml" ContentType="application/vnd.openxmlformats-officedocument.presentationml.tags+xml"/>
  <Override PartName="/ppt/notesSlides/notesSlide84.xml" ContentType="application/vnd.openxmlformats-officedocument.presentationml.notesSlide+xml"/>
  <Override PartName="/ppt/diagrams/layout8.xml" ContentType="application/vnd.openxmlformats-officedocument.drawingml.diagram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62.xml" ContentType="application/vnd.openxmlformats-officedocument.presentationml.notesSlide+xml"/>
  <Default Extension="wav" ContentType="audio/wav"/>
  <Override PartName="/ppt/diagrams/quickStyle27.xml" ContentType="application/vnd.openxmlformats-officedocument.drawingml.diagramStyle+xml"/>
  <Override PartName="/ppt/diagrams/drawing28.xml" ContentType="application/vnd.ms-office.drawingml.diagramDrawing+xml"/>
  <Override PartName="/ppt/tags/tag15.xml" ContentType="application/vnd.openxmlformats-officedocument.presentationml.tags+xml"/>
  <Override PartName="/ppt/notesSlides/notesSlide40.xml" ContentType="application/vnd.openxmlformats-officedocument.presentationml.notesSlide+xml"/>
  <Override PartName="/ppt/tags/tag62.xml" ContentType="application/vnd.openxmlformats-officedocument.presentationml.tags+xml"/>
  <Override PartName="/ppt/diagrams/layout16.xml" ContentType="application/vnd.openxmlformats-officedocument.drawingml.diagramLayout+xml"/>
  <Default Extension="tiff" ContentType="image/tiff"/>
  <Override PartName="/ppt/notesSlides/notesSlide6.xml" ContentType="application/vnd.openxmlformats-officedocument.presentationml.notesSlide+xml"/>
  <Override PartName="/ppt/tags/tag40.xml" ContentType="application/vnd.openxmlformats-officedocument.presentationml.tags+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notesSlides/notesSlide109.xml" ContentType="application/vnd.openxmlformats-officedocument.presentationml.notesSlide+xml"/>
  <Override PartName="/ppt/legacyDocTextInfo.bin" ContentType="application/vnd.ms-office.legacyDocTextInfo"/>
  <Override PartName="/ppt/slides/slide87.xml" ContentType="application/vnd.openxmlformats-officedocument.presentationml.slide+xml"/>
  <Override PartName="/ppt/slides/slide135.xml" ContentType="application/vnd.openxmlformats-officedocument.presentationml.slide+xml"/>
  <Override PartName="/ppt/drawings/legacyDiagramText3.bin" ContentType="application/vnd.ms-office.legacyDiagramText"/>
  <Override PartName="/ppt/diagrams/data1.xml" ContentType="application/vnd.openxmlformats-officedocument.drawingml.diagramData+xml"/>
  <Override PartName="/ppt/diagrams/colors3.xml" ContentType="application/vnd.openxmlformats-officedocument.drawingml.diagramColors+xml"/>
  <Override PartName="/ppt/charts/chart2.xml" ContentType="application/vnd.openxmlformats-officedocument.drawingml.chart+xml"/>
  <Override PartName="/ppt/slides/slide113.xml" ContentType="application/vnd.openxmlformats-officedocument.presentationml.slide+xml"/>
  <Override PartName="/ppt/notesSlides/notesSlide78.xml" ContentType="application/vnd.openxmlformats-officedocument.presentationml.notesSlide+xml"/>
  <Override PartName="/ppt/diagrams/data17.xml" ContentType="application/vnd.openxmlformats-officedocument.drawingml.diagramData+xml"/>
  <Override PartName="/ppt/notesSlides/notesSlide134.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Layouts/slideLayout17.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tags/tag78.xml" ContentType="application/vnd.openxmlformats-officedocument.presentationml.tags+xml"/>
  <Override PartName="/ppt/notesSlides/notesSlide34.xml" ContentType="application/vnd.openxmlformats-officedocument.presentationml.notesSlide+xml"/>
  <Override PartName="/ppt/tags/tag56.xml" ContentType="application/vnd.openxmlformats-officedocument.presentationml.tags+xml"/>
  <Override PartName="/ppt/notesSlides/notesSlide81.xml" ContentType="application/vnd.openxmlformats-officedocument.presentationml.notesSlide+xml"/>
  <Override PartName="/ppt/diagrams/data20.xml" ContentType="application/vnd.openxmlformats-officedocument.drawingml.diagramData+xml"/>
  <Override PartName="/ppt/slides/slide21.xml" ContentType="application/vnd.openxmlformats-officedocument.presentationml.slide+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quickStyle24.xml" ContentType="application/vnd.openxmlformats-officedocument.drawingml.diagramStyle+xml"/>
  <Override PartName="/ppt/diagrams/drawing25.xml" ContentType="application/vnd.ms-office.drawingml.diagramDrawing+xml"/>
  <Override PartName="/ppt/slides/slide129.xml" ContentType="application/vnd.openxmlformats-officedocument.presentationml.slide+xml"/>
  <Override PartName="/ppt/notesSlides/notesSlide12.xml" ContentType="application/vnd.openxmlformats-officedocument.presentationml.notesSlide+xml"/>
  <Override PartName="/ppt/tags/tag34.xml" ContentType="application/vnd.openxmlformats-officedocument.presentationml.tags+xml"/>
  <Override PartName="/ppt/diagrams/layout35.xml" ContentType="application/vnd.openxmlformats-officedocument.drawingml.diagramLayout+xml"/>
  <Override PartName="/ppt/tags/tag12.xml" ContentType="application/vnd.openxmlformats-officedocument.presentationml.tags+xml"/>
  <Override PartName="/ppt/diagrams/drawing7.xml" ContentType="application/vnd.ms-office.drawingml.diagramDrawing+xml"/>
  <Override PartName="/ppt/diagrams/layout13.xml" ContentType="application/vnd.openxmlformats-officedocument.drawingml.diagramLayout+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53.xml" ContentType="application/vnd.openxmlformats-officedocument.presentationml.notesSlide+xml"/>
  <Override PartName="/ppt/slides/slide132.xml" ContentType="application/vnd.openxmlformats-officedocument.presentationml.slide+xml"/>
  <Override PartName="/ppt/notesSlides/notesSlide3.xml" ContentType="application/vnd.openxmlformats-officedocument.presentationml.notesSlide+xml"/>
  <Override PartName="/ppt/diagrams/colors23.xml" ContentType="application/vnd.openxmlformats-officedocument.drawingml.diagramColors+xml"/>
  <Override PartName="/ppt/diagrams/data36.xml" ContentType="application/vnd.openxmlformats-officedocument.drawingml.diagramData+xml"/>
  <Override PartName="/ppt/notesSlides/notesSlide97.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notesSlides/notesSlide131.xml" ContentType="application/vnd.openxmlformats-officedocument.presentationml.notes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diagrams/drawing19.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4" r:id="rId2"/>
  </p:sldMasterIdLst>
  <p:notesMasterIdLst>
    <p:notesMasterId r:id="rId156"/>
  </p:notesMasterIdLst>
  <p:sldIdLst>
    <p:sldId id="310" r:id="rId3"/>
    <p:sldId id="298" r:id="rId4"/>
    <p:sldId id="300" r:id="rId5"/>
    <p:sldId id="299" r:id="rId6"/>
    <p:sldId id="301" r:id="rId7"/>
    <p:sldId id="302" r:id="rId8"/>
    <p:sldId id="303" r:id="rId9"/>
    <p:sldId id="343" r:id="rId10"/>
    <p:sldId id="344" r:id="rId11"/>
    <p:sldId id="345" r:id="rId12"/>
    <p:sldId id="305" r:id="rId13"/>
    <p:sldId id="307" r:id="rId14"/>
    <p:sldId id="308" r:id="rId15"/>
    <p:sldId id="309"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41" r:id="rId38"/>
    <p:sldId id="333" r:id="rId39"/>
    <p:sldId id="334" r:id="rId40"/>
    <p:sldId id="335" r:id="rId41"/>
    <p:sldId id="336" r:id="rId42"/>
    <p:sldId id="337" r:id="rId43"/>
    <p:sldId id="338" r:id="rId44"/>
    <p:sldId id="339" r:id="rId45"/>
    <p:sldId id="340" r:id="rId46"/>
    <p:sldId id="281" r:id="rId47"/>
    <p:sldId id="282" r:id="rId48"/>
    <p:sldId id="342" r:id="rId49"/>
    <p:sldId id="284" r:id="rId50"/>
    <p:sldId id="285" r:id="rId51"/>
    <p:sldId id="283" r:id="rId52"/>
    <p:sldId id="286" r:id="rId53"/>
    <p:sldId id="287" r:id="rId54"/>
    <p:sldId id="288" r:id="rId55"/>
    <p:sldId id="290" r:id="rId56"/>
    <p:sldId id="291" r:id="rId57"/>
    <p:sldId id="258" r:id="rId58"/>
    <p:sldId id="259" r:id="rId59"/>
    <p:sldId id="260" r:id="rId60"/>
    <p:sldId id="262" r:id="rId61"/>
    <p:sldId id="263" r:id="rId62"/>
    <p:sldId id="264" r:id="rId63"/>
    <p:sldId id="265" r:id="rId64"/>
    <p:sldId id="266" r:id="rId65"/>
    <p:sldId id="267" r:id="rId66"/>
    <p:sldId id="268" r:id="rId67"/>
    <p:sldId id="269" r:id="rId68"/>
    <p:sldId id="270" r:id="rId69"/>
    <p:sldId id="271" r:id="rId70"/>
    <p:sldId id="272" r:id="rId71"/>
    <p:sldId id="273" r:id="rId72"/>
    <p:sldId id="276" r:id="rId73"/>
    <p:sldId id="278" r:id="rId74"/>
    <p:sldId id="279" r:id="rId75"/>
    <p:sldId id="280" r:id="rId76"/>
    <p:sldId id="292" r:id="rId77"/>
    <p:sldId id="293" r:id="rId78"/>
    <p:sldId id="297" r:id="rId79"/>
    <p:sldId id="294" r:id="rId80"/>
    <p:sldId id="295" r:id="rId81"/>
    <p:sldId id="346" r:id="rId82"/>
    <p:sldId id="347" r:id="rId83"/>
    <p:sldId id="348" r:id="rId84"/>
    <p:sldId id="349" r:id="rId85"/>
    <p:sldId id="366" r:id="rId86"/>
    <p:sldId id="367" r:id="rId87"/>
    <p:sldId id="350" r:id="rId88"/>
    <p:sldId id="364" r:id="rId89"/>
    <p:sldId id="368" r:id="rId90"/>
    <p:sldId id="353" r:id="rId91"/>
    <p:sldId id="369" r:id="rId92"/>
    <p:sldId id="370" r:id="rId93"/>
    <p:sldId id="354" r:id="rId94"/>
    <p:sldId id="371" r:id="rId95"/>
    <p:sldId id="355" r:id="rId96"/>
    <p:sldId id="356" r:id="rId97"/>
    <p:sldId id="358" r:id="rId98"/>
    <p:sldId id="357" r:id="rId99"/>
    <p:sldId id="359" r:id="rId100"/>
    <p:sldId id="360" r:id="rId101"/>
    <p:sldId id="361" r:id="rId102"/>
    <p:sldId id="362" r:id="rId103"/>
    <p:sldId id="363" r:id="rId104"/>
    <p:sldId id="372" r:id="rId105"/>
    <p:sldId id="373" r:id="rId106"/>
    <p:sldId id="374" r:id="rId107"/>
    <p:sldId id="375" r:id="rId108"/>
    <p:sldId id="376" r:id="rId109"/>
    <p:sldId id="377" r:id="rId110"/>
    <p:sldId id="378" r:id="rId111"/>
    <p:sldId id="379" r:id="rId112"/>
    <p:sldId id="394" r:id="rId113"/>
    <p:sldId id="420" r:id="rId114"/>
    <p:sldId id="421" r:id="rId115"/>
    <p:sldId id="422" r:id="rId116"/>
    <p:sldId id="396" r:id="rId117"/>
    <p:sldId id="397" r:id="rId118"/>
    <p:sldId id="398" r:id="rId119"/>
    <p:sldId id="399" r:id="rId120"/>
    <p:sldId id="400" r:id="rId121"/>
    <p:sldId id="401" r:id="rId122"/>
    <p:sldId id="402" r:id="rId123"/>
    <p:sldId id="403" r:id="rId124"/>
    <p:sldId id="404" r:id="rId125"/>
    <p:sldId id="405" r:id="rId126"/>
    <p:sldId id="406" r:id="rId127"/>
    <p:sldId id="407" r:id="rId128"/>
    <p:sldId id="408" r:id="rId129"/>
    <p:sldId id="409" r:id="rId130"/>
    <p:sldId id="410" r:id="rId131"/>
    <p:sldId id="411" r:id="rId132"/>
    <p:sldId id="412" r:id="rId133"/>
    <p:sldId id="413" r:id="rId134"/>
    <p:sldId id="414" r:id="rId135"/>
    <p:sldId id="415" r:id="rId136"/>
    <p:sldId id="416" r:id="rId137"/>
    <p:sldId id="417" r:id="rId138"/>
    <p:sldId id="418" r:id="rId139"/>
    <p:sldId id="419" r:id="rId140"/>
    <p:sldId id="395" r:id="rId141"/>
    <p:sldId id="380" r:id="rId142"/>
    <p:sldId id="381" r:id="rId143"/>
    <p:sldId id="382" r:id="rId144"/>
    <p:sldId id="383" r:id="rId145"/>
    <p:sldId id="384" r:id="rId146"/>
    <p:sldId id="385" r:id="rId147"/>
    <p:sldId id="386" r:id="rId148"/>
    <p:sldId id="387" r:id="rId149"/>
    <p:sldId id="388" r:id="rId150"/>
    <p:sldId id="389" r:id="rId151"/>
    <p:sldId id="390" r:id="rId152"/>
    <p:sldId id="391" r:id="rId153"/>
    <p:sldId id="392" r:id="rId154"/>
    <p:sldId id="393" r:id="rId1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e Christensen" initials="K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996633"/>
    <a:srgbClr val="FF9900"/>
    <a:srgbClr val="CC3399"/>
    <a:srgbClr val="DDDDDD"/>
    <a:srgbClr val="B2B2B2"/>
    <a:srgbClr val="00FFFF"/>
    <a:srgbClr val="009900"/>
    <a:srgbClr val="FF00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167" autoAdjust="0"/>
    <p:restoredTop sz="94660"/>
  </p:normalViewPr>
  <p:slideViewPr>
    <p:cSldViewPr showGuides="1">
      <p:cViewPr varScale="1">
        <p:scale>
          <a:sx n="82" d="100"/>
          <a:sy n="82" d="100"/>
        </p:scale>
        <p:origin x="-75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slide" Target="slides/slide151.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microsoft.com/office/2006/relationships/legacyDocTextInfo" Target="legacyDocTextInfo.bin"/><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11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Worksheet1111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Worksheet111111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Office_Excel_Worksheet11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Office_Excel_Worksheet1111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Office_Excel_Worksheet111111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Office_Excel_Worksheet111111119.xlsx"/></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25"/>
  <c:chart>
    <c:title>
      <c:layout/>
    </c:title>
    <c:plotArea>
      <c:layout/>
      <c:barChart>
        <c:barDir val="col"/>
        <c:grouping val="clustered"/>
        <c:ser>
          <c:idx val="0"/>
          <c:order val="0"/>
          <c:tx>
            <c:strRef>
              <c:f>Sheet1!$B$1</c:f>
              <c:strCache>
                <c:ptCount val="1"/>
                <c:pt idx="0">
                  <c:v>Series 1</c:v>
                </c:pt>
              </c:strCache>
            </c:strRef>
          </c:tx>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Val val="1"/>
        </c:dLbls>
        <c:overlap val="-25"/>
        <c:axId val="176077440"/>
        <c:axId val="176091520"/>
      </c:barChart>
      <c:catAx>
        <c:axId val="176077440"/>
        <c:scaling>
          <c:orientation val="minMax"/>
        </c:scaling>
        <c:axPos val="b"/>
        <c:majorTickMark val="none"/>
        <c:tickLblPos val="nextTo"/>
        <c:crossAx val="176091520"/>
        <c:crosses val="autoZero"/>
        <c:auto val="1"/>
        <c:lblAlgn val="ctr"/>
        <c:lblOffset val="100"/>
      </c:catAx>
      <c:valAx>
        <c:axId val="176091520"/>
        <c:scaling>
          <c:orientation val="minMax"/>
        </c:scaling>
        <c:delete val="1"/>
        <c:axPos val="l"/>
        <c:numFmt formatCode="General" sourceLinked="1"/>
        <c:majorTickMark val="none"/>
        <c:tickLblPos val="none"/>
        <c:crossAx val="176077440"/>
        <c:crosses val="autoZero"/>
        <c:crossBetween val="between"/>
      </c:valAx>
    </c:plotArea>
    <c:legend>
      <c:legendPos val="t"/>
      <c:layout/>
    </c:legend>
    <c:plotVisOnly val="1"/>
  </c:chart>
  <c:txPr>
    <a:bodyPr/>
    <a:lstStyle/>
    <a:p>
      <a:pPr>
        <a:defRPr sz="18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style val="1"/>
  <c:chart>
    <c:title>
      <c:tx>
        <c:rich>
          <a:bodyPr/>
          <a:lstStyle/>
          <a:p>
            <a:pPr>
              <a:defRPr/>
            </a:pPr>
            <a:r>
              <a:rPr lang="en-US"/>
              <a:t>Title</a:t>
            </a:r>
          </a:p>
        </c:rich>
      </c:tx>
      <c:layout/>
    </c:title>
    <c:plotArea>
      <c:layout/>
      <c:barChart>
        <c:barDir val="col"/>
        <c:grouping val="clustered"/>
        <c:ser>
          <c:idx val="0"/>
          <c:order val="0"/>
          <c:tx>
            <c:strRef>
              <c:f>Sheet1!$B$1</c:f>
              <c:strCache>
                <c:ptCount val="1"/>
                <c:pt idx="0">
                  <c:v>Series 1</c:v>
                </c:pt>
              </c:strCache>
            </c:strRef>
          </c:tx>
          <c:cat>
            <c:strRef>
              <c:f>Sheet1!$A$2:$A$3</c:f>
              <c:strCache>
                <c:ptCount val="2"/>
                <c:pt idx="0">
                  <c:v>Category 1</c:v>
                </c:pt>
                <c:pt idx="1">
                  <c:v>Category 2</c:v>
                </c:pt>
              </c:strCache>
            </c:strRef>
          </c:cat>
          <c:val>
            <c:numRef>
              <c:f>Sheet1!$B$2:$B$3</c:f>
              <c:numCache>
                <c:formatCode>General</c:formatCode>
                <c:ptCount val="2"/>
                <c:pt idx="0">
                  <c:v>4.3</c:v>
                </c:pt>
                <c:pt idx="1">
                  <c:v>2.5</c:v>
                </c:pt>
              </c:numCache>
            </c:numRef>
          </c:val>
        </c:ser>
        <c:ser>
          <c:idx val="1"/>
          <c:order val="1"/>
          <c:tx>
            <c:strRef>
              <c:f>Sheet1!$C$1</c:f>
              <c:strCache>
                <c:ptCount val="1"/>
                <c:pt idx="0">
                  <c:v>Series 2</c:v>
                </c:pt>
              </c:strCache>
            </c:strRef>
          </c:tx>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ser>
        <c:dLbls/>
        <c:axId val="288881664"/>
        <c:axId val="289226752"/>
      </c:barChart>
      <c:catAx>
        <c:axId val="288881664"/>
        <c:scaling>
          <c:orientation val="minMax"/>
        </c:scaling>
        <c:axPos val="b"/>
        <c:majorTickMark val="none"/>
        <c:tickLblPos val="nextTo"/>
        <c:crossAx val="289226752"/>
        <c:crosses val="autoZero"/>
        <c:auto val="1"/>
        <c:lblAlgn val="ctr"/>
        <c:lblOffset val="100"/>
      </c:catAx>
      <c:valAx>
        <c:axId val="289226752"/>
        <c:scaling>
          <c:orientation val="minMax"/>
        </c:scaling>
        <c:axPos val="l"/>
        <c:majorGridlines/>
        <c:numFmt formatCode="General" sourceLinked="1"/>
        <c:majorTickMark val="none"/>
        <c:tickLblPos val="none"/>
        <c:crossAx val="288881664"/>
        <c:crosses val="autoZero"/>
        <c:crossBetween val="between"/>
      </c:valAx>
    </c:plotArea>
    <c:legend>
      <c:legendPos val="r"/>
      <c:layout/>
    </c:legend>
    <c:plotVisOnly val="1"/>
  </c:chart>
  <c:txPr>
    <a:bodyPr/>
    <a:lstStyle/>
    <a:p>
      <a:pPr>
        <a:defRPr sz="1800"/>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style val="32"/>
  <c:chart>
    <c:title>
      <c:tx>
        <c:rich>
          <a:bodyPr/>
          <a:lstStyle/>
          <a:p>
            <a:pPr>
              <a:defRPr/>
            </a:pPr>
            <a:r>
              <a:rPr lang="en-US"/>
              <a:t>Title</a:t>
            </a:r>
          </a:p>
        </c:rich>
      </c:tx>
      <c:layout/>
    </c:title>
    <c:plotArea>
      <c:layout/>
      <c:barChart>
        <c:barDir val="col"/>
        <c:grouping val="clustered"/>
        <c:ser>
          <c:idx val="0"/>
          <c:order val="0"/>
          <c:tx>
            <c:strRef>
              <c:f>Sheet1!$B$1</c:f>
              <c:strCache>
                <c:ptCount val="1"/>
                <c:pt idx="0">
                  <c:v>Series 1</c:v>
                </c:pt>
              </c:strCache>
            </c:strRef>
          </c:tx>
          <c:cat>
            <c:strRef>
              <c:f>Sheet1!$A$2:$A$3</c:f>
              <c:strCache>
                <c:ptCount val="2"/>
                <c:pt idx="0">
                  <c:v>Category 1</c:v>
                </c:pt>
                <c:pt idx="1">
                  <c:v>Category 2</c:v>
                </c:pt>
              </c:strCache>
            </c:strRef>
          </c:cat>
          <c:val>
            <c:numRef>
              <c:f>Sheet1!$B$2:$B$3</c:f>
              <c:numCache>
                <c:formatCode>General</c:formatCode>
                <c:ptCount val="2"/>
                <c:pt idx="0">
                  <c:v>4.3</c:v>
                </c:pt>
                <c:pt idx="1">
                  <c:v>2.5</c:v>
                </c:pt>
              </c:numCache>
            </c:numRef>
          </c:val>
        </c:ser>
        <c:ser>
          <c:idx val="1"/>
          <c:order val="1"/>
          <c:tx>
            <c:strRef>
              <c:f>Sheet1!$C$1</c:f>
              <c:strCache>
                <c:ptCount val="1"/>
                <c:pt idx="0">
                  <c:v>Series 2</c:v>
                </c:pt>
              </c:strCache>
            </c:strRef>
          </c:tx>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ser>
        <c:dLbls/>
        <c:axId val="286591232"/>
        <c:axId val="286639232"/>
      </c:barChart>
      <c:catAx>
        <c:axId val="286591232"/>
        <c:scaling>
          <c:orientation val="minMax"/>
        </c:scaling>
        <c:axPos val="b"/>
        <c:majorTickMark val="none"/>
        <c:tickLblPos val="nextTo"/>
        <c:crossAx val="286639232"/>
        <c:crosses val="autoZero"/>
        <c:auto val="1"/>
        <c:lblAlgn val="ctr"/>
        <c:lblOffset val="100"/>
      </c:catAx>
      <c:valAx>
        <c:axId val="286639232"/>
        <c:scaling>
          <c:orientation val="minMax"/>
        </c:scaling>
        <c:axPos val="l"/>
        <c:majorGridlines/>
        <c:numFmt formatCode="General" sourceLinked="1"/>
        <c:majorTickMark val="none"/>
        <c:tickLblPos val="none"/>
        <c:crossAx val="286591232"/>
        <c:crosses val="autoZero"/>
        <c:crossBetween val="between"/>
      </c:valAx>
    </c:plotArea>
    <c:legend>
      <c:legendPos val="r"/>
      <c:layout/>
    </c:legend>
    <c:plotVisOnly val="1"/>
  </c:chart>
  <c:txPr>
    <a:bodyPr/>
    <a:lstStyle/>
    <a:p>
      <a:pPr>
        <a:defRPr sz="1800"/>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style val="1"/>
  <c:chart>
    <c:title>
      <c:tx>
        <c:rich>
          <a:bodyPr/>
          <a:lstStyle/>
          <a:p>
            <a:pPr>
              <a:defRPr/>
            </a:pPr>
            <a:r>
              <a:rPr lang="en-US"/>
              <a:t>Title</a:t>
            </a:r>
          </a:p>
        </c:rich>
      </c:tx>
      <c:layout/>
    </c:title>
    <c:plotArea>
      <c:layout/>
      <c:barChart>
        <c:barDir val="col"/>
        <c:grouping val="clustered"/>
        <c:ser>
          <c:idx val="0"/>
          <c:order val="0"/>
          <c:tx>
            <c:strRef>
              <c:f>Sheet1!$B$1</c:f>
              <c:strCache>
                <c:ptCount val="1"/>
                <c:pt idx="0">
                  <c:v>Series 1</c:v>
                </c:pt>
              </c:strCache>
            </c:strRef>
          </c:tx>
          <c:dLbls>
            <c:dLbl>
              <c:idx val="1"/>
              <c:layout>
                <c:manualLayout>
                  <c:x val="-0.4236111111111111"/>
                  <c:y val="-0.15432098765432098"/>
                </c:manualLayout>
              </c:layout>
              <c:showVal val="1"/>
              <c:showSerName val="1"/>
            </c:dLbl>
            <c:delete val="1"/>
          </c:dLbls>
          <c:cat>
            <c:strRef>
              <c:f>Sheet1!$A$2:$A$3</c:f>
              <c:strCache>
                <c:ptCount val="2"/>
                <c:pt idx="0">
                  <c:v>Category 1</c:v>
                </c:pt>
                <c:pt idx="1">
                  <c:v>Category 2</c:v>
                </c:pt>
              </c:strCache>
            </c:strRef>
          </c:cat>
          <c:val>
            <c:numRef>
              <c:f>Sheet1!$B$2:$B$3</c:f>
              <c:numCache>
                <c:formatCode>General</c:formatCode>
                <c:ptCount val="2"/>
                <c:pt idx="0">
                  <c:v>4.3</c:v>
                </c:pt>
                <c:pt idx="1">
                  <c:v>2.5</c:v>
                </c:pt>
              </c:numCache>
            </c:numRef>
          </c:val>
        </c:ser>
        <c:ser>
          <c:idx val="1"/>
          <c:order val="1"/>
          <c:tx>
            <c:strRef>
              <c:f>Sheet1!$C$1</c:f>
              <c:strCache>
                <c:ptCount val="1"/>
                <c:pt idx="0">
                  <c:v>Series 2</c:v>
                </c:pt>
              </c:strCache>
            </c:strRef>
          </c:tx>
          <c:dLbls>
            <c:dLbl>
              <c:idx val="1"/>
              <c:layout/>
              <c:showVal val="1"/>
              <c:showSerName val="1"/>
            </c:dLbl>
            <c:delete val="1"/>
          </c:dLbls>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ser>
        <c:axId val="285279360"/>
        <c:axId val="285664384"/>
      </c:barChart>
      <c:catAx>
        <c:axId val="285279360"/>
        <c:scaling>
          <c:orientation val="minMax"/>
        </c:scaling>
        <c:axPos val="b"/>
        <c:majorTickMark val="none"/>
        <c:tickLblPos val="nextTo"/>
        <c:crossAx val="285664384"/>
        <c:crosses val="autoZero"/>
        <c:auto val="1"/>
        <c:lblAlgn val="ctr"/>
        <c:lblOffset val="100"/>
      </c:catAx>
      <c:valAx>
        <c:axId val="285664384"/>
        <c:scaling>
          <c:orientation val="minMax"/>
        </c:scaling>
        <c:axPos val="l"/>
        <c:majorGridlines/>
        <c:title>
          <c:layout/>
        </c:title>
        <c:numFmt formatCode="General" sourceLinked="1"/>
        <c:majorTickMark val="none"/>
        <c:tickLblPos val="none"/>
        <c:crossAx val="285279360"/>
        <c:crosses val="autoZero"/>
        <c:crossBetween val="between"/>
      </c:valAx>
    </c:plotArea>
    <c:plotVisOnly val="1"/>
  </c:chart>
  <c:txPr>
    <a:bodyPr/>
    <a:lstStyle/>
    <a:p>
      <a:pPr>
        <a:defRPr sz="1800"/>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style val="32"/>
  <c:chart>
    <c:title>
      <c:tx>
        <c:rich>
          <a:bodyPr/>
          <a:lstStyle/>
          <a:p>
            <a:pPr>
              <a:defRPr/>
            </a:pPr>
            <a:r>
              <a:rPr lang="en-US"/>
              <a:t>Title</a:t>
            </a:r>
          </a:p>
        </c:rich>
      </c:tx>
      <c:layout/>
    </c:title>
    <c:plotArea>
      <c:layout/>
      <c:barChart>
        <c:barDir val="col"/>
        <c:grouping val="clustered"/>
        <c:ser>
          <c:idx val="0"/>
          <c:order val="0"/>
          <c:tx>
            <c:strRef>
              <c:f>Sheet1!$B$1</c:f>
              <c:strCache>
                <c:ptCount val="1"/>
                <c:pt idx="0">
                  <c:v>Series 1</c:v>
                </c:pt>
              </c:strCache>
            </c:strRef>
          </c:tx>
          <c:dLbls>
            <c:dLbl>
              <c:idx val="1"/>
              <c:layout>
                <c:manualLayout>
                  <c:x val="-0.42361111111111116"/>
                  <c:y val="-0.15432098765432098"/>
                </c:manualLayout>
              </c:layout>
              <c:showVal val="1"/>
              <c:showSerName val="1"/>
            </c:dLbl>
            <c:delete val="1"/>
          </c:dLbls>
          <c:cat>
            <c:strRef>
              <c:f>Sheet1!$A$2:$A$3</c:f>
              <c:strCache>
                <c:ptCount val="2"/>
                <c:pt idx="0">
                  <c:v>Category 1</c:v>
                </c:pt>
                <c:pt idx="1">
                  <c:v>Category 2</c:v>
                </c:pt>
              </c:strCache>
            </c:strRef>
          </c:cat>
          <c:val>
            <c:numRef>
              <c:f>Sheet1!$B$2:$B$3</c:f>
              <c:numCache>
                <c:formatCode>General</c:formatCode>
                <c:ptCount val="2"/>
                <c:pt idx="0">
                  <c:v>4.3</c:v>
                </c:pt>
                <c:pt idx="1">
                  <c:v>2.5</c:v>
                </c:pt>
              </c:numCache>
            </c:numRef>
          </c:val>
        </c:ser>
        <c:ser>
          <c:idx val="1"/>
          <c:order val="1"/>
          <c:tx>
            <c:strRef>
              <c:f>Sheet1!$C$1</c:f>
              <c:strCache>
                <c:ptCount val="1"/>
                <c:pt idx="0">
                  <c:v>Series 2</c:v>
                </c:pt>
              </c:strCache>
            </c:strRef>
          </c:tx>
          <c:dLbls>
            <c:dLbl>
              <c:idx val="1"/>
              <c:layout/>
              <c:showVal val="1"/>
              <c:showSerName val="1"/>
            </c:dLbl>
            <c:delete val="1"/>
          </c:dLbls>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ser>
        <c:axId val="290121984"/>
        <c:axId val="294347520"/>
      </c:barChart>
      <c:catAx>
        <c:axId val="290121984"/>
        <c:scaling>
          <c:orientation val="minMax"/>
        </c:scaling>
        <c:axPos val="b"/>
        <c:majorTickMark val="none"/>
        <c:tickLblPos val="nextTo"/>
        <c:crossAx val="294347520"/>
        <c:crosses val="autoZero"/>
        <c:auto val="1"/>
        <c:lblAlgn val="ctr"/>
        <c:lblOffset val="100"/>
      </c:catAx>
      <c:valAx>
        <c:axId val="294347520"/>
        <c:scaling>
          <c:orientation val="minMax"/>
        </c:scaling>
        <c:axPos val="l"/>
        <c:majorGridlines/>
        <c:title>
          <c:layout/>
        </c:title>
        <c:numFmt formatCode="General" sourceLinked="1"/>
        <c:majorTickMark val="none"/>
        <c:tickLblPos val="none"/>
        <c:crossAx val="290121984"/>
        <c:crosses val="autoZero"/>
        <c:crossBetween val="between"/>
      </c:valAx>
    </c:plotArea>
    <c:plotVisOnly val="1"/>
  </c:chart>
  <c:txPr>
    <a:bodyPr/>
    <a:lstStyle/>
    <a:p>
      <a:pPr>
        <a:defRPr sz="1800"/>
      </a:pPr>
      <a:endParaRPr lang="en-U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US"/>
  <c:style val="1"/>
  <c:chart>
    <c:autoTitleDeleted val="1"/>
    <c:plotArea>
      <c:layout/>
      <c:barChart>
        <c:barDir val="col"/>
        <c:grouping val="clustered"/>
        <c:ser>
          <c:idx val="0"/>
          <c:order val="0"/>
          <c:tx>
            <c:strRef>
              <c:f>Sheet1!$B$1</c:f>
              <c:strCache>
                <c:ptCount val="1"/>
                <c:pt idx="0">
                  <c:v>Series 1</c:v>
                </c:pt>
              </c:strCache>
            </c:strRef>
          </c:tx>
          <c:cat>
            <c:strRef>
              <c:f>Sheet1!$A$2:$A$3</c:f>
              <c:strCache>
                <c:ptCount val="2"/>
                <c:pt idx="0">
                  <c:v>Category 1</c:v>
                </c:pt>
                <c:pt idx="1">
                  <c:v>Category 2</c:v>
                </c:pt>
              </c:strCache>
            </c:strRef>
          </c:cat>
          <c:val>
            <c:numRef>
              <c:f>Sheet1!$B$2:$B$3</c:f>
              <c:numCache>
                <c:formatCode>General</c:formatCode>
                <c:ptCount val="2"/>
                <c:pt idx="0">
                  <c:v>4.3</c:v>
                </c:pt>
                <c:pt idx="1">
                  <c:v>2.5</c:v>
                </c:pt>
              </c:numCache>
            </c:numRef>
          </c:val>
        </c:ser>
        <c:ser>
          <c:idx val="1"/>
          <c:order val="1"/>
          <c:tx>
            <c:strRef>
              <c:f>Sheet1!$C$1</c:f>
              <c:strCache>
                <c:ptCount val="1"/>
                <c:pt idx="0">
                  <c:v>Series 2</c:v>
                </c:pt>
              </c:strCache>
            </c:strRef>
          </c:tx>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ser>
        <c:dLbls/>
        <c:gapWidth val="300"/>
        <c:axId val="294448128"/>
        <c:axId val="294552320"/>
      </c:barChart>
      <c:catAx>
        <c:axId val="294448128"/>
        <c:scaling>
          <c:orientation val="minMax"/>
        </c:scaling>
        <c:axPos val="b"/>
        <c:title>
          <c:layout/>
        </c:title>
        <c:majorTickMark val="none"/>
        <c:tickLblPos val="nextTo"/>
        <c:crossAx val="294552320"/>
        <c:crosses val="autoZero"/>
        <c:auto val="1"/>
        <c:lblAlgn val="ctr"/>
        <c:lblOffset val="100"/>
      </c:catAx>
      <c:valAx>
        <c:axId val="294552320"/>
        <c:scaling>
          <c:orientation val="minMax"/>
        </c:scaling>
        <c:axPos val="l"/>
        <c:majorGridlines/>
        <c:minorGridlines/>
        <c:title>
          <c:layout/>
        </c:title>
        <c:numFmt formatCode="General" sourceLinked="1"/>
        <c:tickLblPos val="none"/>
        <c:crossAx val="294448128"/>
        <c:crosses val="autoZero"/>
        <c:crossBetween val="between"/>
      </c:valAx>
    </c:plotArea>
    <c:legend>
      <c:legendPos val="r"/>
      <c:layout/>
    </c:legend>
    <c:plotVisOnly val="1"/>
  </c:chart>
  <c:txPr>
    <a:bodyPr/>
    <a:lstStyle/>
    <a:p>
      <a:pPr>
        <a:defRPr sz="1800"/>
      </a:pPr>
      <a:endParaRPr lang="en-US"/>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style val="32"/>
  <c:chart>
    <c:autoTitleDeleted val="1"/>
    <c:plotArea>
      <c:layout/>
      <c:barChart>
        <c:barDir val="col"/>
        <c:grouping val="clustered"/>
        <c:ser>
          <c:idx val="0"/>
          <c:order val="0"/>
          <c:tx>
            <c:strRef>
              <c:f>Sheet1!$B$1</c:f>
              <c:strCache>
                <c:ptCount val="1"/>
                <c:pt idx="0">
                  <c:v>Series 1</c:v>
                </c:pt>
              </c:strCache>
            </c:strRef>
          </c:tx>
          <c:cat>
            <c:strRef>
              <c:f>Sheet1!$A$2:$A$3</c:f>
              <c:strCache>
                <c:ptCount val="2"/>
                <c:pt idx="0">
                  <c:v>Category 1</c:v>
                </c:pt>
                <c:pt idx="1">
                  <c:v>Category 2</c:v>
                </c:pt>
              </c:strCache>
            </c:strRef>
          </c:cat>
          <c:val>
            <c:numRef>
              <c:f>Sheet1!$B$2:$B$3</c:f>
              <c:numCache>
                <c:formatCode>General</c:formatCode>
                <c:ptCount val="2"/>
                <c:pt idx="0">
                  <c:v>4.3</c:v>
                </c:pt>
                <c:pt idx="1">
                  <c:v>2.5</c:v>
                </c:pt>
              </c:numCache>
            </c:numRef>
          </c:val>
        </c:ser>
        <c:ser>
          <c:idx val="1"/>
          <c:order val="1"/>
          <c:tx>
            <c:strRef>
              <c:f>Sheet1!$C$1</c:f>
              <c:strCache>
                <c:ptCount val="1"/>
                <c:pt idx="0">
                  <c:v>Series 2</c:v>
                </c:pt>
              </c:strCache>
            </c:strRef>
          </c:tx>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ser>
        <c:dLbls/>
        <c:gapWidth val="300"/>
        <c:axId val="285706880"/>
        <c:axId val="289018240"/>
      </c:barChart>
      <c:catAx>
        <c:axId val="285706880"/>
        <c:scaling>
          <c:orientation val="minMax"/>
        </c:scaling>
        <c:axPos val="b"/>
        <c:title>
          <c:layout/>
        </c:title>
        <c:majorTickMark val="none"/>
        <c:tickLblPos val="nextTo"/>
        <c:crossAx val="289018240"/>
        <c:crosses val="autoZero"/>
        <c:auto val="1"/>
        <c:lblAlgn val="ctr"/>
        <c:lblOffset val="100"/>
      </c:catAx>
      <c:valAx>
        <c:axId val="289018240"/>
        <c:scaling>
          <c:orientation val="minMax"/>
        </c:scaling>
        <c:axPos val="l"/>
        <c:majorGridlines/>
        <c:minorGridlines/>
        <c:title>
          <c:layout/>
        </c:title>
        <c:numFmt formatCode="General" sourceLinked="1"/>
        <c:tickLblPos val="none"/>
        <c:crossAx val="285706880"/>
        <c:crosses val="autoZero"/>
        <c:crossBetween val="between"/>
      </c:valAx>
    </c:plotArea>
    <c:legend>
      <c:legendPos val="r"/>
      <c:layout/>
    </c:legend>
    <c:plotVisOnly val="1"/>
  </c:chart>
  <c:txPr>
    <a:bodyPr/>
    <a:lstStyle/>
    <a:p>
      <a:pPr>
        <a:defRPr sz="1800"/>
      </a:pPr>
      <a:endParaRPr lang="en-U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style val="1"/>
  <c:chart>
    <c:autoTitleDeleted val="1"/>
    <c:plotArea>
      <c:layout/>
      <c:barChart>
        <c:barDir val="col"/>
        <c:grouping val="clustered"/>
        <c:ser>
          <c:idx val="0"/>
          <c:order val="0"/>
          <c:tx>
            <c:strRef>
              <c:f>Sheet1!$B$1</c:f>
              <c:strCache>
                <c:ptCount val="1"/>
                <c:pt idx="0">
                  <c:v>Series 1</c:v>
                </c:pt>
              </c:strCache>
            </c:strRef>
          </c:tx>
          <c:cat>
            <c:strRef>
              <c:f>Sheet1!$A$2:$A$3</c:f>
              <c:strCache>
                <c:ptCount val="2"/>
                <c:pt idx="0">
                  <c:v>Category 1</c:v>
                </c:pt>
                <c:pt idx="1">
                  <c:v>Category 2</c:v>
                </c:pt>
              </c:strCache>
            </c:strRef>
          </c:cat>
          <c:val>
            <c:numRef>
              <c:f>Sheet1!$B$2:$B$3</c:f>
              <c:numCache>
                <c:formatCode>General</c:formatCode>
                <c:ptCount val="2"/>
                <c:pt idx="0">
                  <c:v>4.3</c:v>
                </c:pt>
                <c:pt idx="1">
                  <c:v>2.5</c:v>
                </c:pt>
              </c:numCache>
            </c:numRef>
          </c:val>
        </c:ser>
        <c:ser>
          <c:idx val="1"/>
          <c:order val="1"/>
          <c:tx>
            <c:strRef>
              <c:f>Sheet1!$C$1</c:f>
              <c:strCache>
                <c:ptCount val="1"/>
                <c:pt idx="0">
                  <c:v>Series 2</c:v>
                </c:pt>
              </c:strCache>
            </c:strRef>
          </c:tx>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ser>
        <c:dLbls/>
        <c:axId val="297047552"/>
        <c:axId val="297049088"/>
      </c:barChart>
      <c:catAx>
        <c:axId val="297047552"/>
        <c:scaling>
          <c:orientation val="minMax"/>
        </c:scaling>
        <c:axPos val="b"/>
        <c:tickLblPos val="nextTo"/>
        <c:crossAx val="297049088"/>
        <c:crosses val="autoZero"/>
        <c:auto val="1"/>
        <c:lblAlgn val="ctr"/>
        <c:lblOffset val="100"/>
      </c:catAx>
      <c:valAx>
        <c:axId val="297049088"/>
        <c:scaling>
          <c:orientation val="minMax"/>
        </c:scaling>
        <c:axPos val="l"/>
        <c:majorGridlines/>
        <c:numFmt formatCode="General" sourceLinked="1"/>
        <c:tickLblPos val="none"/>
        <c:crossAx val="297047552"/>
        <c:crosses val="autoZero"/>
        <c:crossBetween val="between"/>
      </c:valAx>
    </c:plotArea>
    <c:legend>
      <c:legendPos val="r"/>
      <c:layout/>
    </c:legend>
    <c:plotVisOnly val="1"/>
  </c:chart>
  <c:txPr>
    <a:bodyPr/>
    <a:lstStyle/>
    <a:p>
      <a:pPr>
        <a:defRPr sz="1800"/>
      </a:pPr>
      <a:endParaRPr lang="en-US"/>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style val="32"/>
  <c:chart>
    <c:autoTitleDeleted val="1"/>
    <c:plotArea>
      <c:layout/>
      <c:barChart>
        <c:barDir val="col"/>
        <c:grouping val="clustered"/>
        <c:ser>
          <c:idx val="0"/>
          <c:order val="0"/>
          <c:tx>
            <c:strRef>
              <c:f>Sheet1!$B$1</c:f>
              <c:strCache>
                <c:ptCount val="1"/>
                <c:pt idx="0">
                  <c:v>Series 1</c:v>
                </c:pt>
              </c:strCache>
            </c:strRef>
          </c:tx>
          <c:cat>
            <c:strRef>
              <c:f>Sheet1!$A$2:$A$3</c:f>
              <c:strCache>
                <c:ptCount val="2"/>
                <c:pt idx="0">
                  <c:v>Category 1</c:v>
                </c:pt>
                <c:pt idx="1">
                  <c:v>Category 2</c:v>
                </c:pt>
              </c:strCache>
            </c:strRef>
          </c:cat>
          <c:val>
            <c:numRef>
              <c:f>Sheet1!$B$2:$B$3</c:f>
              <c:numCache>
                <c:formatCode>General</c:formatCode>
                <c:ptCount val="2"/>
                <c:pt idx="0">
                  <c:v>4.3</c:v>
                </c:pt>
                <c:pt idx="1">
                  <c:v>2.5</c:v>
                </c:pt>
              </c:numCache>
            </c:numRef>
          </c:val>
        </c:ser>
        <c:ser>
          <c:idx val="1"/>
          <c:order val="1"/>
          <c:tx>
            <c:strRef>
              <c:f>Sheet1!$C$1</c:f>
              <c:strCache>
                <c:ptCount val="1"/>
                <c:pt idx="0">
                  <c:v>Series 2</c:v>
                </c:pt>
              </c:strCache>
            </c:strRef>
          </c:tx>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ser>
        <c:dLbls/>
        <c:axId val="297165184"/>
        <c:axId val="297166720"/>
      </c:barChart>
      <c:catAx>
        <c:axId val="297165184"/>
        <c:scaling>
          <c:orientation val="minMax"/>
        </c:scaling>
        <c:axPos val="b"/>
        <c:tickLblPos val="nextTo"/>
        <c:crossAx val="297166720"/>
        <c:crosses val="autoZero"/>
        <c:auto val="1"/>
        <c:lblAlgn val="ctr"/>
        <c:lblOffset val="100"/>
      </c:catAx>
      <c:valAx>
        <c:axId val="297166720"/>
        <c:scaling>
          <c:orientation val="minMax"/>
        </c:scaling>
        <c:axPos val="l"/>
        <c:majorGridlines/>
        <c:numFmt formatCode="General" sourceLinked="1"/>
        <c:tickLblPos val="none"/>
        <c:crossAx val="297165184"/>
        <c:crosses val="autoZero"/>
        <c:crossBetween val="between"/>
      </c:valAx>
    </c:plotArea>
    <c:legend>
      <c:legendPos val="r"/>
      <c:layout/>
    </c:legend>
    <c:plotVisOnly val="1"/>
  </c:chart>
  <c:txPr>
    <a:bodyPr/>
    <a:lstStyle/>
    <a:p>
      <a:pPr>
        <a:defRPr sz="1800"/>
      </a:pPr>
      <a:endParaRPr lang="en-US"/>
    </a:p>
  </c:txPr>
  <c:externalData r:id="rId1"/>
</c:chartSpace>
</file>

<file path=ppt/comments/comment1.xml><?xml version="1.0" encoding="utf-8"?>
<p:cmLst xmlns:a="http://schemas.openxmlformats.org/drawingml/2006/main" xmlns:r="http://schemas.openxmlformats.org/officeDocument/2006/relationships" xmlns:p="http://schemas.openxmlformats.org/presentationml/2006/main">
  <p:cm authorId="0" dt="2009-09-06T13:20:59.859" idx="1">
    <p:pos x="10" y="10"/>
    <p:text>Made these title slides consistent and inserted them in the appropriate places instead of the "Marc back on stage" slides we had.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09-09-06T13:15:57.702" idx="2">
    <p:pos x="10" y="10"/>
    <p:text>Goes after the "Your Community Holds a Wealth of Knowledge" slide</p:text>
  </p:cm>
</p:cmLst>
</file>

<file path=ppt/diagrams/_rels/data11.xml.rels><?xml version="1.0" encoding="UTF-8" standalone="yes"?>
<Relationships xmlns="http://schemas.openxmlformats.org/package/2006/relationships"><Relationship Id="rId1" Type="http://schemas.openxmlformats.org/officeDocument/2006/relationships/image" Target="../media/image77.png"/></Relationships>
</file>

<file path=ppt/diagrams/_rels/data12.xml.rels><?xml version="1.0" encoding="UTF-8" standalone="yes"?>
<Relationships xmlns="http://schemas.openxmlformats.org/package/2006/relationships"><Relationship Id="rId1" Type="http://schemas.openxmlformats.org/officeDocument/2006/relationships/image" Target="../media/image77.png"/></Relationships>
</file>

<file path=ppt/diagrams/_rels/data1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image" Target="../media/image78.jpeg"/></Relationships>
</file>

<file path=ppt/diagrams/_rels/data2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image" Target="../media/image78.jpeg"/></Relationships>
</file>

<file path=ppt/diagrams/_rels/data2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image" Target="../media/image78.jpeg"/></Relationships>
</file>

<file path=ppt/diagrams/_rels/data8.xml.rels><?xml version="1.0" encoding="UTF-8" standalone="yes"?>
<Relationships xmlns="http://schemas.openxmlformats.org/package/2006/relationships"><Relationship Id="rId1" Type="http://schemas.openxmlformats.org/officeDocument/2006/relationships/image" Target="../media/image77.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77.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77.png"/></Relationships>
</file>

<file path=ppt/diagrams/_rels/drawing1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image" Target="../media/image78.jpeg"/></Relationships>
</file>

<file path=ppt/diagrams/_rels/drawing2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image" Target="../media/image78.jpeg"/></Relationships>
</file>

<file path=ppt/diagrams/_rels/drawing2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image" Target="../media/image78.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77.pn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0F1A55-A651-4D15-AB8A-7745CFD40996}" type="doc">
      <dgm:prSet loTypeId="urn:microsoft.com/office/officeart/2005/8/layout/pyramid3" loCatId="pyramid" qsTypeId="urn:microsoft.com/office/officeart/2005/8/quickstyle/3d5" qsCatId="3D" csTypeId="urn:microsoft.com/office/officeart/2005/8/colors/accent6_4" csCatId="accent6" phldr="1"/>
      <dgm:spPr>
        <a:scene3d>
          <a:camera prst="orthographicFront" zoom="95000"/>
          <a:lightRig rig="flat" dir="t"/>
        </a:scene3d>
      </dgm:spPr>
    </dgm:pt>
    <dgm:pt modelId="{3981A810-6709-4513-8E07-F2D4410A5AD1}">
      <dgm:prSet phldrT="[Text]"/>
      <dgm:spPr/>
      <dgm:t>
        <a:bodyPr/>
        <a:lstStyle/>
        <a:p>
          <a:r>
            <a:rPr lang="en-US" dirty="0" smtClean="0"/>
            <a:t>1</a:t>
          </a:r>
          <a:endParaRPr lang="en-US" dirty="0"/>
        </a:p>
      </dgm:t>
    </dgm:pt>
    <dgm:pt modelId="{B0281F97-5783-47F6-BED4-3A50F2BE707D}" type="parTrans" cxnId="{6BF57A96-3BFA-466F-8233-E49C9F50485B}">
      <dgm:prSet/>
      <dgm:spPr/>
      <dgm:t>
        <a:bodyPr/>
        <a:lstStyle/>
        <a:p>
          <a:endParaRPr lang="en-US"/>
        </a:p>
      </dgm:t>
    </dgm:pt>
    <dgm:pt modelId="{2FF1FCC1-ABCA-4481-A1C8-05CE96A8E9F0}" type="sibTrans" cxnId="{6BF57A96-3BFA-466F-8233-E49C9F50485B}">
      <dgm:prSet/>
      <dgm:spPr/>
      <dgm:t>
        <a:bodyPr/>
        <a:lstStyle/>
        <a:p>
          <a:endParaRPr lang="en-US"/>
        </a:p>
      </dgm:t>
    </dgm:pt>
    <dgm:pt modelId="{03976B71-0E67-46B4-B609-E5B9FED828A9}">
      <dgm:prSet phldrT="[Text]"/>
      <dgm:spPr>
        <a:sp3d/>
      </dgm:spPr>
      <dgm:t>
        <a:bodyPr/>
        <a:lstStyle/>
        <a:p>
          <a:r>
            <a:rPr lang="en-US" dirty="0" smtClean="0"/>
            <a:t>2</a:t>
          </a:r>
          <a:endParaRPr lang="en-US" dirty="0"/>
        </a:p>
      </dgm:t>
    </dgm:pt>
    <dgm:pt modelId="{9103D5D5-9D93-4432-A80A-DE8670F1127A}" type="parTrans" cxnId="{08B2FC46-BAF6-445D-9896-C7BE53718E8D}">
      <dgm:prSet/>
      <dgm:spPr/>
      <dgm:t>
        <a:bodyPr/>
        <a:lstStyle/>
        <a:p>
          <a:endParaRPr lang="en-US"/>
        </a:p>
      </dgm:t>
    </dgm:pt>
    <dgm:pt modelId="{4E1B1183-BD4A-4459-B57F-32BDC0B52321}" type="sibTrans" cxnId="{08B2FC46-BAF6-445D-9896-C7BE53718E8D}">
      <dgm:prSet/>
      <dgm:spPr/>
      <dgm:t>
        <a:bodyPr/>
        <a:lstStyle/>
        <a:p>
          <a:endParaRPr lang="en-US"/>
        </a:p>
      </dgm:t>
    </dgm:pt>
    <dgm:pt modelId="{858EDB5B-8654-482B-A3D3-4898F5714E29}">
      <dgm:prSet phldrT="[Text]"/>
      <dgm:spPr/>
      <dgm:t>
        <a:bodyPr/>
        <a:lstStyle/>
        <a:p>
          <a:r>
            <a:rPr lang="en-US" dirty="0" smtClean="0"/>
            <a:t>3</a:t>
          </a:r>
          <a:endParaRPr lang="en-US" dirty="0"/>
        </a:p>
      </dgm:t>
    </dgm:pt>
    <dgm:pt modelId="{E5F8964F-E054-423C-A5AA-491DA08A1815}" type="parTrans" cxnId="{D8A82107-671B-4CE6-93C6-99280B72F73A}">
      <dgm:prSet/>
      <dgm:spPr/>
      <dgm:t>
        <a:bodyPr/>
        <a:lstStyle/>
        <a:p>
          <a:endParaRPr lang="en-US"/>
        </a:p>
      </dgm:t>
    </dgm:pt>
    <dgm:pt modelId="{A0304C3B-7DA7-4101-85D3-06C9410F7867}" type="sibTrans" cxnId="{D8A82107-671B-4CE6-93C6-99280B72F73A}">
      <dgm:prSet/>
      <dgm:spPr/>
      <dgm:t>
        <a:bodyPr/>
        <a:lstStyle/>
        <a:p>
          <a:endParaRPr lang="en-US"/>
        </a:p>
      </dgm:t>
    </dgm:pt>
    <dgm:pt modelId="{4721E3FE-C34E-4C4B-97A0-8D88B5398CBE}" type="pres">
      <dgm:prSet presAssocID="{3D0F1A55-A651-4D15-AB8A-7745CFD40996}" presName="Name0" presStyleCnt="0">
        <dgm:presLayoutVars>
          <dgm:dir/>
          <dgm:animLvl val="lvl"/>
          <dgm:resizeHandles val="exact"/>
        </dgm:presLayoutVars>
      </dgm:prSet>
      <dgm:spPr/>
    </dgm:pt>
    <dgm:pt modelId="{25B12FEB-D20A-48F0-8ED5-E2EB10E9FDD8}" type="pres">
      <dgm:prSet presAssocID="{3981A810-6709-4513-8E07-F2D4410A5AD1}" presName="Name8" presStyleCnt="0"/>
      <dgm:spPr/>
    </dgm:pt>
    <dgm:pt modelId="{3DFBDB3A-2CE1-4386-85A2-CC93B3D98E19}" type="pres">
      <dgm:prSet presAssocID="{3981A810-6709-4513-8E07-F2D4410A5AD1}" presName="level" presStyleLbl="node1" presStyleIdx="0" presStyleCnt="3">
        <dgm:presLayoutVars>
          <dgm:chMax val="1"/>
          <dgm:bulletEnabled val="1"/>
        </dgm:presLayoutVars>
      </dgm:prSet>
      <dgm:spPr/>
      <dgm:t>
        <a:bodyPr/>
        <a:lstStyle/>
        <a:p>
          <a:endParaRPr lang="en-US"/>
        </a:p>
      </dgm:t>
    </dgm:pt>
    <dgm:pt modelId="{100F4457-D7AF-476B-8532-2D34C458C419}" type="pres">
      <dgm:prSet presAssocID="{3981A810-6709-4513-8E07-F2D4410A5AD1}" presName="levelTx" presStyleLbl="revTx" presStyleIdx="0" presStyleCnt="0">
        <dgm:presLayoutVars>
          <dgm:chMax val="1"/>
          <dgm:bulletEnabled val="1"/>
        </dgm:presLayoutVars>
      </dgm:prSet>
      <dgm:spPr/>
      <dgm:t>
        <a:bodyPr/>
        <a:lstStyle/>
        <a:p>
          <a:endParaRPr lang="en-US"/>
        </a:p>
      </dgm:t>
    </dgm:pt>
    <dgm:pt modelId="{E69F39CA-83B6-42DC-A4BC-C04A26FDAB42}" type="pres">
      <dgm:prSet presAssocID="{03976B71-0E67-46B4-B609-E5B9FED828A9}" presName="Name8" presStyleCnt="0"/>
      <dgm:spPr/>
    </dgm:pt>
    <dgm:pt modelId="{66C1C767-EC8E-48C7-AD9F-8C0AE9B1C13E}" type="pres">
      <dgm:prSet presAssocID="{03976B71-0E67-46B4-B609-E5B9FED828A9}" presName="level" presStyleLbl="node1" presStyleIdx="1" presStyleCnt="3">
        <dgm:presLayoutVars>
          <dgm:chMax val="1"/>
          <dgm:bulletEnabled val="1"/>
        </dgm:presLayoutVars>
      </dgm:prSet>
      <dgm:spPr/>
      <dgm:t>
        <a:bodyPr/>
        <a:lstStyle/>
        <a:p>
          <a:endParaRPr lang="en-US"/>
        </a:p>
      </dgm:t>
    </dgm:pt>
    <dgm:pt modelId="{A5BF8B5E-D052-44E6-8CB7-9D5DB4217B59}" type="pres">
      <dgm:prSet presAssocID="{03976B71-0E67-46B4-B609-E5B9FED828A9}" presName="levelTx" presStyleLbl="revTx" presStyleIdx="0" presStyleCnt="0">
        <dgm:presLayoutVars>
          <dgm:chMax val="1"/>
          <dgm:bulletEnabled val="1"/>
        </dgm:presLayoutVars>
      </dgm:prSet>
      <dgm:spPr/>
      <dgm:t>
        <a:bodyPr/>
        <a:lstStyle/>
        <a:p>
          <a:endParaRPr lang="en-US"/>
        </a:p>
      </dgm:t>
    </dgm:pt>
    <dgm:pt modelId="{2A8295F3-E2A7-4BAB-BCE3-0167F885E764}" type="pres">
      <dgm:prSet presAssocID="{858EDB5B-8654-482B-A3D3-4898F5714E29}" presName="Name8" presStyleCnt="0"/>
      <dgm:spPr/>
    </dgm:pt>
    <dgm:pt modelId="{1670AC11-A3F3-47AF-91F6-2A403BCA4592}" type="pres">
      <dgm:prSet presAssocID="{858EDB5B-8654-482B-A3D3-4898F5714E29}" presName="level" presStyleLbl="node1" presStyleIdx="2" presStyleCnt="3">
        <dgm:presLayoutVars>
          <dgm:chMax val="1"/>
          <dgm:bulletEnabled val="1"/>
        </dgm:presLayoutVars>
      </dgm:prSet>
      <dgm:spPr/>
      <dgm:t>
        <a:bodyPr/>
        <a:lstStyle/>
        <a:p>
          <a:endParaRPr lang="en-US"/>
        </a:p>
      </dgm:t>
    </dgm:pt>
    <dgm:pt modelId="{459C7F21-4EDD-44BB-AAD5-30F110582C3C}" type="pres">
      <dgm:prSet presAssocID="{858EDB5B-8654-482B-A3D3-4898F5714E29}" presName="levelTx" presStyleLbl="revTx" presStyleIdx="0" presStyleCnt="0">
        <dgm:presLayoutVars>
          <dgm:chMax val="1"/>
          <dgm:bulletEnabled val="1"/>
        </dgm:presLayoutVars>
      </dgm:prSet>
      <dgm:spPr/>
      <dgm:t>
        <a:bodyPr/>
        <a:lstStyle/>
        <a:p>
          <a:endParaRPr lang="en-US"/>
        </a:p>
      </dgm:t>
    </dgm:pt>
  </dgm:ptLst>
  <dgm:cxnLst>
    <dgm:cxn modelId="{4742203F-6C14-4EC6-9C8A-C087C2C939E6}" type="presOf" srcId="{858EDB5B-8654-482B-A3D3-4898F5714E29}" destId="{459C7F21-4EDD-44BB-AAD5-30F110582C3C}" srcOrd="1" destOrd="0" presId="urn:microsoft.com/office/officeart/2005/8/layout/pyramid3"/>
    <dgm:cxn modelId="{2252B7A7-D3C3-4219-AAB0-4ACD90407D8D}" type="presOf" srcId="{3D0F1A55-A651-4D15-AB8A-7745CFD40996}" destId="{4721E3FE-C34E-4C4B-97A0-8D88B5398CBE}" srcOrd="0" destOrd="0" presId="urn:microsoft.com/office/officeart/2005/8/layout/pyramid3"/>
    <dgm:cxn modelId="{E6D41DC2-0A17-4BEA-9A6F-652DF4CF63E1}" type="presOf" srcId="{03976B71-0E67-46B4-B609-E5B9FED828A9}" destId="{66C1C767-EC8E-48C7-AD9F-8C0AE9B1C13E}" srcOrd="0" destOrd="0" presId="urn:microsoft.com/office/officeart/2005/8/layout/pyramid3"/>
    <dgm:cxn modelId="{77ABBE73-6BAB-4FA2-96B2-646389A3BAA5}" type="presOf" srcId="{858EDB5B-8654-482B-A3D3-4898F5714E29}" destId="{1670AC11-A3F3-47AF-91F6-2A403BCA4592}" srcOrd="0" destOrd="0" presId="urn:microsoft.com/office/officeart/2005/8/layout/pyramid3"/>
    <dgm:cxn modelId="{A6DB442F-3764-426E-8257-24BEDD953624}" type="presOf" srcId="{3981A810-6709-4513-8E07-F2D4410A5AD1}" destId="{100F4457-D7AF-476B-8532-2D34C458C419}" srcOrd="1" destOrd="0" presId="urn:microsoft.com/office/officeart/2005/8/layout/pyramid3"/>
    <dgm:cxn modelId="{B47CB76F-A10D-40CB-9185-1737EE34CDAE}" type="presOf" srcId="{3981A810-6709-4513-8E07-F2D4410A5AD1}" destId="{3DFBDB3A-2CE1-4386-85A2-CC93B3D98E19}" srcOrd="0" destOrd="0" presId="urn:microsoft.com/office/officeart/2005/8/layout/pyramid3"/>
    <dgm:cxn modelId="{84A4063F-7DF3-49C7-8A5A-CFB2D6FF46BD}" type="presOf" srcId="{03976B71-0E67-46B4-B609-E5B9FED828A9}" destId="{A5BF8B5E-D052-44E6-8CB7-9D5DB4217B59}" srcOrd="1" destOrd="0" presId="urn:microsoft.com/office/officeart/2005/8/layout/pyramid3"/>
    <dgm:cxn modelId="{6BF57A96-3BFA-466F-8233-E49C9F50485B}" srcId="{3D0F1A55-A651-4D15-AB8A-7745CFD40996}" destId="{3981A810-6709-4513-8E07-F2D4410A5AD1}" srcOrd="0" destOrd="0" parTransId="{B0281F97-5783-47F6-BED4-3A50F2BE707D}" sibTransId="{2FF1FCC1-ABCA-4481-A1C8-05CE96A8E9F0}"/>
    <dgm:cxn modelId="{D8A82107-671B-4CE6-93C6-99280B72F73A}" srcId="{3D0F1A55-A651-4D15-AB8A-7745CFD40996}" destId="{858EDB5B-8654-482B-A3D3-4898F5714E29}" srcOrd="2" destOrd="0" parTransId="{E5F8964F-E054-423C-A5AA-491DA08A1815}" sibTransId="{A0304C3B-7DA7-4101-85D3-06C9410F7867}"/>
    <dgm:cxn modelId="{08B2FC46-BAF6-445D-9896-C7BE53718E8D}" srcId="{3D0F1A55-A651-4D15-AB8A-7745CFD40996}" destId="{03976B71-0E67-46B4-B609-E5B9FED828A9}" srcOrd="1" destOrd="0" parTransId="{9103D5D5-9D93-4432-A80A-DE8670F1127A}" sibTransId="{4E1B1183-BD4A-4459-B57F-32BDC0B52321}"/>
    <dgm:cxn modelId="{7D027333-D910-42A9-8DCE-3E1D88CC66C3}" type="presParOf" srcId="{4721E3FE-C34E-4C4B-97A0-8D88B5398CBE}" destId="{25B12FEB-D20A-48F0-8ED5-E2EB10E9FDD8}" srcOrd="0" destOrd="0" presId="urn:microsoft.com/office/officeart/2005/8/layout/pyramid3"/>
    <dgm:cxn modelId="{6CFC59F5-AB16-46C0-BEED-28479C9B1DF0}" type="presParOf" srcId="{25B12FEB-D20A-48F0-8ED5-E2EB10E9FDD8}" destId="{3DFBDB3A-2CE1-4386-85A2-CC93B3D98E19}" srcOrd="0" destOrd="0" presId="urn:microsoft.com/office/officeart/2005/8/layout/pyramid3"/>
    <dgm:cxn modelId="{6FE53E46-527B-412B-90F0-64CE56E85A13}" type="presParOf" srcId="{25B12FEB-D20A-48F0-8ED5-E2EB10E9FDD8}" destId="{100F4457-D7AF-476B-8532-2D34C458C419}" srcOrd="1" destOrd="0" presId="urn:microsoft.com/office/officeart/2005/8/layout/pyramid3"/>
    <dgm:cxn modelId="{920B4B38-6B4A-4F5B-98CC-682E39154C62}" type="presParOf" srcId="{4721E3FE-C34E-4C4B-97A0-8D88B5398CBE}" destId="{E69F39CA-83B6-42DC-A4BC-C04A26FDAB42}" srcOrd="1" destOrd="0" presId="urn:microsoft.com/office/officeart/2005/8/layout/pyramid3"/>
    <dgm:cxn modelId="{20C090B8-0D88-423B-925F-BBCEA30A1D01}" type="presParOf" srcId="{E69F39CA-83B6-42DC-A4BC-C04A26FDAB42}" destId="{66C1C767-EC8E-48C7-AD9F-8C0AE9B1C13E}" srcOrd="0" destOrd="0" presId="urn:microsoft.com/office/officeart/2005/8/layout/pyramid3"/>
    <dgm:cxn modelId="{34D20668-7015-477B-8218-FA120E9937DB}" type="presParOf" srcId="{E69F39CA-83B6-42DC-A4BC-C04A26FDAB42}" destId="{A5BF8B5E-D052-44E6-8CB7-9D5DB4217B59}" srcOrd="1" destOrd="0" presId="urn:microsoft.com/office/officeart/2005/8/layout/pyramid3"/>
    <dgm:cxn modelId="{CCE77E31-185A-4080-A0D2-D64637E9B117}" type="presParOf" srcId="{4721E3FE-C34E-4C4B-97A0-8D88B5398CBE}" destId="{2A8295F3-E2A7-4BAB-BCE3-0167F885E764}" srcOrd="2" destOrd="0" presId="urn:microsoft.com/office/officeart/2005/8/layout/pyramid3"/>
    <dgm:cxn modelId="{8AB7C710-B5EC-4078-AB70-E856F3787FCB}" type="presParOf" srcId="{2A8295F3-E2A7-4BAB-BCE3-0167F885E764}" destId="{1670AC11-A3F3-47AF-91F6-2A403BCA4592}" srcOrd="0" destOrd="0" presId="urn:microsoft.com/office/officeart/2005/8/layout/pyramid3"/>
    <dgm:cxn modelId="{5AD515D0-0552-4B0F-9918-EEC2F2977B1B}" type="presParOf" srcId="{2A8295F3-E2A7-4BAB-BCE3-0167F885E764}" destId="{459C7F21-4EDD-44BB-AAD5-30F110582C3C}" srcOrd="1" destOrd="0" presId="urn:microsoft.com/office/officeart/2005/8/layout/pyramid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0F1A55-A651-4D15-AB8A-7745CFD40996}" type="doc">
      <dgm:prSet loTypeId="urn:microsoft.com/office/officeart/2005/8/layout/pyramid4" loCatId="pyramid" qsTypeId="urn:microsoft.com/office/officeart/2005/8/quickstyle/3d9" qsCatId="3D" csTypeId="urn:microsoft.com/office/officeart/2005/8/colors/accent6_4" csCatId="accent6" phldr="1"/>
      <dgm:spPr/>
    </dgm:pt>
    <dgm:pt modelId="{3981A810-6709-4513-8E07-F2D4410A5AD1}">
      <dgm:prSet phldrT="[Text]"/>
      <dgm:spPr/>
      <dgm:t>
        <a:bodyPr/>
        <a:lstStyle/>
        <a:p>
          <a:r>
            <a:rPr lang="en-US" dirty="0" smtClean="0"/>
            <a:t>1</a:t>
          </a:r>
          <a:endParaRPr lang="en-US" dirty="0"/>
        </a:p>
      </dgm:t>
    </dgm:pt>
    <dgm:pt modelId="{B0281F97-5783-47F6-BED4-3A50F2BE707D}" type="parTrans" cxnId="{6BF57A96-3BFA-466F-8233-E49C9F50485B}">
      <dgm:prSet/>
      <dgm:spPr/>
      <dgm:t>
        <a:bodyPr/>
        <a:lstStyle/>
        <a:p>
          <a:endParaRPr lang="en-US"/>
        </a:p>
      </dgm:t>
    </dgm:pt>
    <dgm:pt modelId="{2FF1FCC1-ABCA-4481-A1C8-05CE96A8E9F0}" type="sibTrans" cxnId="{6BF57A96-3BFA-466F-8233-E49C9F50485B}">
      <dgm:prSet/>
      <dgm:spPr/>
      <dgm:t>
        <a:bodyPr/>
        <a:lstStyle/>
        <a:p>
          <a:endParaRPr lang="en-US"/>
        </a:p>
      </dgm:t>
    </dgm:pt>
    <dgm:pt modelId="{03976B71-0E67-46B4-B609-E5B9FED828A9}">
      <dgm:prSet phldrT="[Text]"/>
      <dgm:spPr/>
      <dgm:t>
        <a:bodyPr/>
        <a:lstStyle/>
        <a:p>
          <a:r>
            <a:rPr lang="en-US" dirty="0" smtClean="0"/>
            <a:t>2</a:t>
          </a:r>
          <a:endParaRPr lang="en-US" dirty="0"/>
        </a:p>
      </dgm:t>
    </dgm:pt>
    <dgm:pt modelId="{9103D5D5-9D93-4432-A80A-DE8670F1127A}" type="parTrans" cxnId="{08B2FC46-BAF6-445D-9896-C7BE53718E8D}">
      <dgm:prSet/>
      <dgm:spPr/>
      <dgm:t>
        <a:bodyPr/>
        <a:lstStyle/>
        <a:p>
          <a:endParaRPr lang="en-US"/>
        </a:p>
      </dgm:t>
    </dgm:pt>
    <dgm:pt modelId="{4E1B1183-BD4A-4459-B57F-32BDC0B52321}" type="sibTrans" cxnId="{08B2FC46-BAF6-445D-9896-C7BE53718E8D}">
      <dgm:prSet/>
      <dgm:spPr/>
      <dgm:t>
        <a:bodyPr/>
        <a:lstStyle/>
        <a:p>
          <a:endParaRPr lang="en-US"/>
        </a:p>
      </dgm:t>
    </dgm:pt>
    <dgm:pt modelId="{858EDB5B-8654-482B-A3D3-4898F5714E29}">
      <dgm:prSet phldrT="[Text]"/>
      <dgm:spPr/>
      <dgm:t>
        <a:bodyPr/>
        <a:lstStyle/>
        <a:p>
          <a:r>
            <a:rPr lang="en-US" dirty="0" smtClean="0"/>
            <a:t>3</a:t>
          </a:r>
          <a:endParaRPr lang="en-US" dirty="0"/>
        </a:p>
      </dgm:t>
    </dgm:pt>
    <dgm:pt modelId="{E5F8964F-E054-423C-A5AA-491DA08A1815}" type="parTrans" cxnId="{D8A82107-671B-4CE6-93C6-99280B72F73A}">
      <dgm:prSet/>
      <dgm:spPr/>
      <dgm:t>
        <a:bodyPr/>
        <a:lstStyle/>
        <a:p>
          <a:endParaRPr lang="en-US"/>
        </a:p>
      </dgm:t>
    </dgm:pt>
    <dgm:pt modelId="{A0304C3B-7DA7-4101-85D3-06C9410F7867}" type="sibTrans" cxnId="{D8A82107-671B-4CE6-93C6-99280B72F73A}">
      <dgm:prSet/>
      <dgm:spPr/>
      <dgm:t>
        <a:bodyPr/>
        <a:lstStyle/>
        <a:p>
          <a:endParaRPr lang="en-US"/>
        </a:p>
      </dgm:t>
    </dgm:pt>
    <dgm:pt modelId="{1DCC1689-D89E-4B3E-88AC-515329837FE9}">
      <dgm:prSet phldrT="[Text]"/>
      <dgm:spPr/>
      <dgm:t>
        <a:bodyPr/>
        <a:lstStyle/>
        <a:p>
          <a:r>
            <a:rPr lang="en-US" dirty="0" smtClean="0"/>
            <a:t>4</a:t>
          </a:r>
          <a:endParaRPr lang="en-US" dirty="0"/>
        </a:p>
      </dgm:t>
    </dgm:pt>
    <dgm:pt modelId="{BA585CB8-DDAF-439D-A9A6-A2C67D790001}" type="parTrans" cxnId="{D8D88D12-AC7E-4355-8678-346E350D3024}">
      <dgm:prSet/>
      <dgm:spPr/>
      <dgm:t>
        <a:bodyPr/>
        <a:lstStyle/>
        <a:p>
          <a:endParaRPr lang="en-US"/>
        </a:p>
      </dgm:t>
    </dgm:pt>
    <dgm:pt modelId="{AEA3657C-497E-4515-82DB-83A349EA8778}" type="sibTrans" cxnId="{D8D88D12-AC7E-4355-8678-346E350D3024}">
      <dgm:prSet/>
      <dgm:spPr/>
      <dgm:t>
        <a:bodyPr/>
        <a:lstStyle/>
        <a:p>
          <a:endParaRPr lang="en-US"/>
        </a:p>
      </dgm:t>
    </dgm:pt>
    <dgm:pt modelId="{4FB1D3ED-9EC9-4F54-ABF5-DA05014DC3F4}" type="pres">
      <dgm:prSet presAssocID="{3D0F1A55-A651-4D15-AB8A-7745CFD40996}" presName="compositeShape" presStyleCnt="0">
        <dgm:presLayoutVars>
          <dgm:chMax val="9"/>
          <dgm:dir/>
          <dgm:resizeHandles val="exact"/>
        </dgm:presLayoutVars>
      </dgm:prSet>
      <dgm:spPr/>
    </dgm:pt>
    <dgm:pt modelId="{B81A7D14-8DB1-42AE-B8E8-07251CC7CE65}" type="pres">
      <dgm:prSet presAssocID="{3D0F1A55-A651-4D15-AB8A-7745CFD40996}" presName="triangle1" presStyleLbl="node1" presStyleIdx="0" presStyleCnt="4">
        <dgm:presLayoutVars>
          <dgm:bulletEnabled val="1"/>
        </dgm:presLayoutVars>
      </dgm:prSet>
      <dgm:spPr/>
      <dgm:t>
        <a:bodyPr/>
        <a:lstStyle/>
        <a:p>
          <a:endParaRPr lang="en-US"/>
        </a:p>
      </dgm:t>
    </dgm:pt>
    <dgm:pt modelId="{AD05936A-1CEA-47BE-8B17-3C2AC6557269}" type="pres">
      <dgm:prSet presAssocID="{3D0F1A55-A651-4D15-AB8A-7745CFD40996}" presName="triangle2" presStyleLbl="node1" presStyleIdx="1" presStyleCnt="4">
        <dgm:presLayoutVars>
          <dgm:bulletEnabled val="1"/>
        </dgm:presLayoutVars>
      </dgm:prSet>
      <dgm:spPr/>
      <dgm:t>
        <a:bodyPr/>
        <a:lstStyle/>
        <a:p>
          <a:endParaRPr lang="en-US"/>
        </a:p>
      </dgm:t>
    </dgm:pt>
    <dgm:pt modelId="{89AA4E4E-0FD4-4C6A-A3A0-890EF3F096F9}" type="pres">
      <dgm:prSet presAssocID="{3D0F1A55-A651-4D15-AB8A-7745CFD40996}" presName="triangle3" presStyleLbl="node1" presStyleIdx="2" presStyleCnt="4">
        <dgm:presLayoutVars>
          <dgm:bulletEnabled val="1"/>
        </dgm:presLayoutVars>
      </dgm:prSet>
      <dgm:spPr/>
      <dgm:t>
        <a:bodyPr/>
        <a:lstStyle/>
        <a:p>
          <a:endParaRPr lang="en-US"/>
        </a:p>
      </dgm:t>
    </dgm:pt>
    <dgm:pt modelId="{32B259A9-B851-45A1-B148-510243A14613}" type="pres">
      <dgm:prSet presAssocID="{3D0F1A55-A651-4D15-AB8A-7745CFD40996}" presName="triangle4" presStyleLbl="node1" presStyleIdx="3" presStyleCnt="4">
        <dgm:presLayoutVars>
          <dgm:bulletEnabled val="1"/>
        </dgm:presLayoutVars>
      </dgm:prSet>
      <dgm:spPr/>
      <dgm:t>
        <a:bodyPr/>
        <a:lstStyle/>
        <a:p>
          <a:endParaRPr lang="en-US"/>
        </a:p>
      </dgm:t>
    </dgm:pt>
  </dgm:ptLst>
  <dgm:cxnLst>
    <dgm:cxn modelId="{0381635F-58CC-464B-8371-BE580C1ACC69}" type="presOf" srcId="{3981A810-6709-4513-8E07-F2D4410A5AD1}" destId="{B81A7D14-8DB1-42AE-B8E8-07251CC7CE65}" srcOrd="0" destOrd="0" presId="urn:microsoft.com/office/officeart/2005/8/layout/pyramid4"/>
    <dgm:cxn modelId="{30A7AB46-5729-4289-A8C8-E0F38ABA10F5}" type="presOf" srcId="{1DCC1689-D89E-4B3E-88AC-515329837FE9}" destId="{32B259A9-B851-45A1-B148-510243A14613}" srcOrd="0" destOrd="0" presId="urn:microsoft.com/office/officeart/2005/8/layout/pyramid4"/>
    <dgm:cxn modelId="{53EFFC93-865D-4CBC-8241-4C4B82341DBD}" type="presOf" srcId="{858EDB5B-8654-482B-A3D3-4898F5714E29}" destId="{89AA4E4E-0FD4-4C6A-A3A0-890EF3F096F9}" srcOrd="0" destOrd="0" presId="urn:microsoft.com/office/officeart/2005/8/layout/pyramid4"/>
    <dgm:cxn modelId="{D8D88D12-AC7E-4355-8678-346E350D3024}" srcId="{3D0F1A55-A651-4D15-AB8A-7745CFD40996}" destId="{1DCC1689-D89E-4B3E-88AC-515329837FE9}" srcOrd="3" destOrd="0" parTransId="{BA585CB8-DDAF-439D-A9A6-A2C67D790001}" sibTransId="{AEA3657C-497E-4515-82DB-83A349EA8778}"/>
    <dgm:cxn modelId="{A3416731-7B6C-476D-AF71-7385B03F6833}" type="presOf" srcId="{3D0F1A55-A651-4D15-AB8A-7745CFD40996}" destId="{4FB1D3ED-9EC9-4F54-ABF5-DA05014DC3F4}" srcOrd="0" destOrd="0" presId="urn:microsoft.com/office/officeart/2005/8/layout/pyramid4"/>
    <dgm:cxn modelId="{56EDFF22-15D8-44D2-9A08-05F47562B2B2}" type="presOf" srcId="{03976B71-0E67-46B4-B609-E5B9FED828A9}" destId="{AD05936A-1CEA-47BE-8B17-3C2AC6557269}" srcOrd="0" destOrd="0" presId="urn:microsoft.com/office/officeart/2005/8/layout/pyramid4"/>
    <dgm:cxn modelId="{6BF57A96-3BFA-466F-8233-E49C9F50485B}" srcId="{3D0F1A55-A651-4D15-AB8A-7745CFD40996}" destId="{3981A810-6709-4513-8E07-F2D4410A5AD1}" srcOrd="0" destOrd="0" parTransId="{B0281F97-5783-47F6-BED4-3A50F2BE707D}" sibTransId="{2FF1FCC1-ABCA-4481-A1C8-05CE96A8E9F0}"/>
    <dgm:cxn modelId="{D8A82107-671B-4CE6-93C6-99280B72F73A}" srcId="{3D0F1A55-A651-4D15-AB8A-7745CFD40996}" destId="{858EDB5B-8654-482B-A3D3-4898F5714E29}" srcOrd="2" destOrd="0" parTransId="{E5F8964F-E054-423C-A5AA-491DA08A1815}" sibTransId="{A0304C3B-7DA7-4101-85D3-06C9410F7867}"/>
    <dgm:cxn modelId="{08B2FC46-BAF6-445D-9896-C7BE53718E8D}" srcId="{3D0F1A55-A651-4D15-AB8A-7745CFD40996}" destId="{03976B71-0E67-46B4-B609-E5B9FED828A9}" srcOrd="1" destOrd="0" parTransId="{9103D5D5-9D93-4432-A80A-DE8670F1127A}" sibTransId="{4E1B1183-BD4A-4459-B57F-32BDC0B52321}"/>
    <dgm:cxn modelId="{32ED0A79-DCC6-4130-BB6C-3D7F21541D60}" type="presParOf" srcId="{4FB1D3ED-9EC9-4F54-ABF5-DA05014DC3F4}" destId="{B81A7D14-8DB1-42AE-B8E8-07251CC7CE65}" srcOrd="0" destOrd="0" presId="urn:microsoft.com/office/officeart/2005/8/layout/pyramid4"/>
    <dgm:cxn modelId="{4C921846-346A-46B8-B682-DCDC9257879C}" type="presParOf" srcId="{4FB1D3ED-9EC9-4F54-ABF5-DA05014DC3F4}" destId="{AD05936A-1CEA-47BE-8B17-3C2AC6557269}" srcOrd="1" destOrd="0" presId="urn:microsoft.com/office/officeart/2005/8/layout/pyramid4"/>
    <dgm:cxn modelId="{D54918C0-E30D-4F4D-BA6D-D4EB7EE79A53}" type="presParOf" srcId="{4FB1D3ED-9EC9-4F54-ABF5-DA05014DC3F4}" destId="{89AA4E4E-0FD4-4C6A-A3A0-890EF3F096F9}" srcOrd="2" destOrd="0" presId="urn:microsoft.com/office/officeart/2005/8/layout/pyramid4"/>
    <dgm:cxn modelId="{6EE5A472-5401-4AF9-98A4-862C4ED96010}" type="presParOf" srcId="{4FB1D3ED-9EC9-4F54-ABF5-DA05014DC3F4}" destId="{32B259A9-B851-45A1-B148-510243A14613}" srcOrd="3" destOrd="0" presId="urn:microsoft.com/office/officeart/2005/8/layout/pyramid4"/>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9B2ADB3-B37F-42A5-A1F2-D6235E3B14A4}" type="doc">
      <dgm:prSet loTypeId="urn:microsoft.com/office/officeart/2005/8/layout/hList2" loCatId="list" qsTypeId="urn:microsoft.com/office/officeart/2005/8/quickstyle/3d3" qsCatId="3D" csTypeId="urn:microsoft.com/office/officeart/2005/8/colors/colorful5" csCatId="colorful" phldr="1"/>
      <dgm:spPr/>
      <dgm:t>
        <a:bodyPr/>
        <a:lstStyle/>
        <a:p>
          <a:endParaRPr lang="en-US"/>
        </a:p>
      </dgm:t>
    </dgm:pt>
    <dgm:pt modelId="{55C5B415-EB97-4A6A-BC2A-1DF2B3001082}">
      <dgm:prSet phldrT="[Text]"/>
      <dgm:spPr/>
      <dgm:t>
        <a:bodyPr/>
        <a:lstStyle/>
        <a:p>
          <a:r>
            <a:rPr lang="en-US" dirty="0" smtClean="0"/>
            <a:t>1</a:t>
          </a:r>
          <a:endParaRPr lang="en-US" dirty="0"/>
        </a:p>
      </dgm:t>
    </dgm:pt>
    <dgm:pt modelId="{EC9353A2-E582-4B70-B3D9-52CEFD9D9B75}" type="parTrans" cxnId="{ED948823-7E18-4A82-B4B4-5F11294210D9}">
      <dgm:prSet/>
      <dgm:spPr/>
      <dgm:t>
        <a:bodyPr/>
        <a:lstStyle/>
        <a:p>
          <a:endParaRPr lang="en-US"/>
        </a:p>
      </dgm:t>
    </dgm:pt>
    <dgm:pt modelId="{0A7459F9-A317-453F-A2C3-114DB9F390EF}" type="sibTrans" cxnId="{ED948823-7E18-4A82-B4B4-5F11294210D9}">
      <dgm:prSet/>
      <dgm:spPr/>
      <dgm:t>
        <a:bodyPr/>
        <a:lstStyle/>
        <a:p>
          <a:endParaRPr lang="en-US"/>
        </a:p>
      </dgm:t>
    </dgm:pt>
    <dgm:pt modelId="{8A311893-2433-4BED-A786-874AE6A4193F}">
      <dgm:prSet phldrT="[Text]"/>
      <dgm:spPr/>
      <dgm:t>
        <a:bodyPr/>
        <a:lstStyle/>
        <a:p>
          <a:r>
            <a:rPr lang="en-US" dirty="0" smtClean="0"/>
            <a:t>2</a:t>
          </a:r>
          <a:endParaRPr lang="en-US" dirty="0"/>
        </a:p>
      </dgm:t>
    </dgm:pt>
    <dgm:pt modelId="{3F66C073-3801-4A40-BB7E-22C7B6BAC3BB}" type="parTrans" cxnId="{BAFE4F4C-6FFA-4636-86D1-C90D6B478364}">
      <dgm:prSet/>
      <dgm:spPr/>
      <dgm:t>
        <a:bodyPr/>
        <a:lstStyle/>
        <a:p>
          <a:endParaRPr lang="en-US"/>
        </a:p>
      </dgm:t>
    </dgm:pt>
    <dgm:pt modelId="{0847CF9D-F32C-4740-BA66-E4B27F6CA8F8}" type="sibTrans" cxnId="{BAFE4F4C-6FFA-4636-86D1-C90D6B478364}">
      <dgm:prSet/>
      <dgm:spPr/>
      <dgm:t>
        <a:bodyPr/>
        <a:lstStyle/>
        <a:p>
          <a:endParaRPr lang="en-US"/>
        </a:p>
      </dgm:t>
    </dgm:pt>
    <dgm:pt modelId="{8FD461C4-EE88-49AD-919F-15794F22FB78}" type="pres">
      <dgm:prSet presAssocID="{F9B2ADB3-B37F-42A5-A1F2-D6235E3B14A4}" presName="linearFlow" presStyleCnt="0">
        <dgm:presLayoutVars>
          <dgm:dir/>
          <dgm:animLvl val="lvl"/>
          <dgm:resizeHandles/>
        </dgm:presLayoutVars>
      </dgm:prSet>
      <dgm:spPr/>
    </dgm:pt>
    <dgm:pt modelId="{47609D77-5AA4-4352-89B4-D743746FB277}" type="pres">
      <dgm:prSet presAssocID="{55C5B415-EB97-4A6A-BC2A-1DF2B3001082}" presName="compositeNode" presStyleCnt="0">
        <dgm:presLayoutVars>
          <dgm:bulletEnabled val="1"/>
        </dgm:presLayoutVars>
      </dgm:prSet>
      <dgm:spPr/>
    </dgm:pt>
    <dgm:pt modelId="{A89D94EE-00DA-45C2-AECC-91282737E766}" type="pres">
      <dgm:prSet presAssocID="{55C5B415-EB97-4A6A-BC2A-1DF2B3001082}" presName="image" presStyleLbl="fgImgPlace1" presStyleIdx="0" presStyleCnt="2"/>
      <dgm:spPr>
        <a:blipFill rotWithShape="0">
          <a:blip xmlns:r="http://schemas.openxmlformats.org/officeDocument/2006/relationships" r:embed="rId1"/>
          <a:stretch>
            <a:fillRect/>
          </a:stretch>
        </a:blipFill>
      </dgm:spPr>
    </dgm:pt>
    <dgm:pt modelId="{578EF4DF-1D99-49FF-890A-A3CF0575BB59}" type="pres">
      <dgm:prSet presAssocID="{55C5B415-EB97-4A6A-BC2A-1DF2B3001082}" presName="childNode" presStyleLbl="node1" presStyleIdx="0" presStyleCnt="2">
        <dgm:presLayoutVars>
          <dgm:bulletEnabled val="1"/>
        </dgm:presLayoutVars>
      </dgm:prSet>
      <dgm:spPr/>
    </dgm:pt>
    <dgm:pt modelId="{C82CD0CD-7EB6-41A3-84AE-ADD6400BFFE9}" type="pres">
      <dgm:prSet presAssocID="{55C5B415-EB97-4A6A-BC2A-1DF2B3001082}" presName="parentNode" presStyleLbl="revTx" presStyleIdx="0" presStyleCnt="2">
        <dgm:presLayoutVars>
          <dgm:chMax val="0"/>
          <dgm:bulletEnabled val="1"/>
        </dgm:presLayoutVars>
      </dgm:prSet>
      <dgm:spPr/>
    </dgm:pt>
    <dgm:pt modelId="{BA078D24-ABC7-4056-B38D-DE00D8D2792D}" type="pres">
      <dgm:prSet presAssocID="{0A7459F9-A317-453F-A2C3-114DB9F390EF}" presName="sibTrans" presStyleCnt="0"/>
      <dgm:spPr/>
    </dgm:pt>
    <dgm:pt modelId="{6DB968B5-67DC-4780-8A5C-7D90268721DA}" type="pres">
      <dgm:prSet presAssocID="{8A311893-2433-4BED-A786-874AE6A4193F}" presName="compositeNode" presStyleCnt="0">
        <dgm:presLayoutVars>
          <dgm:bulletEnabled val="1"/>
        </dgm:presLayoutVars>
      </dgm:prSet>
      <dgm:spPr/>
    </dgm:pt>
    <dgm:pt modelId="{B71754FB-9CAF-4209-865E-1334B4458596}" type="pres">
      <dgm:prSet presAssocID="{8A311893-2433-4BED-A786-874AE6A4193F}" presName="image" presStyleLbl="fgImgPlace1" presStyleIdx="1" presStyleCnt="2"/>
      <dgm:spPr>
        <a:blipFill rotWithShape="0">
          <a:blip xmlns:r="http://schemas.openxmlformats.org/officeDocument/2006/relationships" r:embed="rId1"/>
          <a:stretch>
            <a:fillRect/>
          </a:stretch>
        </a:blipFill>
      </dgm:spPr>
    </dgm:pt>
    <dgm:pt modelId="{E992AB07-F282-4AD0-8838-FE2A441F3817}" type="pres">
      <dgm:prSet presAssocID="{8A311893-2433-4BED-A786-874AE6A4193F}" presName="childNode" presStyleLbl="node1" presStyleIdx="1" presStyleCnt="2">
        <dgm:presLayoutVars>
          <dgm:bulletEnabled val="1"/>
        </dgm:presLayoutVars>
      </dgm:prSet>
      <dgm:spPr/>
    </dgm:pt>
    <dgm:pt modelId="{7E9C256A-B6FF-4E02-B9E3-85A7AE3A7325}" type="pres">
      <dgm:prSet presAssocID="{8A311893-2433-4BED-A786-874AE6A4193F}" presName="parentNode" presStyleLbl="revTx" presStyleIdx="1" presStyleCnt="2">
        <dgm:presLayoutVars>
          <dgm:chMax val="0"/>
          <dgm:bulletEnabled val="1"/>
        </dgm:presLayoutVars>
      </dgm:prSet>
      <dgm:spPr/>
    </dgm:pt>
  </dgm:ptLst>
  <dgm:cxnLst>
    <dgm:cxn modelId="{5A0081C4-24D7-4C8A-94D8-F122CDFD0834}" type="presOf" srcId="{F9B2ADB3-B37F-42A5-A1F2-D6235E3B14A4}" destId="{8FD461C4-EE88-49AD-919F-15794F22FB78}" srcOrd="0" destOrd="0" presId="urn:microsoft.com/office/officeart/2005/8/layout/hList2"/>
    <dgm:cxn modelId="{9AC221E7-B511-4B4C-A3F6-8551F442B3B7}" type="presOf" srcId="{8A311893-2433-4BED-A786-874AE6A4193F}" destId="{7E9C256A-B6FF-4E02-B9E3-85A7AE3A7325}" srcOrd="0" destOrd="0" presId="urn:microsoft.com/office/officeart/2005/8/layout/hList2"/>
    <dgm:cxn modelId="{6B225059-84BE-4152-ADA7-C6845E5B0D4B}" type="presOf" srcId="{55C5B415-EB97-4A6A-BC2A-1DF2B3001082}" destId="{C82CD0CD-7EB6-41A3-84AE-ADD6400BFFE9}" srcOrd="0" destOrd="0" presId="urn:microsoft.com/office/officeart/2005/8/layout/hList2"/>
    <dgm:cxn modelId="{BAFE4F4C-6FFA-4636-86D1-C90D6B478364}" srcId="{F9B2ADB3-B37F-42A5-A1F2-D6235E3B14A4}" destId="{8A311893-2433-4BED-A786-874AE6A4193F}" srcOrd="1" destOrd="0" parTransId="{3F66C073-3801-4A40-BB7E-22C7B6BAC3BB}" sibTransId="{0847CF9D-F32C-4740-BA66-E4B27F6CA8F8}"/>
    <dgm:cxn modelId="{ED948823-7E18-4A82-B4B4-5F11294210D9}" srcId="{F9B2ADB3-B37F-42A5-A1F2-D6235E3B14A4}" destId="{55C5B415-EB97-4A6A-BC2A-1DF2B3001082}" srcOrd="0" destOrd="0" parTransId="{EC9353A2-E582-4B70-B3D9-52CEFD9D9B75}" sibTransId="{0A7459F9-A317-453F-A2C3-114DB9F390EF}"/>
    <dgm:cxn modelId="{266794A6-2324-4D5C-987F-FC39BD9EB0DE}" type="presParOf" srcId="{8FD461C4-EE88-49AD-919F-15794F22FB78}" destId="{47609D77-5AA4-4352-89B4-D743746FB277}" srcOrd="0" destOrd="0" presId="urn:microsoft.com/office/officeart/2005/8/layout/hList2"/>
    <dgm:cxn modelId="{3008E5D0-614A-4683-8470-C3B148F92612}" type="presParOf" srcId="{47609D77-5AA4-4352-89B4-D743746FB277}" destId="{A89D94EE-00DA-45C2-AECC-91282737E766}" srcOrd="0" destOrd="0" presId="urn:microsoft.com/office/officeart/2005/8/layout/hList2"/>
    <dgm:cxn modelId="{D0E6B87B-7D28-41E2-A47D-29179DF74574}" type="presParOf" srcId="{47609D77-5AA4-4352-89B4-D743746FB277}" destId="{578EF4DF-1D99-49FF-890A-A3CF0575BB59}" srcOrd="1" destOrd="0" presId="urn:microsoft.com/office/officeart/2005/8/layout/hList2"/>
    <dgm:cxn modelId="{82B4C477-C514-41B8-8059-57518DF3FA91}" type="presParOf" srcId="{47609D77-5AA4-4352-89B4-D743746FB277}" destId="{C82CD0CD-7EB6-41A3-84AE-ADD6400BFFE9}" srcOrd="2" destOrd="0" presId="urn:microsoft.com/office/officeart/2005/8/layout/hList2"/>
    <dgm:cxn modelId="{EBCFD50F-88B8-4086-A8AC-7D11A0C693DA}" type="presParOf" srcId="{8FD461C4-EE88-49AD-919F-15794F22FB78}" destId="{BA078D24-ABC7-4056-B38D-DE00D8D2792D}" srcOrd="1" destOrd="0" presId="urn:microsoft.com/office/officeart/2005/8/layout/hList2"/>
    <dgm:cxn modelId="{07C2E9C0-9C09-4FA7-9439-FD21F634FAD3}" type="presParOf" srcId="{8FD461C4-EE88-49AD-919F-15794F22FB78}" destId="{6DB968B5-67DC-4780-8A5C-7D90268721DA}" srcOrd="2" destOrd="0" presId="urn:microsoft.com/office/officeart/2005/8/layout/hList2"/>
    <dgm:cxn modelId="{A98CF977-92DA-4BAB-AAE9-58A19849C3B0}" type="presParOf" srcId="{6DB968B5-67DC-4780-8A5C-7D90268721DA}" destId="{B71754FB-9CAF-4209-865E-1334B4458596}" srcOrd="0" destOrd="0" presId="urn:microsoft.com/office/officeart/2005/8/layout/hList2"/>
    <dgm:cxn modelId="{B38AB196-8B94-4B93-932A-113FECC572F4}" type="presParOf" srcId="{6DB968B5-67DC-4780-8A5C-7D90268721DA}" destId="{E992AB07-F282-4AD0-8838-FE2A441F3817}" srcOrd="1" destOrd="0" presId="urn:microsoft.com/office/officeart/2005/8/layout/hList2"/>
    <dgm:cxn modelId="{01FD27C1-0BB8-43D5-B3C4-3892D5887F33}" type="presParOf" srcId="{6DB968B5-67DC-4780-8A5C-7D90268721DA}" destId="{7E9C256A-B6FF-4E02-B9E3-85A7AE3A7325}" srcOrd="2" destOrd="0" presId="urn:microsoft.com/office/officeart/2005/8/layout/hList2"/>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9B2ADB3-B37F-42A5-A1F2-D6235E3B14A4}" type="doc">
      <dgm:prSet loTypeId="urn:microsoft.com/office/officeart/2005/8/layout/hList2" loCatId="list" qsTypeId="urn:microsoft.com/office/officeart/2005/8/quickstyle/3d9" qsCatId="3D" csTypeId="urn:microsoft.com/office/officeart/2005/8/colors/colorful5" csCatId="colorful" phldr="1"/>
      <dgm:spPr/>
      <dgm:t>
        <a:bodyPr/>
        <a:lstStyle/>
        <a:p>
          <a:endParaRPr lang="en-US"/>
        </a:p>
      </dgm:t>
    </dgm:pt>
    <dgm:pt modelId="{55C5B415-EB97-4A6A-BC2A-1DF2B3001082}">
      <dgm:prSet phldrT="[Text]"/>
      <dgm:spPr/>
      <dgm:t>
        <a:bodyPr/>
        <a:lstStyle/>
        <a:p>
          <a:r>
            <a:rPr lang="en-US" dirty="0" smtClean="0"/>
            <a:t>1</a:t>
          </a:r>
          <a:endParaRPr lang="en-US" dirty="0"/>
        </a:p>
      </dgm:t>
    </dgm:pt>
    <dgm:pt modelId="{EC9353A2-E582-4B70-B3D9-52CEFD9D9B75}" type="parTrans" cxnId="{ED948823-7E18-4A82-B4B4-5F11294210D9}">
      <dgm:prSet/>
      <dgm:spPr/>
      <dgm:t>
        <a:bodyPr/>
        <a:lstStyle/>
        <a:p>
          <a:endParaRPr lang="en-US"/>
        </a:p>
      </dgm:t>
    </dgm:pt>
    <dgm:pt modelId="{0A7459F9-A317-453F-A2C3-114DB9F390EF}" type="sibTrans" cxnId="{ED948823-7E18-4A82-B4B4-5F11294210D9}">
      <dgm:prSet/>
      <dgm:spPr/>
      <dgm:t>
        <a:bodyPr/>
        <a:lstStyle/>
        <a:p>
          <a:endParaRPr lang="en-US"/>
        </a:p>
      </dgm:t>
    </dgm:pt>
    <dgm:pt modelId="{8A311893-2433-4BED-A786-874AE6A4193F}">
      <dgm:prSet phldrT="[Text]"/>
      <dgm:spPr/>
      <dgm:t>
        <a:bodyPr/>
        <a:lstStyle/>
        <a:p>
          <a:r>
            <a:rPr lang="en-US" dirty="0" smtClean="0"/>
            <a:t>2</a:t>
          </a:r>
          <a:endParaRPr lang="en-US" dirty="0"/>
        </a:p>
      </dgm:t>
    </dgm:pt>
    <dgm:pt modelId="{3F66C073-3801-4A40-BB7E-22C7B6BAC3BB}" type="parTrans" cxnId="{BAFE4F4C-6FFA-4636-86D1-C90D6B478364}">
      <dgm:prSet/>
      <dgm:spPr/>
      <dgm:t>
        <a:bodyPr/>
        <a:lstStyle/>
        <a:p>
          <a:endParaRPr lang="en-US"/>
        </a:p>
      </dgm:t>
    </dgm:pt>
    <dgm:pt modelId="{0847CF9D-F32C-4740-BA66-E4B27F6CA8F8}" type="sibTrans" cxnId="{BAFE4F4C-6FFA-4636-86D1-C90D6B478364}">
      <dgm:prSet/>
      <dgm:spPr/>
      <dgm:t>
        <a:bodyPr/>
        <a:lstStyle/>
        <a:p>
          <a:endParaRPr lang="en-US"/>
        </a:p>
      </dgm:t>
    </dgm:pt>
    <dgm:pt modelId="{8FD461C4-EE88-49AD-919F-15794F22FB78}" type="pres">
      <dgm:prSet presAssocID="{F9B2ADB3-B37F-42A5-A1F2-D6235E3B14A4}" presName="linearFlow" presStyleCnt="0">
        <dgm:presLayoutVars>
          <dgm:dir/>
          <dgm:animLvl val="lvl"/>
          <dgm:resizeHandles/>
        </dgm:presLayoutVars>
      </dgm:prSet>
      <dgm:spPr/>
    </dgm:pt>
    <dgm:pt modelId="{47609D77-5AA4-4352-89B4-D743746FB277}" type="pres">
      <dgm:prSet presAssocID="{55C5B415-EB97-4A6A-BC2A-1DF2B3001082}" presName="compositeNode" presStyleCnt="0">
        <dgm:presLayoutVars>
          <dgm:bulletEnabled val="1"/>
        </dgm:presLayoutVars>
      </dgm:prSet>
      <dgm:spPr/>
    </dgm:pt>
    <dgm:pt modelId="{A89D94EE-00DA-45C2-AECC-91282737E766}" type="pres">
      <dgm:prSet presAssocID="{55C5B415-EB97-4A6A-BC2A-1DF2B3001082}" presName="image" presStyleLbl="fgImgPlace1" presStyleIdx="0" presStyleCnt="2"/>
      <dgm:spPr>
        <a:blipFill rotWithShape="0">
          <a:blip xmlns:r="http://schemas.openxmlformats.org/officeDocument/2006/relationships" r:embed="rId1"/>
          <a:stretch>
            <a:fillRect/>
          </a:stretch>
        </a:blipFill>
      </dgm:spPr>
    </dgm:pt>
    <dgm:pt modelId="{578EF4DF-1D99-49FF-890A-A3CF0575BB59}" type="pres">
      <dgm:prSet presAssocID="{55C5B415-EB97-4A6A-BC2A-1DF2B3001082}" presName="childNode" presStyleLbl="node1" presStyleIdx="0" presStyleCnt="2">
        <dgm:presLayoutVars>
          <dgm:bulletEnabled val="1"/>
        </dgm:presLayoutVars>
      </dgm:prSet>
      <dgm:spPr/>
    </dgm:pt>
    <dgm:pt modelId="{C82CD0CD-7EB6-41A3-84AE-ADD6400BFFE9}" type="pres">
      <dgm:prSet presAssocID="{55C5B415-EB97-4A6A-BC2A-1DF2B3001082}" presName="parentNode" presStyleLbl="revTx" presStyleIdx="0" presStyleCnt="2">
        <dgm:presLayoutVars>
          <dgm:chMax val="0"/>
          <dgm:bulletEnabled val="1"/>
        </dgm:presLayoutVars>
      </dgm:prSet>
      <dgm:spPr/>
    </dgm:pt>
    <dgm:pt modelId="{BA078D24-ABC7-4056-B38D-DE00D8D2792D}" type="pres">
      <dgm:prSet presAssocID="{0A7459F9-A317-453F-A2C3-114DB9F390EF}" presName="sibTrans" presStyleCnt="0"/>
      <dgm:spPr/>
    </dgm:pt>
    <dgm:pt modelId="{6DB968B5-67DC-4780-8A5C-7D90268721DA}" type="pres">
      <dgm:prSet presAssocID="{8A311893-2433-4BED-A786-874AE6A4193F}" presName="compositeNode" presStyleCnt="0">
        <dgm:presLayoutVars>
          <dgm:bulletEnabled val="1"/>
        </dgm:presLayoutVars>
      </dgm:prSet>
      <dgm:spPr/>
    </dgm:pt>
    <dgm:pt modelId="{B71754FB-9CAF-4209-865E-1334B4458596}" type="pres">
      <dgm:prSet presAssocID="{8A311893-2433-4BED-A786-874AE6A4193F}" presName="image" presStyleLbl="fgImgPlace1" presStyleIdx="1" presStyleCnt="2"/>
      <dgm:spPr>
        <a:blipFill rotWithShape="0">
          <a:blip xmlns:r="http://schemas.openxmlformats.org/officeDocument/2006/relationships" r:embed="rId1"/>
          <a:stretch>
            <a:fillRect/>
          </a:stretch>
        </a:blipFill>
      </dgm:spPr>
    </dgm:pt>
    <dgm:pt modelId="{E992AB07-F282-4AD0-8838-FE2A441F3817}" type="pres">
      <dgm:prSet presAssocID="{8A311893-2433-4BED-A786-874AE6A4193F}" presName="childNode" presStyleLbl="node1" presStyleIdx="1" presStyleCnt="2">
        <dgm:presLayoutVars>
          <dgm:bulletEnabled val="1"/>
        </dgm:presLayoutVars>
      </dgm:prSet>
      <dgm:spPr/>
    </dgm:pt>
    <dgm:pt modelId="{7E9C256A-B6FF-4E02-B9E3-85A7AE3A7325}" type="pres">
      <dgm:prSet presAssocID="{8A311893-2433-4BED-A786-874AE6A4193F}" presName="parentNode" presStyleLbl="revTx" presStyleIdx="1" presStyleCnt="2">
        <dgm:presLayoutVars>
          <dgm:chMax val="0"/>
          <dgm:bulletEnabled val="1"/>
        </dgm:presLayoutVars>
      </dgm:prSet>
      <dgm:spPr/>
    </dgm:pt>
  </dgm:ptLst>
  <dgm:cxnLst>
    <dgm:cxn modelId="{621817FA-99A8-41F4-ADA5-2D57C8CA568F}" type="presOf" srcId="{F9B2ADB3-B37F-42A5-A1F2-D6235E3B14A4}" destId="{8FD461C4-EE88-49AD-919F-15794F22FB78}" srcOrd="0" destOrd="0" presId="urn:microsoft.com/office/officeart/2005/8/layout/hList2"/>
    <dgm:cxn modelId="{BAFE4F4C-6FFA-4636-86D1-C90D6B478364}" srcId="{F9B2ADB3-B37F-42A5-A1F2-D6235E3B14A4}" destId="{8A311893-2433-4BED-A786-874AE6A4193F}" srcOrd="1" destOrd="0" parTransId="{3F66C073-3801-4A40-BB7E-22C7B6BAC3BB}" sibTransId="{0847CF9D-F32C-4740-BA66-E4B27F6CA8F8}"/>
    <dgm:cxn modelId="{ED948823-7E18-4A82-B4B4-5F11294210D9}" srcId="{F9B2ADB3-B37F-42A5-A1F2-D6235E3B14A4}" destId="{55C5B415-EB97-4A6A-BC2A-1DF2B3001082}" srcOrd="0" destOrd="0" parTransId="{EC9353A2-E582-4B70-B3D9-52CEFD9D9B75}" sibTransId="{0A7459F9-A317-453F-A2C3-114DB9F390EF}"/>
    <dgm:cxn modelId="{83A7E1D0-C5C3-4357-845E-8A615059CE21}" type="presOf" srcId="{8A311893-2433-4BED-A786-874AE6A4193F}" destId="{7E9C256A-B6FF-4E02-B9E3-85A7AE3A7325}" srcOrd="0" destOrd="0" presId="urn:microsoft.com/office/officeart/2005/8/layout/hList2"/>
    <dgm:cxn modelId="{9EA0D751-B2F2-4BC6-8981-11F718AA661A}" type="presOf" srcId="{55C5B415-EB97-4A6A-BC2A-1DF2B3001082}" destId="{C82CD0CD-7EB6-41A3-84AE-ADD6400BFFE9}" srcOrd="0" destOrd="0" presId="urn:microsoft.com/office/officeart/2005/8/layout/hList2"/>
    <dgm:cxn modelId="{BCD433E8-570B-42E5-89CB-27B5FC29607D}" type="presParOf" srcId="{8FD461C4-EE88-49AD-919F-15794F22FB78}" destId="{47609D77-5AA4-4352-89B4-D743746FB277}" srcOrd="0" destOrd="0" presId="urn:microsoft.com/office/officeart/2005/8/layout/hList2"/>
    <dgm:cxn modelId="{8DBBACBF-8910-466E-AE02-2B2992357BB7}" type="presParOf" srcId="{47609D77-5AA4-4352-89B4-D743746FB277}" destId="{A89D94EE-00DA-45C2-AECC-91282737E766}" srcOrd="0" destOrd="0" presId="urn:microsoft.com/office/officeart/2005/8/layout/hList2"/>
    <dgm:cxn modelId="{19AC6CEC-97AA-489E-93AA-AA120A9A6823}" type="presParOf" srcId="{47609D77-5AA4-4352-89B4-D743746FB277}" destId="{578EF4DF-1D99-49FF-890A-A3CF0575BB59}" srcOrd="1" destOrd="0" presId="urn:microsoft.com/office/officeart/2005/8/layout/hList2"/>
    <dgm:cxn modelId="{01850761-B3B0-410C-A117-47CBF046A8EA}" type="presParOf" srcId="{47609D77-5AA4-4352-89B4-D743746FB277}" destId="{C82CD0CD-7EB6-41A3-84AE-ADD6400BFFE9}" srcOrd="2" destOrd="0" presId="urn:microsoft.com/office/officeart/2005/8/layout/hList2"/>
    <dgm:cxn modelId="{B137F4D0-5FB5-46D3-BEB9-668F5AF40C38}" type="presParOf" srcId="{8FD461C4-EE88-49AD-919F-15794F22FB78}" destId="{BA078D24-ABC7-4056-B38D-DE00D8D2792D}" srcOrd="1" destOrd="0" presId="urn:microsoft.com/office/officeart/2005/8/layout/hList2"/>
    <dgm:cxn modelId="{297B4840-87DC-4558-9A9D-5658C4172DD1}" type="presParOf" srcId="{8FD461C4-EE88-49AD-919F-15794F22FB78}" destId="{6DB968B5-67DC-4780-8A5C-7D90268721DA}" srcOrd="2" destOrd="0" presId="urn:microsoft.com/office/officeart/2005/8/layout/hList2"/>
    <dgm:cxn modelId="{FD94C662-3FF8-4050-8BA9-988E493475AA}" type="presParOf" srcId="{6DB968B5-67DC-4780-8A5C-7D90268721DA}" destId="{B71754FB-9CAF-4209-865E-1334B4458596}" srcOrd="0" destOrd="0" presId="urn:microsoft.com/office/officeart/2005/8/layout/hList2"/>
    <dgm:cxn modelId="{043620C7-66ED-4463-BDD4-D1A9965D0EBF}" type="presParOf" srcId="{6DB968B5-67DC-4780-8A5C-7D90268721DA}" destId="{E992AB07-F282-4AD0-8838-FE2A441F3817}" srcOrd="1" destOrd="0" presId="urn:microsoft.com/office/officeart/2005/8/layout/hList2"/>
    <dgm:cxn modelId="{D4453DE1-FF97-42F4-9C8B-F0090633CBCD}" type="presParOf" srcId="{6DB968B5-67DC-4780-8A5C-7D90268721DA}" destId="{7E9C256A-B6FF-4E02-B9E3-85A7AE3A7325}" srcOrd="2" destOrd="0" presId="urn:microsoft.com/office/officeart/2005/8/layout/hList2"/>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0F1A55-A651-4D15-AB8A-7745CFD40996}" type="doc">
      <dgm:prSet loTypeId="urn:microsoft.com/office/officeart/2005/8/layout/gear1" loCatId="cycle" qsTypeId="urn:microsoft.com/office/officeart/2005/8/quickstyle/3d5" qsCatId="3D" csTypeId="urn:microsoft.com/office/officeart/2005/8/colors/accent6_4" csCatId="accent6" phldr="1"/>
      <dgm:spPr>
        <a:scene3d>
          <a:camera prst="orthographicFront" zoom="95000"/>
          <a:lightRig rig="flat" dir="t"/>
        </a:scene3d>
      </dgm:spPr>
    </dgm:pt>
    <dgm:pt modelId="{3981A810-6709-4513-8E07-F2D4410A5AD1}">
      <dgm:prSet phldrT="[Text]"/>
      <dgm:spPr/>
      <dgm:t>
        <a:bodyPr/>
        <a:lstStyle/>
        <a:p>
          <a:r>
            <a:rPr lang="en-US" dirty="0" smtClean="0"/>
            <a:t>1</a:t>
          </a:r>
          <a:endParaRPr lang="en-US" dirty="0"/>
        </a:p>
      </dgm:t>
    </dgm:pt>
    <dgm:pt modelId="{B0281F97-5783-47F6-BED4-3A50F2BE707D}" type="parTrans" cxnId="{6BF57A96-3BFA-466F-8233-E49C9F50485B}">
      <dgm:prSet/>
      <dgm:spPr/>
      <dgm:t>
        <a:bodyPr/>
        <a:lstStyle/>
        <a:p>
          <a:endParaRPr lang="en-US"/>
        </a:p>
      </dgm:t>
    </dgm:pt>
    <dgm:pt modelId="{2FF1FCC1-ABCA-4481-A1C8-05CE96A8E9F0}" type="sibTrans" cxnId="{6BF57A96-3BFA-466F-8233-E49C9F50485B}">
      <dgm:prSet/>
      <dgm:spPr/>
      <dgm:t>
        <a:bodyPr/>
        <a:lstStyle/>
        <a:p>
          <a:endParaRPr lang="en-US"/>
        </a:p>
      </dgm:t>
    </dgm:pt>
    <dgm:pt modelId="{03976B71-0E67-46B4-B609-E5B9FED828A9}">
      <dgm:prSet phldrT="[Text]"/>
      <dgm:spPr>
        <a:sp3d/>
      </dgm:spPr>
      <dgm:t>
        <a:bodyPr/>
        <a:lstStyle/>
        <a:p>
          <a:r>
            <a:rPr lang="en-US" dirty="0" smtClean="0"/>
            <a:t>2</a:t>
          </a:r>
          <a:endParaRPr lang="en-US" dirty="0"/>
        </a:p>
      </dgm:t>
    </dgm:pt>
    <dgm:pt modelId="{9103D5D5-9D93-4432-A80A-DE8670F1127A}" type="parTrans" cxnId="{08B2FC46-BAF6-445D-9896-C7BE53718E8D}">
      <dgm:prSet/>
      <dgm:spPr/>
      <dgm:t>
        <a:bodyPr/>
        <a:lstStyle/>
        <a:p>
          <a:endParaRPr lang="en-US"/>
        </a:p>
      </dgm:t>
    </dgm:pt>
    <dgm:pt modelId="{4E1B1183-BD4A-4459-B57F-32BDC0B52321}" type="sibTrans" cxnId="{08B2FC46-BAF6-445D-9896-C7BE53718E8D}">
      <dgm:prSet/>
      <dgm:spPr/>
      <dgm:t>
        <a:bodyPr/>
        <a:lstStyle/>
        <a:p>
          <a:endParaRPr lang="en-US"/>
        </a:p>
      </dgm:t>
    </dgm:pt>
    <dgm:pt modelId="{858EDB5B-8654-482B-A3D3-4898F5714E29}">
      <dgm:prSet phldrT="[Text]"/>
      <dgm:spPr/>
      <dgm:t>
        <a:bodyPr/>
        <a:lstStyle/>
        <a:p>
          <a:r>
            <a:rPr lang="en-US" dirty="0" smtClean="0"/>
            <a:t>3</a:t>
          </a:r>
          <a:endParaRPr lang="en-US" dirty="0"/>
        </a:p>
      </dgm:t>
    </dgm:pt>
    <dgm:pt modelId="{E5F8964F-E054-423C-A5AA-491DA08A1815}" type="parTrans" cxnId="{D8A82107-671B-4CE6-93C6-99280B72F73A}">
      <dgm:prSet/>
      <dgm:spPr/>
      <dgm:t>
        <a:bodyPr/>
        <a:lstStyle/>
        <a:p>
          <a:endParaRPr lang="en-US"/>
        </a:p>
      </dgm:t>
    </dgm:pt>
    <dgm:pt modelId="{A0304C3B-7DA7-4101-85D3-06C9410F7867}" type="sibTrans" cxnId="{D8A82107-671B-4CE6-93C6-99280B72F73A}">
      <dgm:prSet/>
      <dgm:spPr/>
      <dgm:t>
        <a:bodyPr/>
        <a:lstStyle/>
        <a:p>
          <a:endParaRPr lang="en-US"/>
        </a:p>
      </dgm:t>
    </dgm:pt>
    <dgm:pt modelId="{1B3C6E0E-AC7F-4F7E-BA35-3ECECB88AE53}">
      <dgm:prSet phldrT="[Text]"/>
      <dgm:spPr/>
      <dgm:t>
        <a:bodyPr/>
        <a:lstStyle/>
        <a:p>
          <a:r>
            <a:rPr lang="en-US" dirty="0" smtClean="0"/>
            <a:t>Idea</a:t>
          </a:r>
          <a:endParaRPr lang="en-US" dirty="0"/>
        </a:p>
      </dgm:t>
    </dgm:pt>
    <dgm:pt modelId="{230E2A09-55F2-4B2A-999B-B1FC1C8EF30E}" type="parTrans" cxnId="{A4EFA9A2-0649-4ABC-A71C-57F745B7598B}">
      <dgm:prSet/>
      <dgm:spPr/>
      <dgm:t>
        <a:bodyPr/>
        <a:lstStyle/>
        <a:p>
          <a:endParaRPr lang="en-US"/>
        </a:p>
      </dgm:t>
    </dgm:pt>
    <dgm:pt modelId="{385C9FED-AB58-4756-B50A-CBF2037D35E2}" type="sibTrans" cxnId="{A4EFA9A2-0649-4ABC-A71C-57F745B7598B}">
      <dgm:prSet/>
      <dgm:spPr/>
      <dgm:t>
        <a:bodyPr/>
        <a:lstStyle/>
        <a:p>
          <a:endParaRPr lang="en-US"/>
        </a:p>
      </dgm:t>
    </dgm:pt>
    <dgm:pt modelId="{B188EE85-EB28-4E0C-AAC5-67E5B3F7ECF9}">
      <dgm:prSet phldrT="[Text]"/>
      <dgm:spPr>
        <a:sp3d/>
      </dgm:spPr>
      <dgm:t>
        <a:bodyPr/>
        <a:lstStyle/>
        <a:p>
          <a:r>
            <a:rPr lang="en-US" dirty="0" smtClean="0"/>
            <a:t>Idea</a:t>
          </a:r>
          <a:endParaRPr lang="en-US" dirty="0"/>
        </a:p>
      </dgm:t>
    </dgm:pt>
    <dgm:pt modelId="{D5CF5F19-4503-4F3B-9ED3-81AB1D2919A5}" type="parTrans" cxnId="{4481ADFE-D3CC-4A0D-B5DB-7C2AEA83EB6C}">
      <dgm:prSet/>
      <dgm:spPr/>
      <dgm:t>
        <a:bodyPr/>
        <a:lstStyle/>
        <a:p>
          <a:endParaRPr lang="en-US"/>
        </a:p>
      </dgm:t>
    </dgm:pt>
    <dgm:pt modelId="{431CEF5F-9215-4B95-86A2-22EA39762018}" type="sibTrans" cxnId="{4481ADFE-D3CC-4A0D-B5DB-7C2AEA83EB6C}">
      <dgm:prSet/>
      <dgm:spPr/>
      <dgm:t>
        <a:bodyPr/>
        <a:lstStyle/>
        <a:p>
          <a:endParaRPr lang="en-US"/>
        </a:p>
      </dgm:t>
    </dgm:pt>
    <dgm:pt modelId="{C93E4C90-5D39-42BD-A1EE-EE1AF9AF279B}">
      <dgm:prSet phldrT="[Text]"/>
      <dgm:spPr/>
      <dgm:t>
        <a:bodyPr/>
        <a:lstStyle/>
        <a:p>
          <a:r>
            <a:rPr lang="en-US" dirty="0" smtClean="0"/>
            <a:t>Idea</a:t>
          </a:r>
          <a:endParaRPr lang="en-US" dirty="0"/>
        </a:p>
      </dgm:t>
    </dgm:pt>
    <dgm:pt modelId="{A2F183B1-EAEB-4A4B-98FF-BA10DBB2A43D}" type="parTrans" cxnId="{1314C004-4F3C-4E6B-9453-D99AC85B56C3}">
      <dgm:prSet/>
      <dgm:spPr/>
      <dgm:t>
        <a:bodyPr/>
        <a:lstStyle/>
        <a:p>
          <a:endParaRPr lang="en-US"/>
        </a:p>
      </dgm:t>
    </dgm:pt>
    <dgm:pt modelId="{6D5AEF46-E8D3-4D93-92B2-056D763C243F}" type="sibTrans" cxnId="{1314C004-4F3C-4E6B-9453-D99AC85B56C3}">
      <dgm:prSet/>
      <dgm:spPr/>
      <dgm:t>
        <a:bodyPr/>
        <a:lstStyle/>
        <a:p>
          <a:endParaRPr lang="en-US"/>
        </a:p>
      </dgm:t>
    </dgm:pt>
    <dgm:pt modelId="{7FB71F7D-B984-472D-8D9C-83D97B459589}" type="pres">
      <dgm:prSet presAssocID="{3D0F1A55-A651-4D15-AB8A-7745CFD40996}" presName="composite" presStyleCnt="0">
        <dgm:presLayoutVars>
          <dgm:chMax val="3"/>
          <dgm:animLvl val="lvl"/>
          <dgm:resizeHandles val="exact"/>
        </dgm:presLayoutVars>
      </dgm:prSet>
      <dgm:spPr/>
    </dgm:pt>
    <dgm:pt modelId="{391D0CCB-066F-473B-889F-38B90F5019B9}" type="pres">
      <dgm:prSet presAssocID="{3981A810-6709-4513-8E07-F2D4410A5AD1}" presName="gear1" presStyleLbl="node1" presStyleIdx="0" presStyleCnt="3">
        <dgm:presLayoutVars>
          <dgm:chMax val="1"/>
          <dgm:bulletEnabled val="1"/>
        </dgm:presLayoutVars>
      </dgm:prSet>
      <dgm:spPr/>
      <dgm:t>
        <a:bodyPr/>
        <a:lstStyle/>
        <a:p>
          <a:endParaRPr lang="en-US"/>
        </a:p>
      </dgm:t>
    </dgm:pt>
    <dgm:pt modelId="{BBC10CBD-AC09-4D1F-A4AB-370C5A78B188}" type="pres">
      <dgm:prSet presAssocID="{3981A810-6709-4513-8E07-F2D4410A5AD1}" presName="gear1srcNode" presStyleLbl="node1" presStyleIdx="0" presStyleCnt="3"/>
      <dgm:spPr/>
      <dgm:t>
        <a:bodyPr/>
        <a:lstStyle/>
        <a:p>
          <a:endParaRPr lang="en-US"/>
        </a:p>
      </dgm:t>
    </dgm:pt>
    <dgm:pt modelId="{9DA44B12-2DE5-4AD9-82CD-0FE3B1CB6FBA}" type="pres">
      <dgm:prSet presAssocID="{3981A810-6709-4513-8E07-F2D4410A5AD1}" presName="gear1dstNode" presStyleLbl="node1" presStyleIdx="0" presStyleCnt="3"/>
      <dgm:spPr/>
      <dgm:t>
        <a:bodyPr/>
        <a:lstStyle/>
        <a:p>
          <a:endParaRPr lang="en-US"/>
        </a:p>
      </dgm:t>
    </dgm:pt>
    <dgm:pt modelId="{2776554E-1D7B-4EA8-B478-2A691C6522AD}" type="pres">
      <dgm:prSet presAssocID="{3981A810-6709-4513-8E07-F2D4410A5AD1}" presName="gear1ch" presStyleLbl="fgAcc1" presStyleIdx="0" presStyleCnt="3">
        <dgm:presLayoutVars>
          <dgm:chMax val="0"/>
          <dgm:bulletEnabled val="1"/>
        </dgm:presLayoutVars>
      </dgm:prSet>
      <dgm:spPr/>
      <dgm:t>
        <a:bodyPr/>
        <a:lstStyle/>
        <a:p>
          <a:endParaRPr lang="en-US"/>
        </a:p>
      </dgm:t>
    </dgm:pt>
    <dgm:pt modelId="{7473844D-E815-4091-A7F4-D21CD5A78753}" type="pres">
      <dgm:prSet presAssocID="{03976B71-0E67-46B4-B609-E5B9FED828A9}" presName="gear2" presStyleLbl="node1" presStyleIdx="1" presStyleCnt="3">
        <dgm:presLayoutVars>
          <dgm:chMax val="1"/>
          <dgm:bulletEnabled val="1"/>
        </dgm:presLayoutVars>
      </dgm:prSet>
      <dgm:spPr/>
      <dgm:t>
        <a:bodyPr/>
        <a:lstStyle/>
        <a:p>
          <a:endParaRPr lang="en-US"/>
        </a:p>
      </dgm:t>
    </dgm:pt>
    <dgm:pt modelId="{C30F703C-1E14-4964-A48A-FD9E8242080D}" type="pres">
      <dgm:prSet presAssocID="{03976B71-0E67-46B4-B609-E5B9FED828A9}" presName="gear2srcNode" presStyleLbl="node1" presStyleIdx="1" presStyleCnt="3"/>
      <dgm:spPr/>
      <dgm:t>
        <a:bodyPr/>
        <a:lstStyle/>
        <a:p>
          <a:endParaRPr lang="en-US"/>
        </a:p>
      </dgm:t>
    </dgm:pt>
    <dgm:pt modelId="{12A5273C-BC2C-4589-9CE5-B5968F12226A}" type="pres">
      <dgm:prSet presAssocID="{03976B71-0E67-46B4-B609-E5B9FED828A9}" presName="gear2dstNode" presStyleLbl="node1" presStyleIdx="1" presStyleCnt="3"/>
      <dgm:spPr/>
      <dgm:t>
        <a:bodyPr/>
        <a:lstStyle/>
        <a:p>
          <a:endParaRPr lang="en-US"/>
        </a:p>
      </dgm:t>
    </dgm:pt>
    <dgm:pt modelId="{35DE5E44-85CE-4369-80F8-2366EDF5FA0F}" type="pres">
      <dgm:prSet presAssocID="{03976B71-0E67-46B4-B609-E5B9FED828A9}" presName="gear2ch" presStyleLbl="fgAcc1" presStyleIdx="1" presStyleCnt="3">
        <dgm:presLayoutVars>
          <dgm:chMax val="0"/>
          <dgm:bulletEnabled val="1"/>
        </dgm:presLayoutVars>
      </dgm:prSet>
      <dgm:spPr/>
      <dgm:t>
        <a:bodyPr/>
        <a:lstStyle/>
        <a:p>
          <a:endParaRPr lang="en-US"/>
        </a:p>
      </dgm:t>
    </dgm:pt>
    <dgm:pt modelId="{587898EB-AF80-4C54-A17D-CEBA647F3100}" type="pres">
      <dgm:prSet presAssocID="{858EDB5B-8654-482B-A3D3-4898F5714E29}" presName="gear3" presStyleLbl="node1" presStyleIdx="2" presStyleCnt="3"/>
      <dgm:spPr/>
      <dgm:t>
        <a:bodyPr/>
        <a:lstStyle/>
        <a:p>
          <a:endParaRPr lang="en-US"/>
        </a:p>
      </dgm:t>
    </dgm:pt>
    <dgm:pt modelId="{9F29260C-3636-4DB3-8DDE-EEB721B9C805}" type="pres">
      <dgm:prSet presAssocID="{858EDB5B-8654-482B-A3D3-4898F5714E29}" presName="gear3tx" presStyleLbl="node1" presStyleIdx="2" presStyleCnt="3">
        <dgm:presLayoutVars>
          <dgm:chMax val="1"/>
          <dgm:bulletEnabled val="1"/>
        </dgm:presLayoutVars>
      </dgm:prSet>
      <dgm:spPr/>
      <dgm:t>
        <a:bodyPr/>
        <a:lstStyle/>
        <a:p>
          <a:endParaRPr lang="en-US"/>
        </a:p>
      </dgm:t>
    </dgm:pt>
    <dgm:pt modelId="{3850FA85-B786-49E4-9A55-8F3D6854DCEF}" type="pres">
      <dgm:prSet presAssocID="{858EDB5B-8654-482B-A3D3-4898F5714E29}" presName="gear3srcNode" presStyleLbl="node1" presStyleIdx="2" presStyleCnt="3"/>
      <dgm:spPr/>
      <dgm:t>
        <a:bodyPr/>
        <a:lstStyle/>
        <a:p>
          <a:endParaRPr lang="en-US"/>
        </a:p>
      </dgm:t>
    </dgm:pt>
    <dgm:pt modelId="{0537BF63-BB0E-461D-A269-E9FBA6F47938}" type="pres">
      <dgm:prSet presAssocID="{858EDB5B-8654-482B-A3D3-4898F5714E29}" presName="gear3dstNode" presStyleLbl="node1" presStyleIdx="2" presStyleCnt="3"/>
      <dgm:spPr/>
      <dgm:t>
        <a:bodyPr/>
        <a:lstStyle/>
        <a:p>
          <a:endParaRPr lang="en-US"/>
        </a:p>
      </dgm:t>
    </dgm:pt>
    <dgm:pt modelId="{A817084B-8DC5-4C72-A43D-8988D7729E0D}" type="pres">
      <dgm:prSet presAssocID="{858EDB5B-8654-482B-A3D3-4898F5714E29}" presName="gear3ch" presStyleLbl="fgAcc1" presStyleIdx="2" presStyleCnt="3">
        <dgm:presLayoutVars>
          <dgm:chMax val="0"/>
          <dgm:bulletEnabled val="1"/>
        </dgm:presLayoutVars>
      </dgm:prSet>
      <dgm:spPr/>
      <dgm:t>
        <a:bodyPr/>
        <a:lstStyle/>
        <a:p>
          <a:endParaRPr lang="en-US"/>
        </a:p>
      </dgm:t>
    </dgm:pt>
    <dgm:pt modelId="{0529F0AE-096E-4692-8E25-56F402581BDC}" type="pres">
      <dgm:prSet presAssocID="{2FF1FCC1-ABCA-4481-A1C8-05CE96A8E9F0}" presName="connector1" presStyleLbl="sibTrans2D1" presStyleIdx="0" presStyleCnt="3"/>
      <dgm:spPr/>
      <dgm:t>
        <a:bodyPr/>
        <a:lstStyle/>
        <a:p>
          <a:endParaRPr lang="en-US"/>
        </a:p>
      </dgm:t>
    </dgm:pt>
    <dgm:pt modelId="{D7D2B8A1-084B-4D22-8F2C-A25BCE4A441D}" type="pres">
      <dgm:prSet presAssocID="{4E1B1183-BD4A-4459-B57F-32BDC0B52321}" presName="connector2" presStyleLbl="sibTrans2D1" presStyleIdx="1" presStyleCnt="3"/>
      <dgm:spPr/>
      <dgm:t>
        <a:bodyPr/>
        <a:lstStyle/>
        <a:p>
          <a:endParaRPr lang="en-US"/>
        </a:p>
      </dgm:t>
    </dgm:pt>
    <dgm:pt modelId="{60F60EFC-BCD0-4B3F-A5A2-6B7754EE5887}" type="pres">
      <dgm:prSet presAssocID="{A0304C3B-7DA7-4101-85D3-06C9410F7867}" presName="connector3" presStyleLbl="sibTrans2D1" presStyleIdx="2" presStyleCnt="3"/>
      <dgm:spPr/>
      <dgm:t>
        <a:bodyPr/>
        <a:lstStyle/>
        <a:p>
          <a:endParaRPr lang="en-US"/>
        </a:p>
      </dgm:t>
    </dgm:pt>
  </dgm:ptLst>
  <dgm:cxnLst>
    <dgm:cxn modelId="{FF82F14B-ED25-4688-B593-17963E17AD33}" type="presOf" srcId="{3981A810-6709-4513-8E07-F2D4410A5AD1}" destId="{9DA44B12-2DE5-4AD9-82CD-0FE3B1CB6FBA}" srcOrd="2" destOrd="0" presId="urn:microsoft.com/office/officeart/2005/8/layout/gear1"/>
    <dgm:cxn modelId="{84BEB5B3-2CF7-4AFB-9E25-7124CFA3BC8C}" type="presOf" srcId="{03976B71-0E67-46B4-B609-E5B9FED828A9}" destId="{12A5273C-BC2C-4589-9CE5-B5968F12226A}" srcOrd="2" destOrd="0" presId="urn:microsoft.com/office/officeart/2005/8/layout/gear1"/>
    <dgm:cxn modelId="{EE790D10-6FEF-4B7B-B684-2273176D0A3A}" type="presOf" srcId="{3981A810-6709-4513-8E07-F2D4410A5AD1}" destId="{391D0CCB-066F-473B-889F-38B90F5019B9}" srcOrd="0" destOrd="0" presId="urn:microsoft.com/office/officeart/2005/8/layout/gear1"/>
    <dgm:cxn modelId="{A4EFA9A2-0649-4ABC-A71C-57F745B7598B}" srcId="{3981A810-6709-4513-8E07-F2D4410A5AD1}" destId="{1B3C6E0E-AC7F-4F7E-BA35-3ECECB88AE53}" srcOrd="0" destOrd="0" parTransId="{230E2A09-55F2-4B2A-999B-B1FC1C8EF30E}" sibTransId="{385C9FED-AB58-4756-B50A-CBF2037D35E2}"/>
    <dgm:cxn modelId="{178A73D4-C824-4D12-9D79-D3BAC9D07161}" type="presOf" srcId="{03976B71-0E67-46B4-B609-E5B9FED828A9}" destId="{7473844D-E815-4091-A7F4-D21CD5A78753}" srcOrd="0" destOrd="0" presId="urn:microsoft.com/office/officeart/2005/8/layout/gear1"/>
    <dgm:cxn modelId="{7E2BCD7B-08B2-44DC-BBA9-F1172DA26EF0}" type="presOf" srcId="{3D0F1A55-A651-4D15-AB8A-7745CFD40996}" destId="{7FB71F7D-B984-472D-8D9C-83D97B459589}" srcOrd="0" destOrd="0" presId="urn:microsoft.com/office/officeart/2005/8/layout/gear1"/>
    <dgm:cxn modelId="{D4BFE493-F9E1-4456-B036-6EC473A82618}" type="presOf" srcId="{858EDB5B-8654-482B-A3D3-4898F5714E29}" destId="{9F29260C-3636-4DB3-8DDE-EEB721B9C805}" srcOrd="1" destOrd="0" presId="urn:microsoft.com/office/officeart/2005/8/layout/gear1"/>
    <dgm:cxn modelId="{12EC1668-0869-49CD-85D7-A016D17E68A7}" type="presOf" srcId="{B188EE85-EB28-4E0C-AAC5-67E5B3F7ECF9}" destId="{35DE5E44-85CE-4369-80F8-2366EDF5FA0F}" srcOrd="0" destOrd="0" presId="urn:microsoft.com/office/officeart/2005/8/layout/gear1"/>
    <dgm:cxn modelId="{EA7AD2ED-DC4E-4F94-9012-1083750E2466}" type="presOf" srcId="{C93E4C90-5D39-42BD-A1EE-EE1AF9AF279B}" destId="{A817084B-8DC5-4C72-A43D-8988D7729E0D}" srcOrd="0" destOrd="0" presId="urn:microsoft.com/office/officeart/2005/8/layout/gear1"/>
    <dgm:cxn modelId="{9F6DF56C-6303-44B5-A9E1-7F7503DB173A}" type="presOf" srcId="{4E1B1183-BD4A-4459-B57F-32BDC0B52321}" destId="{D7D2B8A1-084B-4D22-8F2C-A25BCE4A441D}" srcOrd="0" destOrd="0" presId="urn:microsoft.com/office/officeart/2005/8/layout/gear1"/>
    <dgm:cxn modelId="{1314C004-4F3C-4E6B-9453-D99AC85B56C3}" srcId="{858EDB5B-8654-482B-A3D3-4898F5714E29}" destId="{C93E4C90-5D39-42BD-A1EE-EE1AF9AF279B}" srcOrd="0" destOrd="0" parTransId="{A2F183B1-EAEB-4A4B-98FF-BA10DBB2A43D}" sibTransId="{6D5AEF46-E8D3-4D93-92B2-056D763C243F}"/>
    <dgm:cxn modelId="{EDC63B04-8299-4CA4-B55A-B5EAE67E4C6F}" type="presOf" srcId="{858EDB5B-8654-482B-A3D3-4898F5714E29}" destId="{587898EB-AF80-4C54-A17D-CEBA647F3100}" srcOrd="0" destOrd="0" presId="urn:microsoft.com/office/officeart/2005/8/layout/gear1"/>
    <dgm:cxn modelId="{CEF9FD69-BEC5-4C38-AC46-E061B3B8A441}" type="presOf" srcId="{858EDB5B-8654-482B-A3D3-4898F5714E29}" destId="{3850FA85-B786-49E4-9A55-8F3D6854DCEF}" srcOrd="2" destOrd="0" presId="urn:microsoft.com/office/officeart/2005/8/layout/gear1"/>
    <dgm:cxn modelId="{4481ADFE-D3CC-4A0D-B5DB-7C2AEA83EB6C}" srcId="{03976B71-0E67-46B4-B609-E5B9FED828A9}" destId="{B188EE85-EB28-4E0C-AAC5-67E5B3F7ECF9}" srcOrd="0" destOrd="0" parTransId="{D5CF5F19-4503-4F3B-9ED3-81AB1D2919A5}" sibTransId="{431CEF5F-9215-4B95-86A2-22EA39762018}"/>
    <dgm:cxn modelId="{987184B0-1858-4ACB-A065-5FD3AA4290A9}" type="presOf" srcId="{2FF1FCC1-ABCA-4481-A1C8-05CE96A8E9F0}" destId="{0529F0AE-096E-4692-8E25-56F402581BDC}" srcOrd="0" destOrd="0" presId="urn:microsoft.com/office/officeart/2005/8/layout/gear1"/>
    <dgm:cxn modelId="{6BF57A96-3BFA-466F-8233-E49C9F50485B}" srcId="{3D0F1A55-A651-4D15-AB8A-7745CFD40996}" destId="{3981A810-6709-4513-8E07-F2D4410A5AD1}" srcOrd="0" destOrd="0" parTransId="{B0281F97-5783-47F6-BED4-3A50F2BE707D}" sibTransId="{2FF1FCC1-ABCA-4481-A1C8-05CE96A8E9F0}"/>
    <dgm:cxn modelId="{226656D3-196A-4C44-AA9A-6D2F4DAC768D}" type="presOf" srcId="{A0304C3B-7DA7-4101-85D3-06C9410F7867}" destId="{60F60EFC-BCD0-4B3F-A5A2-6B7754EE5887}" srcOrd="0" destOrd="0" presId="urn:microsoft.com/office/officeart/2005/8/layout/gear1"/>
    <dgm:cxn modelId="{D8A82107-671B-4CE6-93C6-99280B72F73A}" srcId="{3D0F1A55-A651-4D15-AB8A-7745CFD40996}" destId="{858EDB5B-8654-482B-A3D3-4898F5714E29}" srcOrd="2" destOrd="0" parTransId="{E5F8964F-E054-423C-A5AA-491DA08A1815}" sibTransId="{A0304C3B-7DA7-4101-85D3-06C9410F7867}"/>
    <dgm:cxn modelId="{12798EE0-1A7A-4429-8EDC-6E8E66F16F3C}" type="presOf" srcId="{03976B71-0E67-46B4-B609-E5B9FED828A9}" destId="{C30F703C-1E14-4964-A48A-FD9E8242080D}" srcOrd="1" destOrd="0" presId="urn:microsoft.com/office/officeart/2005/8/layout/gear1"/>
    <dgm:cxn modelId="{062D0EC8-BA97-4D42-BA0D-67A39C6D9CFC}" type="presOf" srcId="{1B3C6E0E-AC7F-4F7E-BA35-3ECECB88AE53}" destId="{2776554E-1D7B-4EA8-B478-2A691C6522AD}" srcOrd="0" destOrd="0" presId="urn:microsoft.com/office/officeart/2005/8/layout/gear1"/>
    <dgm:cxn modelId="{214FABCE-9E46-4F1D-B6FB-428DFD0B8E82}" type="presOf" srcId="{3981A810-6709-4513-8E07-F2D4410A5AD1}" destId="{BBC10CBD-AC09-4D1F-A4AB-370C5A78B188}" srcOrd="1" destOrd="0" presId="urn:microsoft.com/office/officeart/2005/8/layout/gear1"/>
    <dgm:cxn modelId="{08B2FC46-BAF6-445D-9896-C7BE53718E8D}" srcId="{3D0F1A55-A651-4D15-AB8A-7745CFD40996}" destId="{03976B71-0E67-46B4-B609-E5B9FED828A9}" srcOrd="1" destOrd="0" parTransId="{9103D5D5-9D93-4432-A80A-DE8670F1127A}" sibTransId="{4E1B1183-BD4A-4459-B57F-32BDC0B52321}"/>
    <dgm:cxn modelId="{37B9CA12-B421-47F2-B3A3-A155E7FA1AA6}" type="presOf" srcId="{858EDB5B-8654-482B-A3D3-4898F5714E29}" destId="{0537BF63-BB0E-461D-A269-E9FBA6F47938}" srcOrd="3" destOrd="0" presId="urn:microsoft.com/office/officeart/2005/8/layout/gear1"/>
    <dgm:cxn modelId="{AD40A729-1BC7-481C-9B3E-C890478A624A}" type="presParOf" srcId="{7FB71F7D-B984-472D-8D9C-83D97B459589}" destId="{391D0CCB-066F-473B-889F-38B90F5019B9}" srcOrd="0" destOrd="0" presId="urn:microsoft.com/office/officeart/2005/8/layout/gear1"/>
    <dgm:cxn modelId="{9E381CC9-A16B-4D60-9458-42A15DA75CE0}" type="presParOf" srcId="{7FB71F7D-B984-472D-8D9C-83D97B459589}" destId="{BBC10CBD-AC09-4D1F-A4AB-370C5A78B188}" srcOrd="1" destOrd="0" presId="urn:microsoft.com/office/officeart/2005/8/layout/gear1"/>
    <dgm:cxn modelId="{7071CF01-807E-4AD0-906E-8C58EC81B83D}" type="presParOf" srcId="{7FB71F7D-B984-472D-8D9C-83D97B459589}" destId="{9DA44B12-2DE5-4AD9-82CD-0FE3B1CB6FBA}" srcOrd="2" destOrd="0" presId="urn:microsoft.com/office/officeart/2005/8/layout/gear1"/>
    <dgm:cxn modelId="{D81FF17A-A4C1-4DD9-9ED5-6D2FE9417BF2}" type="presParOf" srcId="{7FB71F7D-B984-472D-8D9C-83D97B459589}" destId="{2776554E-1D7B-4EA8-B478-2A691C6522AD}" srcOrd="3" destOrd="0" presId="urn:microsoft.com/office/officeart/2005/8/layout/gear1"/>
    <dgm:cxn modelId="{5F114FF7-EEA4-44E9-B033-7DF8EE30D080}" type="presParOf" srcId="{7FB71F7D-B984-472D-8D9C-83D97B459589}" destId="{7473844D-E815-4091-A7F4-D21CD5A78753}" srcOrd="4" destOrd="0" presId="urn:microsoft.com/office/officeart/2005/8/layout/gear1"/>
    <dgm:cxn modelId="{86885032-1E1D-49A9-95F6-31AEEBC81D53}" type="presParOf" srcId="{7FB71F7D-B984-472D-8D9C-83D97B459589}" destId="{C30F703C-1E14-4964-A48A-FD9E8242080D}" srcOrd="5" destOrd="0" presId="urn:microsoft.com/office/officeart/2005/8/layout/gear1"/>
    <dgm:cxn modelId="{67818773-DBB0-4BE0-A2A5-85C77D2F6DD1}" type="presParOf" srcId="{7FB71F7D-B984-472D-8D9C-83D97B459589}" destId="{12A5273C-BC2C-4589-9CE5-B5968F12226A}" srcOrd="6" destOrd="0" presId="urn:microsoft.com/office/officeart/2005/8/layout/gear1"/>
    <dgm:cxn modelId="{09905F69-0223-4F6C-987B-CF74D164A983}" type="presParOf" srcId="{7FB71F7D-B984-472D-8D9C-83D97B459589}" destId="{35DE5E44-85CE-4369-80F8-2366EDF5FA0F}" srcOrd="7" destOrd="0" presId="urn:microsoft.com/office/officeart/2005/8/layout/gear1"/>
    <dgm:cxn modelId="{B05A5A28-6B17-4FDD-A19B-782EAD32D3B7}" type="presParOf" srcId="{7FB71F7D-B984-472D-8D9C-83D97B459589}" destId="{587898EB-AF80-4C54-A17D-CEBA647F3100}" srcOrd="8" destOrd="0" presId="urn:microsoft.com/office/officeart/2005/8/layout/gear1"/>
    <dgm:cxn modelId="{74766E35-0ECB-4515-86F8-F6AF7E9426B4}" type="presParOf" srcId="{7FB71F7D-B984-472D-8D9C-83D97B459589}" destId="{9F29260C-3636-4DB3-8DDE-EEB721B9C805}" srcOrd="9" destOrd="0" presId="urn:microsoft.com/office/officeart/2005/8/layout/gear1"/>
    <dgm:cxn modelId="{8372EDA5-A5D6-448C-AE01-5B65188A1EE7}" type="presParOf" srcId="{7FB71F7D-B984-472D-8D9C-83D97B459589}" destId="{3850FA85-B786-49E4-9A55-8F3D6854DCEF}" srcOrd="10" destOrd="0" presId="urn:microsoft.com/office/officeart/2005/8/layout/gear1"/>
    <dgm:cxn modelId="{A5DC9B76-B0A7-4BAF-9A05-59E0EAEAD24B}" type="presParOf" srcId="{7FB71F7D-B984-472D-8D9C-83D97B459589}" destId="{0537BF63-BB0E-461D-A269-E9FBA6F47938}" srcOrd="11" destOrd="0" presId="urn:microsoft.com/office/officeart/2005/8/layout/gear1"/>
    <dgm:cxn modelId="{B77C93BB-8E1C-4298-A454-00C37728BEA8}" type="presParOf" srcId="{7FB71F7D-B984-472D-8D9C-83D97B459589}" destId="{A817084B-8DC5-4C72-A43D-8988D7729E0D}" srcOrd="12" destOrd="0" presId="urn:microsoft.com/office/officeart/2005/8/layout/gear1"/>
    <dgm:cxn modelId="{16529BEC-ABDB-4189-8639-13DCFD32B78F}" type="presParOf" srcId="{7FB71F7D-B984-472D-8D9C-83D97B459589}" destId="{0529F0AE-096E-4692-8E25-56F402581BDC}" srcOrd="13" destOrd="0" presId="urn:microsoft.com/office/officeart/2005/8/layout/gear1"/>
    <dgm:cxn modelId="{D350A4D6-9A45-40F4-88AB-BB00A480780B}" type="presParOf" srcId="{7FB71F7D-B984-472D-8D9C-83D97B459589}" destId="{D7D2B8A1-084B-4D22-8F2C-A25BCE4A441D}" srcOrd="14" destOrd="0" presId="urn:microsoft.com/office/officeart/2005/8/layout/gear1"/>
    <dgm:cxn modelId="{B3178E6F-1133-4DA5-BB41-D3D266829C87}" type="presParOf" srcId="{7FB71F7D-B984-472D-8D9C-83D97B459589}" destId="{60F60EFC-BCD0-4B3F-A5A2-6B7754EE5887}" srcOrd="15" destOrd="0" presId="urn:microsoft.com/office/officeart/2005/8/layout/gear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9B2ADB3-B37F-42A5-A1F2-D6235E3B14A4}"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en-US"/>
        </a:p>
      </dgm:t>
    </dgm:pt>
    <dgm:pt modelId="{55C5B415-EB97-4A6A-BC2A-1DF2B3001082}">
      <dgm:prSet phldrT="[Text]"/>
      <dgm:spPr/>
      <dgm:t>
        <a:bodyPr/>
        <a:lstStyle/>
        <a:p>
          <a:r>
            <a:rPr lang="en-US" dirty="0" smtClean="0"/>
            <a:t>1</a:t>
          </a:r>
          <a:endParaRPr lang="en-US" dirty="0"/>
        </a:p>
      </dgm:t>
    </dgm:pt>
    <dgm:pt modelId="{EC9353A2-E582-4B70-B3D9-52CEFD9D9B75}" type="parTrans" cxnId="{ED948823-7E18-4A82-B4B4-5F11294210D9}">
      <dgm:prSet/>
      <dgm:spPr/>
      <dgm:t>
        <a:bodyPr/>
        <a:lstStyle/>
        <a:p>
          <a:endParaRPr lang="en-US"/>
        </a:p>
      </dgm:t>
    </dgm:pt>
    <dgm:pt modelId="{0A7459F9-A317-453F-A2C3-114DB9F390EF}" type="sibTrans" cxnId="{ED948823-7E18-4A82-B4B4-5F11294210D9}">
      <dgm:prSet/>
      <dgm:spPr/>
      <dgm:t>
        <a:bodyPr/>
        <a:lstStyle/>
        <a:p>
          <a:endParaRPr lang="en-US"/>
        </a:p>
      </dgm:t>
    </dgm:pt>
    <dgm:pt modelId="{8A311893-2433-4BED-A786-874AE6A4193F}">
      <dgm:prSet phldrT="[Text]"/>
      <dgm:spPr/>
      <dgm:t>
        <a:bodyPr/>
        <a:lstStyle/>
        <a:p>
          <a:r>
            <a:rPr lang="en-US" dirty="0" smtClean="0"/>
            <a:t>2</a:t>
          </a:r>
          <a:endParaRPr lang="en-US" dirty="0"/>
        </a:p>
      </dgm:t>
    </dgm:pt>
    <dgm:pt modelId="{3F66C073-3801-4A40-BB7E-22C7B6BAC3BB}" type="parTrans" cxnId="{BAFE4F4C-6FFA-4636-86D1-C90D6B478364}">
      <dgm:prSet/>
      <dgm:spPr/>
      <dgm:t>
        <a:bodyPr/>
        <a:lstStyle/>
        <a:p>
          <a:endParaRPr lang="en-US"/>
        </a:p>
      </dgm:t>
    </dgm:pt>
    <dgm:pt modelId="{0847CF9D-F32C-4740-BA66-E4B27F6CA8F8}" type="sibTrans" cxnId="{BAFE4F4C-6FFA-4636-86D1-C90D6B478364}">
      <dgm:prSet/>
      <dgm:spPr/>
      <dgm:t>
        <a:bodyPr/>
        <a:lstStyle/>
        <a:p>
          <a:endParaRPr lang="en-US"/>
        </a:p>
      </dgm:t>
    </dgm:pt>
    <dgm:pt modelId="{3928985D-31C3-40EF-BEA3-F9149DDEBFC4}" type="pres">
      <dgm:prSet presAssocID="{F9B2ADB3-B37F-42A5-A1F2-D6235E3B14A4}" presName="linearFlow" presStyleCnt="0">
        <dgm:presLayoutVars>
          <dgm:dir/>
          <dgm:animLvl val="lvl"/>
          <dgm:resizeHandles val="exact"/>
        </dgm:presLayoutVars>
      </dgm:prSet>
      <dgm:spPr/>
    </dgm:pt>
    <dgm:pt modelId="{9D2523EE-3483-4F4F-9B4F-C6BCA9A4B532}" type="pres">
      <dgm:prSet presAssocID="{55C5B415-EB97-4A6A-BC2A-1DF2B3001082}" presName="composite" presStyleCnt="0"/>
      <dgm:spPr/>
    </dgm:pt>
    <dgm:pt modelId="{B10534C2-1668-419B-8F07-6025CC69732D}" type="pres">
      <dgm:prSet presAssocID="{55C5B415-EB97-4A6A-BC2A-1DF2B3001082}" presName="parentText" presStyleLbl="alignNode1" presStyleIdx="0" presStyleCnt="2">
        <dgm:presLayoutVars>
          <dgm:chMax val="1"/>
          <dgm:bulletEnabled val="1"/>
        </dgm:presLayoutVars>
      </dgm:prSet>
      <dgm:spPr/>
    </dgm:pt>
    <dgm:pt modelId="{521BE061-71C0-4743-B7FE-65BA7173CFC5}" type="pres">
      <dgm:prSet presAssocID="{55C5B415-EB97-4A6A-BC2A-1DF2B3001082}" presName="descendantText" presStyleLbl="alignAcc1" presStyleIdx="0" presStyleCnt="2">
        <dgm:presLayoutVars>
          <dgm:bulletEnabled val="1"/>
        </dgm:presLayoutVars>
      </dgm:prSet>
      <dgm:spPr/>
    </dgm:pt>
    <dgm:pt modelId="{07E765D9-6E7E-47C4-9912-AAD0AE497213}" type="pres">
      <dgm:prSet presAssocID="{0A7459F9-A317-453F-A2C3-114DB9F390EF}" presName="sp" presStyleCnt="0"/>
      <dgm:spPr/>
    </dgm:pt>
    <dgm:pt modelId="{CE9DBBA1-318C-40AE-AC89-4FE47411996A}" type="pres">
      <dgm:prSet presAssocID="{8A311893-2433-4BED-A786-874AE6A4193F}" presName="composite" presStyleCnt="0"/>
      <dgm:spPr/>
    </dgm:pt>
    <dgm:pt modelId="{F2996C56-42E4-4301-915F-530EF16E0A7B}" type="pres">
      <dgm:prSet presAssocID="{8A311893-2433-4BED-A786-874AE6A4193F}" presName="parentText" presStyleLbl="alignNode1" presStyleIdx="1" presStyleCnt="2">
        <dgm:presLayoutVars>
          <dgm:chMax val="1"/>
          <dgm:bulletEnabled val="1"/>
        </dgm:presLayoutVars>
      </dgm:prSet>
      <dgm:spPr/>
    </dgm:pt>
    <dgm:pt modelId="{6D22EDEA-60C9-4788-81E0-102BDB82C2AD}" type="pres">
      <dgm:prSet presAssocID="{8A311893-2433-4BED-A786-874AE6A4193F}" presName="descendantText" presStyleLbl="alignAcc1" presStyleIdx="1" presStyleCnt="2">
        <dgm:presLayoutVars>
          <dgm:bulletEnabled val="1"/>
        </dgm:presLayoutVars>
      </dgm:prSet>
      <dgm:spPr/>
    </dgm:pt>
  </dgm:ptLst>
  <dgm:cxnLst>
    <dgm:cxn modelId="{CB2853F0-DCD0-4016-BF6C-3D2613D58C5E}" type="presOf" srcId="{55C5B415-EB97-4A6A-BC2A-1DF2B3001082}" destId="{B10534C2-1668-419B-8F07-6025CC69732D}" srcOrd="0" destOrd="0" presId="urn:microsoft.com/office/officeart/2005/8/layout/chevron2"/>
    <dgm:cxn modelId="{BAFE4F4C-6FFA-4636-86D1-C90D6B478364}" srcId="{F9B2ADB3-B37F-42A5-A1F2-D6235E3B14A4}" destId="{8A311893-2433-4BED-A786-874AE6A4193F}" srcOrd="1" destOrd="0" parTransId="{3F66C073-3801-4A40-BB7E-22C7B6BAC3BB}" sibTransId="{0847CF9D-F32C-4740-BA66-E4B27F6CA8F8}"/>
    <dgm:cxn modelId="{83D0CD4F-1555-4D3D-A1FB-A089FC832D3A}" type="presOf" srcId="{F9B2ADB3-B37F-42A5-A1F2-D6235E3B14A4}" destId="{3928985D-31C3-40EF-BEA3-F9149DDEBFC4}" srcOrd="0" destOrd="0" presId="urn:microsoft.com/office/officeart/2005/8/layout/chevron2"/>
    <dgm:cxn modelId="{ED948823-7E18-4A82-B4B4-5F11294210D9}" srcId="{F9B2ADB3-B37F-42A5-A1F2-D6235E3B14A4}" destId="{55C5B415-EB97-4A6A-BC2A-1DF2B3001082}" srcOrd="0" destOrd="0" parTransId="{EC9353A2-E582-4B70-B3D9-52CEFD9D9B75}" sibTransId="{0A7459F9-A317-453F-A2C3-114DB9F390EF}"/>
    <dgm:cxn modelId="{87C00636-D6BA-4D6E-BA15-4DAB04515BCB}" type="presOf" srcId="{8A311893-2433-4BED-A786-874AE6A4193F}" destId="{F2996C56-42E4-4301-915F-530EF16E0A7B}" srcOrd="0" destOrd="0" presId="urn:microsoft.com/office/officeart/2005/8/layout/chevron2"/>
    <dgm:cxn modelId="{F7097075-CF62-4051-AE0C-68244F028481}" type="presParOf" srcId="{3928985D-31C3-40EF-BEA3-F9149DDEBFC4}" destId="{9D2523EE-3483-4F4F-9B4F-C6BCA9A4B532}" srcOrd="0" destOrd="0" presId="urn:microsoft.com/office/officeart/2005/8/layout/chevron2"/>
    <dgm:cxn modelId="{8540AE26-37E6-4267-A248-C699DF7320E7}" type="presParOf" srcId="{9D2523EE-3483-4F4F-9B4F-C6BCA9A4B532}" destId="{B10534C2-1668-419B-8F07-6025CC69732D}" srcOrd="0" destOrd="0" presId="urn:microsoft.com/office/officeart/2005/8/layout/chevron2"/>
    <dgm:cxn modelId="{E54E5BFE-D740-4C7E-99F8-19E601858547}" type="presParOf" srcId="{9D2523EE-3483-4F4F-9B4F-C6BCA9A4B532}" destId="{521BE061-71C0-4743-B7FE-65BA7173CFC5}" srcOrd="1" destOrd="0" presId="urn:microsoft.com/office/officeart/2005/8/layout/chevron2"/>
    <dgm:cxn modelId="{C5A60B2B-4AC3-404F-B493-510E34C596B5}" type="presParOf" srcId="{3928985D-31C3-40EF-BEA3-F9149DDEBFC4}" destId="{07E765D9-6E7E-47C4-9912-AAD0AE497213}" srcOrd="1" destOrd="0" presId="urn:microsoft.com/office/officeart/2005/8/layout/chevron2"/>
    <dgm:cxn modelId="{514240D2-E446-460B-BC50-534852D834F0}" type="presParOf" srcId="{3928985D-31C3-40EF-BEA3-F9149DDEBFC4}" destId="{CE9DBBA1-318C-40AE-AC89-4FE47411996A}" srcOrd="2" destOrd="0" presId="urn:microsoft.com/office/officeart/2005/8/layout/chevron2"/>
    <dgm:cxn modelId="{8186A354-536E-41EC-9C5A-5A2F8BB017C3}" type="presParOf" srcId="{CE9DBBA1-318C-40AE-AC89-4FE47411996A}" destId="{F2996C56-42E4-4301-915F-530EF16E0A7B}" srcOrd="0" destOrd="0" presId="urn:microsoft.com/office/officeart/2005/8/layout/chevron2"/>
    <dgm:cxn modelId="{E92B9C38-8D81-417C-8F9D-258E59AD70DC}" type="presParOf" srcId="{CE9DBBA1-318C-40AE-AC89-4FE47411996A}" destId="{6D22EDEA-60C9-4788-81E0-102BDB82C2AD}" srcOrd="1" destOrd="0" presId="urn:microsoft.com/office/officeart/2005/8/layout/chevron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9B2ADB3-B37F-42A5-A1F2-D6235E3B14A4}" type="doc">
      <dgm:prSet loTypeId="urn:microsoft.com/office/officeart/2005/8/layout/chevron2" loCatId="list" qsTypeId="urn:microsoft.com/office/officeart/2005/8/quickstyle/3d3" qsCatId="3D" csTypeId="urn:microsoft.com/office/officeart/2005/8/colors/colorful5" csCatId="colorful" phldr="1"/>
      <dgm:spPr/>
      <dgm:t>
        <a:bodyPr/>
        <a:lstStyle/>
        <a:p>
          <a:endParaRPr lang="en-US"/>
        </a:p>
      </dgm:t>
    </dgm:pt>
    <dgm:pt modelId="{55C5B415-EB97-4A6A-BC2A-1DF2B3001082}">
      <dgm:prSet phldrT="[Text]"/>
      <dgm:spPr/>
      <dgm:t>
        <a:bodyPr/>
        <a:lstStyle/>
        <a:p>
          <a:r>
            <a:rPr lang="en-US" dirty="0" smtClean="0"/>
            <a:t>1</a:t>
          </a:r>
          <a:endParaRPr lang="en-US" dirty="0"/>
        </a:p>
      </dgm:t>
    </dgm:pt>
    <dgm:pt modelId="{EC9353A2-E582-4B70-B3D9-52CEFD9D9B75}" type="parTrans" cxnId="{ED948823-7E18-4A82-B4B4-5F11294210D9}">
      <dgm:prSet/>
      <dgm:spPr/>
      <dgm:t>
        <a:bodyPr/>
        <a:lstStyle/>
        <a:p>
          <a:endParaRPr lang="en-US"/>
        </a:p>
      </dgm:t>
    </dgm:pt>
    <dgm:pt modelId="{0A7459F9-A317-453F-A2C3-114DB9F390EF}" type="sibTrans" cxnId="{ED948823-7E18-4A82-B4B4-5F11294210D9}">
      <dgm:prSet/>
      <dgm:spPr/>
      <dgm:t>
        <a:bodyPr/>
        <a:lstStyle/>
        <a:p>
          <a:endParaRPr lang="en-US"/>
        </a:p>
      </dgm:t>
    </dgm:pt>
    <dgm:pt modelId="{8A311893-2433-4BED-A786-874AE6A4193F}">
      <dgm:prSet phldrT="[Text]"/>
      <dgm:spPr/>
      <dgm:t>
        <a:bodyPr/>
        <a:lstStyle/>
        <a:p>
          <a:r>
            <a:rPr lang="en-US" dirty="0" smtClean="0"/>
            <a:t>2</a:t>
          </a:r>
          <a:endParaRPr lang="en-US" dirty="0"/>
        </a:p>
      </dgm:t>
    </dgm:pt>
    <dgm:pt modelId="{3F66C073-3801-4A40-BB7E-22C7B6BAC3BB}" type="parTrans" cxnId="{BAFE4F4C-6FFA-4636-86D1-C90D6B478364}">
      <dgm:prSet/>
      <dgm:spPr/>
      <dgm:t>
        <a:bodyPr/>
        <a:lstStyle/>
        <a:p>
          <a:endParaRPr lang="en-US"/>
        </a:p>
      </dgm:t>
    </dgm:pt>
    <dgm:pt modelId="{0847CF9D-F32C-4740-BA66-E4B27F6CA8F8}" type="sibTrans" cxnId="{BAFE4F4C-6FFA-4636-86D1-C90D6B478364}">
      <dgm:prSet/>
      <dgm:spPr/>
      <dgm:t>
        <a:bodyPr/>
        <a:lstStyle/>
        <a:p>
          <a:endParaRPr lang="en-US"/>
        </a:p>
      </dgm:t>
    </dgm:pt>
    <dgm:pt modelId="{3928985D-31C3-40EF-BEA3-F9149DDEBFC4}" type="pres">
      <dgm:prSet presAssocID="{F9B2ADB3-B37F-42A5-A1F2-D6235E3B14A4}" presName="linearFlow" presStyleCnt="0">
        <dgm:presLayoutVars>
          <dgm:dir/>
          <dgm:animLvl val="lvl"/>
          <dgm:resizeHandles val="exact"/>
        </dgm:presLayoutVars>
      </dgm:prSet>
      <dgm:spPr/>
    </dgm:pt>
    <dgm:pt modelId="{9D2523EE-3483-4F4F-9B4F-C6BCA9A4B532}" type="pres">
      <dgm:prSet presAssocID="{55C5B415-EB97-4A6A-BC2A-1DF2B3001082}" presName="composite" presStyleCnt="0"/>
      <dgm:spPr/>
    </dgm:pt>
    <dgm:pt modelId="{B10534C2-1668-419B-8F07-6025CC69732D}" type="pres">
      <dgm:prSet presAssocID="{55C5B415-EB97-4A6A-BC2A-1DF2B3001082}" presName="parentText" presStyleLbl="alignNode1" presStyleIdx="0" presStyleCnt="2">
        <dgm:presLayoutVars>
          <dgm:chMax val="1"/>
          <dgm:bulletEnabled val="1"/>
        </dgm:presLayoutVars>
      </dgm:prSet>
      <dgm:spPr/>
    </dgm:pt>
    <dgm:pt modelId="{521BE061-71C0-4743-B7FE-65BA7173CFC5}" type="pres">
      <dgm:prSet presAssocID="{55C5B415-EB97-4A6A-BC2A-1DF2B3001082}" presName="descendantText" presStyleLbl="alignAcc1" presStyleIdx="0" presStyleCnt="2">
        <dgm:presLayoutVars>
          <dgm:bulletEnabled val="1"/>
        </dgm:presLayoutVars>
      </dgm:prSet>
      <dgm:spPr/>
    </dgm:pt>
    <dgm:pt modelId="{07E765D9-6E7E-47C4-9912-AAD0AE497213}" type="pres">
      <dgm:prSet presAssocID="{0A7459F9-A317-453F-A2C3-114DB9F390EF}" presName="sp" presStyleCnt="0"/>
      <dgm:spPr/>
    </dgm:pt>
    <dgm:pt modelId="{CE9DBBA1-318C-40AE-AC89-4FE47411996A}" type="pres">
      <dgm:prSet presAssocID="{8A311893-2433-4BED-A786-874AE6A4193F}" presName="composite" presStyleCnt="0"/>
      <dgm:spPr/>
    </dgm:pt>
    <dgm:pt modelId="{F2996C56-42E4-4301-915F-530EF16E0A7B}" type="pres">
      <dgm:prSet presAssocID="{8A311893-2433-4BED-A786-874AE6A4193F}" presName="parentText" presStyleLbl="alignNode1" presStyleIdx="1" presStyleCnt="2">
        <dgm:presLayoutVars>
          <dgm:chMax val="1"/>
          <dgm:bulletEnabled val="1"/>
        </dgm:presLayoutVars>
      </dgm:prSet>
      <dgm:spPr/>
    </dgm:pt>
    <dgm:pt modelId="{6D22EDEA-60C9-4788-81E0-102BDB82C2AD}" type="pres">
      <dgm:prSet presAssocID="{8A311893-2433-4BED-A786-874AE6A4193F}" presName="descendantText" presStyleLbl="alignAcc1" presStyleIdx="1" presStyleCnt="2">
        <dgm:presLayoutVars>
          <dgm:bulletEnabled val="1"/>
        </dgm:presLayoutVars>
      </dgm:prSet>
      <dgm:spPr/>
    </dgm:pt>
  </dgm:ptLst>
  <dgm:cxnLst>
    <dgm:cxn modelId="{FE238294-07C1-4481-8202-6452600C8CC7}" type="presOf" srcId="{55C5B415-EB97-4A6A-BC2A-1DF2B3001082}" destId="{B10534C2-1668-419B-8F07-6025CC69732D}" srcOrd="0" destOrd="0" presId="urn:microsoft.com/office/officeart/2005/8/layout/chevron2"/>
    <dgm:cxn modelId="{BAFE4F4C-6FFA-4636-86D1-C90D6B478364}" srcId="{F9B2ADB3-B37F-42A5-A1F2-D6235E3B14A4}" destId="{8A311893-2433-4BED-A786-874AE6A4193F}" srcOrd="1" destOrd="0" parTransId="{3F66C073-3801-4A40-BB7E-22C7B6BAC3BB}" sibTransId="{0847CF9D-F32C-4740-BA66-E4B27F6CA8F8}"/>
    <dgm:cxn modelId="{ED948823-7E18-4A82-B4B4-5F11294210D9}" srcId="{F9B2ADB3-B37F-42A5-A1F2-D6235E3B14A4}" destId="{55C5B415-EB97-4A6A-BC2A-1DF2B3001082}" srcOrd="0" destOrd="0" parTransId="{EC9353A2-E582-4B70-B3D9-52CEFD9D9B75}" sibTransId="{0A7459F9-A317-453F-A2C3-114DB9F390EF}"/>
    <dgm:cxn modelId="{089CFE42-8FC1-487A-AEE5-7AA1866D6B6A}" type="presOf" srcId="{8A311893-2433-4BED-A786-874AE6A4193F}" destId="{F2996C56-42E4-4301-915F-530EF16E0A7B}" srcOrd="0" destOrd="0" presId="urn:microsoft.com/office/officeart/2005/8/layout/chevron2"/>
    <dgm:cxn modelId="{B25124D2-5AE1-4C73-940A-8A20F843B67C}" type="presOf" srcId="{F9B2ADB3-B37F-42A5-A1F2-D6235E3B14A4}" destId="{3928985D-31C3-40EF-BEA3-F9149DDEBFC4}" srcOrd="0" destOrd="0" presId="urn:microsoft.com/office/officeart/2005/8/layout/chevron2"/>
    <dgm:cxn modelId="{F326F7B0-8A23-407F-A401-4061EC5DA24B}" type="presParOf" srcId="{3928985D-31C3-40EF-BEA3-F9149DDEBFC4}" destId="{9D2523EE-3483-4F4F-9B4F-C6BCA9A4B532}" srcOrd="0" destOrd="0" presId="urn:microsoft.com/office/officeart/2005/8/layout/chevron2"/>
    <dgm:cxn modelId="{4EA31750-4506-48F2-8587-EFE4FC81A164}" type="presParOf" srcId="{9D2523EE-3483-4F4F-9B4F-C6BCA9A4B532}" destId="{B10534C2-1668-419B-8F07-6025CC69732D}" srcOrd="0" destOrd="0" presId="urn:microsoft.com/office/officeart/2005/8/layout/chevron2"/>
    <dgm:cxn modelId="{269A4C6F-3C25-4D82-AE8C-E38B4C1E807F}" type="presParOf" srcId="{9D2523EE-3483-4F4F-9B4F-C6BCA9A4B532}" destId="{521BE061-71C0-4743-B7FE-65BA7173CFC5}" srcOrd="1" destOrd="0" presId="urn:microsoft.com/office/officeart/2005/8/layout/chevron2"/>
    <dgm:cxn modelId="{7A894950-CAE9-4B1E-8A5B-89FA95892121}" type="presParOf" srcId="{3928985D-31C3-40EF-BEA3-F9149DDEBFC4}" destId="{07E765D9-6E7E-47C4-9912-AAD0AE497213}" srcOrd="1" destOrd="0" presId="urn:microsoft.com/office/officeart/2005/8/layout/chevron2"/>
    <dgm:cxn modelId="{63BED9CA-F17B-4490-99AC-77FB28D3526C}" type="presParOf" srcId="{3928985D-31C3-40EF-BEA3-F9149DDEBFC4}" destId="{CE9DBBA1-318C-40AE-AC89-4FE47411996A}" srcOrd="2" destOrd="0" presId="urn:microsoft.com/office/officeart/2005/8/layout/chevron2"/>
    <dgm:cxn modelId="{C391A209-24F7-4306-A3EE-0BF5B6E30AB1}" type="presParOf" srcId="{CE9DBBA1-318C-40AE-AC89-4FE47411996A}" destId="{F2996C56-42E4-4301-915F-530EF16E0A7B}" srcOrd="0" destOrd="0" presId="urn:microsoft.com/office/officeart/2005/8/layout/chevron2"/>
    <dgm:cxn modelId="{3E37B8BE-DB1A-4929-8AB4-F8A04C72969B}" type="presParOf" srcId="{CE9DBBA1-318C-40AE-AC89-4FE47411996A}" destId="{6D22EDEA-60C9-4788-81E0-102BDB82C2AD}" srcOrd="1" destOrd="0" presId="urn:microsoft.com/office/officeart/2005/8/layout/chevron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9B2ADB3-B37F-42A5-A1F2-D6235E3B14A4}" type="doc">
      <dgm:prSet loTypeId="urn:microsoft.com/office/officeart/2005/8/layout/chevron2" loCatId="list" qsTypeId="urn:microsoft.com/office/officeart/2005/8/quickstyle/3d9" qsCatId="3D" csTypeId="urn:microsoft.com/office/officeart/2005/8/colors/colorful5" csCatId="colorful" phldr="1"/>
      <dgm:spPr/>
      <dgm:t>
        <a:bodyPr/>
        <a:lstStyle/>
        <a:p>
          <a:endParaRPr lang="en-US"/>
        </a:p>
      </dgm:t>
    </dgm:pt>
    <dgm:pt modelId="{55C5B415-EB97-4A6A-BC2A-1DF2B3001082}">
      <dgm:prSet phldrT="[Text]"/>
      <dgm:spPr/>
      <dgm:t>
        <a:bodyPr/>
        <a:lstStyle/>
        <a:p>
          <a:r>
            <a:rPr lang="en-US" dirty="0" smtClean="0"/>
            <a:t>1</a:t>
          </a:r>
          <a:endParaRPr lang="en-US" dirty="0"/>
        </a:p>
      </dgm:t>
    </dgm:pt>
    <dgm:pt modelId="{EC9353A2-E582-4B70-B3D9-52CEFD9D9B75}" type="parTrans" cxnId="{ED948823-7E18-4A82-B4B4-5F11294210D9}">
      <dgm:prSet/>
      <dgm:spPr/>
      <dgm:t>
        <a:bodyPr/>
        <a:lstStyle/>
        <a:p>
          <a:endParaRPr lang="en-US"/>
        </a:p>
      </dgm:t>
    </dgm:pt>
    <dgm:pt modelId="{0A7459F9-A317-453F-A2C3-114DB9F390EF}" type="sibTrans" cxnId="{ED948823-7E18-4A82-B4B4-5F11294210D9}">
      <dgm:prSet/>
      <dgm:spPr/>
      <dgm:t>
        <a:bodyPr/>
        <a:lstStyle/>
        <a:p>
          <a:endParaRPr lang="en-US"/>
        </a:p>
      </dgm:t>
    </dgm:pt>
    <dgm:pt modelId="{8A311893-2433-4BED-A786-874AE6A4193F}">
      <dgm:prSet phldrT="[Text]"/>
      <dgm:spPr/>
      <dgm:t>
        <a:bodyPr/>
        <a:lstStyle/>
        <a:p>
          <a:r>
            <a:rPr lang="en-US" dirty="0" smtClean="0"/>
            <a:t>2</a:t>
          </a:r>
          <a:endParaRPr lang="en-US" dirty="0"/>
        </a:p>
      </dgm:t>
    </dgm:pt>
    <dgm:pt modelId="{3F66C073-3801-4A40-BB7E-22C7B6BAC3BB}" type="parTrans" cxnId="{BAFE4F4C-6FFA-4636-86D1-C90D6B478364}">
      <dgm:prSet/>
      <dgm:spPr/>
      <dgm:t>
        <a:bodyPr/>
        <a:lstStyle/>
        <a:p>
          <a:endParaRPr lang="en-US"/>
        </a:p>
      </dgm:t>
    </dgm:pt>
    <dgm:pt modelId="{0847CF9D-F32C-4740-BA66-E4B27F6CA8F8}" type="sibTrans" cxnId="{BAFE4F4C-6FFA-4636-86D1-C90D6B478364}">
      <dgm:prSet/>
      <dgm:spPr/>
      <dgm:t>
        <a:bodyPr/>
        <a:lstStyle/>
        <a:p>
          <a:endParaRPr lang="en-US"/>
        </a:p>
      </dgm:t>
    </dgm:pt>
    <dgm:pt modelId="{3928985D-31C3-40EF-BEA3-F9149DDEBFC4}" type="pres">
      <dgm:prSet presAssocID="{F9B2ADB3-B37F-42A5-A1F2-D6235E3B14A4}" presName="linearFlow" presStyleCnt="0">
        <dgm:presLayoutVars>
          <dgm:dir/>
          <dgm:animLvl val="lvl"/>
          <dgm:resizeHandles val="exact"/>
        </dgm:presLayoutVars>
      </dgm:prSet>
      <dgm:spPr/>
    </dgm:pt>
    <dgm:pt modelId="{9D2523EE-3483-4F4F-9B4F-C6BCA9A4B532}" type="pres">
      <dgm:prSet presAssocID="{55C5B415-EB97-4A6A-BC2A-1DF2B3001082}" presName="composite" presStyleCnt="0"/>
      <dgm:spPr/>
    </dgm:pt>
    <dgm:pt modelId="{B10534C2-1668-419B-8F07-6025CC69732D}" type="pres">
      <dgm:prSet presAssocID="{55C5B415-EB97-4A6A-BC2A-1DF2B3001082}" presName="parentText" presStyleLbl="alignNode1" presStyleIdx="0" presStyleCnt="2">
        <dgm:presLayoutVars>
          <dgm:chMax val="1"/>
          <dgm:bulletEnabled val="1"/>
        </dgm:presLayoutVars>
      </dgm:prSet>
      <dgm:spPr/>
    </dgm:pt>
    <dgm:pt modelId="{521BE061-71C0-4743-B7FE-65BA7173CFC5}" type="pres">
      <dgm:prSet presAssocID="{55C5B415-EB97-4A6A-BC2A-1DF2B3001082}" presName="descendantText" presStyleLbl="alignAcc1" presStyleIdx="0" presStyleCnt="2">
        <dgm:presLayoutVars>
          <dgm:bulletEnabled val="1"/>
        </dgm:presLayoutVars>
      </dgm:prSet>
      <dgm:spPr/>
    </dgm:pt>
    <dgm:pt modelId="{07E765D9-6E7E-47C4-9912-AAD0AE497213}" type="pres">
      <dgm:prSet presAssocID="{0A7459F9-A317-453F-A2C3-114DB9F390EF}" presName="sp" presStyleCnt="0"/>
      <dgm:spPr/>
    </dgm:pt>
    <dgm:pt modelId="{CE9DBBA1-318C-40AE-AC89-4FE47411996A}" type="pres">
      <dgm:prSet presAssocID="{8A311893-2433-4BED-A786-874AE6A4193F}" presName="composite" presStyleCnt="0"/>
      <dgm:spPr/>
    </dgm:pt>
    <dgm:pt modelId="{F2996C56-42E4-4301-915F-530EF16E0A7B}" type="pres">
      <dgm:prSet presAssocID="{8A311893-2433-4BED-A786-874AE6A4193F}" presName="parentText" presStyleLbl="alignNode1" presStyleIdx="1" presStyleCnt="2">
        <dgm:presLayoutVars>
          <dgm:chMax val="1"/>
          <dgm:bulletEnabled val="1"/>
        </dgm:presLayoutVars>
      </dgm:prSet>
      <dgm:spPr/>
    </dgm:pt>
    <dgm:pt modelId="{6D22EDEA-60C9-4788-81E0-102BDB82C2AD}" type="pres">
      <dgm:prSet presAssocID="{8A311893-2433-4BED-A786-874AE6A4193F}" presName="descendantText" presStyleLbl="alignAcc1" presStyleIdx="1" presStyleCnt="2">
        <dgm:presLayoutVars>
          <dgm:bulletEnabled val="1"/>
        </dgm:presLayoutVars>
      </dgm:prSet>
      <dgm:spPr/>
    </dgm:pt>
  </dgm:ptLst>
  <dgm:cxnLst>
    <dgm:cxn modelId="{BAFE4F4C-6FFA-4636-86D1-C90D6B478364}" srcId="{F9B2ADB3-B37F-42A5-A1F2-D6235E3B14A4}" destId="{8A311893-2433-4BED-A786-874AE6A4193F}" srcOrd="1" destOrd="0" parTransId="{3F66C073-3801-4A40-BB7E-22C7B6BAC3BB}" sibTransId="{0847CF9D-F32C-4740-BA66-E4B27F6CA8F8}"/>
    <dgm:cxn modelId="{DC42F54D-0E09-47A5-9CF2-3E9588BAA365}" type="presOf" srcId="{55C5B415-EB97-4A6A-BC2A-1DF2B3001082}" destId="{B10534C2-1668-419B-8F07-6025CC69732D}" srcOrd="0" destOrd="0" presId="urn:microsoft.com/office/officeart/2005/8/layout/chevron2"/>
    <dgm:cxn modelId="{ED948823-7E18-4A82-B4B4-5F11294210D9}" srcId="{F9B2ADB3-B37F-42A5-A1F2-D6235E3B14A4}" destId="{55C5B415-EB97-4A6A-BC2A-1DF2B3001082}" srcOrd="0" destOrd="0" parTransId="{EC9353A2-E582-4B70-B3D9-52CEFD9D9B75}" sibTransId="{0A7459F9-A317-453F-A2C3-114DB9F390EF}"/>
    <dgm:cxn modelId="{2DC6CCF3-D4B5-40E2-AB29-F5C140C61FA6}" type="presOf" srcId="{8A311893-2433-4BED-A786-874AE6A4193F}" destId="{F2996C56-42E4-4301-915F-530EF16E0A7B}" srcOrd="0" destOrd="0" presId="urn:microsoft.com/office/officeart/2005/8/layout/chevron2"/>
    <dgm:cxn modelId="{4AD910F5-43D7-456B-B9A5-52E2DAD0AF43}" type="presOf" srcId="{F9B2ADB3-B37F-42A5-A1F2-D6235E3B14A4}" destId="{3928985D-31C3-40EF-BEA3-F9149DDEBFC4}" srcOrd="0" destOrd="0" presId="urn:microsoft.com/office/officeart/2005/8/layout/chevron2"/>
    <dgm:cxn modelId="{B3F46292-86D0-4601-AAC0-21926DDE1DE3}" type="presParOf" srcId="{3928985D-31C3-40EF-BEA3-F9149DDEBFC4}" destId="{9D2523EE-3483-4F4F-9B4F-C6BCA9A4B532}" srcOrd="0" destOrd="0" presId="urn:microsoft.com/office/officeart/2005/8/layout/chevron2"/>
    <dgm:cxn modelId="{06D4A91D-FFD3-46D5-915E-2CD83CB29DE4}" type="presParOf" srcId="{9D2523EE-3483-4F4F-9B4F-C6BCA9A4B532}" destId="{B10534C2-1668-419B-8F07-6025CC69732D}" srcOrd="0" destOrd="0" presId="urn:microsoft.com/office/officeart/2005/8/layout/chevron2"/>
    <dgm:cxn modelId="{04E71DA7-58C2-4A40-A779-E8705946FF9F}" type="presParOf" srcId="{9D2523EE-3483-4F4F-9B4F-C6BCA9A4B532}" destId="{521BE061-71C0-4743-B7FE-65BA7173CFC5}" srcOrd="1" destOrd="0" presId="urn:microsoft.com/office/officeart/2005/8/layout/chevron2"/>
    <dgm:cxn modelId="{328ED2CF-3270-4908-A5D3-C8F39E55C5AA}" type="presParOf" srcId="{3928985D-31C3-40EF-BEA3-F9149DDEBFC4}" destId="{07E765D9-6E7E-47C4-9912-AAD0AE497213}" srcOrd="1" destOrd="0" presId="urn:microsoft.com/office/officeart/2005/8/layout/chevron2"/>
    <dgm:cxn modelId="{5B9B5058-055E-412E-9687-9CAABC4CA7A4}" type="presParOf" srcId="{3928985D-31C3-40EF-BEA3-F9149DDEBFC4}" destId="{CE9DBBA1-318C-40AE-AC89-4FE47411996A}" srcOrd="2" destOrd="0" presId="urn:microsoft.com/office/officeart/2005/8/layout/chevron2"/>
    <dgm:cxn modelId="{490BB525-EFA6-44FC-BCE1-949D35303DC4}" type="presParOf" srcId="{CE9DBBA1-318C-40AE-AC89-4FE47411996A}" destId="{F2996C56-42E4-4301-915F-530EF16E0A7B}" srcOrd="0" destOrd="0" presId="urn:microsoft.com/office/officeart/2005/8/layout/chevron2"/>
    <dgm:cxn modelId="{0EF13FF7-0D37-4F01-9063-2965C7CB45F4}" type="presParOf" srcId="{CE9DBBA1-318C-40AE-AC89-4FE47411996A}" destId="{6D22EDEA-60C9-4788-81E0-102BDB82C2AD}" srcOrd="1" destOrd="0" presId="urn:microsoft.com/office/officeart/2005/8/layout/chevron2"/>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D0F1A55-A651-4D15-AB8A-7745CFD40996}" type="doc">
      <dgm:prSet loTypeId="urn:microsoft.com/office/officeart/2005/8/layout/gear1" loCatId="cycle" qsTypeId="urn:microsoft.com/office/officeart/2005/8/quickstyle/3d3" qsCatId="3D" csTypeId="urn:microsoft.com/office/officeart/2005/8/colors/accent6_4" csCatId="accent6" phldr="1"/>
      <dgm:spPr/>
    </dgm:pt>
    <dgm:pt modelId="{3981A810-6709-4513-8E07-F2D4410A5AD1}">
      <dgm:prSet phldrT="[Text]"/>
      <dgm:spPr/>
      <dgm:t>
        <a:bodyPr/>
        <a:lstStyle/>
        <a:p>
          <a:r>
            <a:rPr lang="en-US" dirty="0" smtClean="0"/>
            <a:t>1</a:t>
          </a:r>
          <a:endParaRPr lang="en-US" dirty="0"/>
        </a:p>
      </dgm:t>
    </dgm:pt>
    <dgm:pt modelId="{B0281F97-5783-47F6-BED4-3A50F2BE707D}" type="parTrans" cxnId="{6BF57A96-3BFA-466F-8233-E49C9F50485B}">
      <dgm:prSet/>
      <dgm:spPr/>
      <dgm:t>
        <a:bodyPr/>
        <a:lstStyle/>
        <a:p>
          <a:endParaRPr lang="en-US"/>
        </a:p>
      </dgm:t>
    </dgm:pt>
    <dgm:pt modelId="{2FF1FCC1-ABCA-4481-A1C8-05CE96A8E9F0}" type="sibTrans" cxnId="{6BF57A96-3BFA-466F-8233-E49C9F50485B}">
      <dgm:prSet/>
      <dgm:spPr/>
      <dgm:t>
        <a:bodyPr/>
        <a:lstStyle/>
        <a:p>
          <a:endParaRPr lang="en-US"/>
        </a:p>
      </dgm:t>
    </dgm:pt>
    <dgm:pt modelId="{03976B71-0E67-46B4-B609-E5B9FED828A9}">
      <dgm:prSet phldrT="[Text]"/>
      <dgm:spPr/>
      <dgm:t>
        <a:bodyPr/>
        <a:lstStyle/>
        <a:p>
          <a:r>
            <a:rPr lang="en-US" dirty="0" smtClean="0"/>
            <a:t>2</a:t>
          </a:r>
          <a:endParaRPr lang="en-US" dirty="0"/>
        </a:p>
      </dgm:t>
    </dgm:pt>
    <dgm:pt modelId="{9103D5D5-9D93-4432-A80A-DE8670F1127A}" type="parTrans" cxnId="{08B2FC46-BAF6-445D-9896-C7BE53718E8D}">
      <dgm:prSet/>
      <dgm:spPr/>
      <dgm:t>
        <a:bodyPr/>
        <a:lstStyle/>
        <a:p>
          <a:endParaRPr lang="en-US"/>
        </a:p>
      </dgm:t>
    </dgm:pt>
    <dgm:pt modelId="{4E1B1183-BD4A-4459-B57F-32BDC0B52321}" type="sibTrans" cxnId="{08B2FC46-BAF6-445D-9896-C7BE53718E8D}">
      <dgm:prSet/>
      <dgm:spPr/>
      <dgm:t>
        <a:bodyPr/>
        <a:lstStyle/>
        <a:p>
          <a:endParaRPr lang="en-US"/>
        </a:p>
      </dgm:t>
    </dgm:pt>
    <dgm:pt modelId="{858EDB5B-8654-482B-A3D3-4898F5714E29}">
      <dgm:prSet phldrT="[Text]"/>
      <dgm:spPr/>
      <dgm:t>
        <a:bodyPr/>
        <a:lstStyle/>
        <a:p>
          <a:r>
            <a:rPr lang="en-US" dirty="0" smtClean="0"/>
            <a:t>3</a:t>
          </a:r>
          <a:endParaRPr lang="en-US" dirty="0"/>
        </a:p>
      </dgm:t>
    </dgm:pt>
    <dgm:pt modelId="{E5F8964F-E054-423C-A5AA-491DA08A1815}" type="parTrans" cxnId="{D8A82107-671B-4CE6-93C6-99280B72F73A}">
      <dgm:prSet/>
      <dgm:spPr/>
      <dgm:t>
        <a:bodyPr/>
        <a:lstStyle/>
        <a:p>
          <a:endParaRPr lang="en-US"/>
        </a:p>
      </dgm:t>
    </dgm:pt>
    <dgm:pt modelId="{A0304C3B-7DA7-4101-85D3-06C9410F7867}" type="sibTrans" cxnId="{D8A82107-671B-4CE6-93C6-99280B72F73A}">
      <dgm:prSet/>
      <dgm:spPr/>
      <dgm:t>
        <a:bodyPr/>
        <a:lstStyle/>
        <a:p>
          <a:endParaRPr lang="en-US"/>
        </a:p>
      </dgm:t>
    </dgm:pt>
    <dgm:pt modelId="{1B3C6E0E-AC7F-4F7E-BA35-3ECECB88AE53}">
      <dgm:prSet phldrT="[Text]"/>
      <dgm:spPr/>
      <dgm:t>
        <a:bodyPr/>
        <a:lstStyle/>
        <a:p>
          <a:r>
            <a:rPr lang="en-US" dirty="0" smtClean="0"/>
            <a:t>Idea</a:t>
          </a:r>
          <a:endParaRPr lang="en-US" dirty="0"/>
        </a:p>
      </dgm:t>
    </dgm:pt>
    <dgm:pt modelId="{230E2A09-55F2-4B2A-999B-B1FC1C8EF30E}" type="parTrans" cxnId="{A4EFA9A2-0649-4ABC-A71C-57F745B7598B}">
      <dgm:prSet/>
      <dgm:spPr/>
      <dgm:t>
        <a:bodyPr/>
        <a:lstStyle/>
        <a:p>
          <a:endParaRPr lang="en-US"/>
        </a:p>
      </dgm:t>
    </dgm:pt>
    <dgm:pt modelId="{385C9FED-AB58-4756-B50A-CBF2037D35E2}" type="sibTrans" cxnId="{A4EFA9A2-0649-4ABC-A71C-57F745B7598B}">
      <dgm:prSet/>
      <dgm:spPr/>
      <dgm:t>
        <a:bodyPr/>
        <a:lstStyle/>
        <a:p>
          <a:endParaRPr lang="en-US"/>
        </a:p>
      </dgm:t>
    </dgm:pt>
    <dgm:pt modelId="{B188EE85-EB28-4E0C-AAC5-67E5B3F7ECF9}">
      <dgm:prSet phldrT="[Text]"/>
      <dgm:spPr/>
      <dgm:t>
        <a:bodyPr/>
        <a:lstStyle/>
        <a:p>
          <a:r>
            <a:rPr lang="en-US" dirty="0" smtClean="0"/>
            <a:t>Idea</a:t>
          </a:r>
          <a:endParaRPr lang="en-US" dirty="0"/>
        </a:p>
      </dgm:t>
    </dgm:pt>
    <dgm:pt modelId="{D5CF5F19-4503-4F3B-9ED3-81AB1D2919A5}" type="parTrans" cxnId="{4481ADFE-D3CC-4A0D-B5DB-7C2AEA83EB6C}">
      <dgm:prSet/>
      <dgm:spPr/>
      <dgm:t>
        <a:bodyPr/>
        <a:lstStyle/>
        <a:p>
          <a:endParaRPr lang="en-US"/>
        </a:p>
      </dgm:t>
    </dgm:pt>
    <dgm:pt modelId="{431CEF5F-9215-4B95-86A2-22EA39762018}" type="sibTrans" cxnId="{4481ADFE-D3CC-4A0D-B5DB-7C2AEA83EB6C}">
      <dgm:prSet/>
      <dgm:spPr/>
      <dgm:t>
        <a:bodyPr/>
        <a:lstStyle/>
        <a:p>
          <a:endParaRPr lang="en-US"/>
        </a:p>
      </dgm:t>
    </dgm:pt>
    <dgm:pt modelId="{C93E4C90-5D39-42BD-A1EE-EE1AF9AF279B}">
      <dgm:prSet phldrT="[Text]"/>
      <dgm:spPr/>
      <dgm:t>
        <a:bodyPr/>
        <a:lstStyle/>
        <a:p>
          <a:r>
            <a:rPr lang="en-US" dirty="0" smtClean="0"/>
            <a:t>Idea</a:t>
          </a:r>
          <a:endParaRPr lang="en-US" dirty="0"/>
        </a:p>
      </dgm:t>
    </dgm:pt>
    <dgm:pt modelId="{A2F183B1-EAEB-4A4B-98FF-BA10DBB2A43D}" type="parTrans" cxnId="{1314C004-4F3C-4E6B-9453-D99AC85B56C3}">
      <dgm:prSet/>
      <dgm:spPr/>
      <dgm:t>
        <a:bodyPr/>
        <a:lstStyle/>
        <a:p>
          <a:endParaRPr lang="en-US"/>
        </a:p>
      </dgm:t>
    </dgm:pt>
    <dgm:pt modelId="{6D5AEF46-E8D3-4D93-92B2-056D763C243F}" type="sibTrans" cxnId="{1314C004-4F3C-4E6B-9453-D99AC85B56C3}">
      <dgm:prSet/>
      <dgm:spPr/>
      <dgm:t>
        <a:bodyPr/>
        <a:lstStyle/>
        <a:p>
          <a:endParaRPr lang="en-US"/>
        </a:p>
      </dgm:t>
    </dgm:pt>
    <dgm:pt modelId="{7FB71F7D-B984-472D-8D9C-83D97B459589}" type="pres">
      <dgm:prSet presAssocID="{3D0F1A55-A651-4D15-AB8A-7745CFD40996}" presName="composite" presStyleCnt="0">
        <dgm:presLayoutVars>
          <dgm:chMax val="3"/>
          <dgm:animLvl val="lvl"/>
          <dgm:resizeHandles val="exact"/>
        </dgm:presLayoutVars>
      </dgm:prSet>
      <dgm:spPr/>
    </dgm:pt>
    <dgm:pt modelId="{391D0CCB-066F-473B-889F-38B90F5019B9}" type="pres">
      <dgm:prSet presAssocID="{3981A810-6709-4513-8E07-F2D4410A5AD1}" presName="gear1" presStyleLbl="node1" presStyleIdx="0" presStyleCnt="3">
        <dgm:presLayoutVars>
          <dgm:chMax val="1"/>
          <dgm:bulletEnabled val="1"/>
        </dgm:presLayoutVars>
      </dgm:prSet>
      <dgm:spPr/>
      <dgm:t>
        <a:bodyPr/>
        <a:lstStyle/>
        <a:p>
          <a:endParaRPr lang="en-US"/>
        </a:p>
      </dgm:t>
    </dgm:pt>
    <dgm:pt modelId="{BBC10CBD-AC09-4D1F-A4AB-370C5A78B188}" type="pres">
      <dgm:prSet presAssocID="{3981A810-6709-4513-8E07-F2D4410A5AD1}" presName="gear1srcNode" presStyleLbl="node1" presStyleIdx="0" presStyleCnt="3"/>
      <dgm:spPr/>
      <dgm:t>
        <a:bodyPr/>
        <a:lstStyle/>
        <a:p>
          <a:endParaRPr lang="en-US"/>
        </a:p>
      </dgm:t>
    </dgm:pt>
    <dgm:pt modelId="{9DA44B12-2DE5-4AD9-82CD-0FE3B1CB6FBA}" type="pres">
      <dgm:prSet presAssocID="{3981A810-6709-4513-8E07-F2D4410A5AD1}" presName="gear1dstNode" presStyleLbl="node1" presStyleIdx="0" presStyleCnt="3"/>
      <dgm:spPr/>
      <dgm:t>
        <a:bodyPr/>
        <a:lstStyle/>
        <a:p>
          <a:endParaRPr lang="en-US"/>
        </a:p>
      </dgm:t>
    </dgm:pt>
    <dgm:pt modelId="{2776554E-1D7B-4EA8-B478-2A691C6522AD}" type="pres">
      <dgm:prSet presAssocID="{3981A810-6709-4513-8E07-F2D4410A5AD1}" presName="gear1ch" presStyleLbl="fgAcc1" presStyleIdx="0" presStyleCnt="3">
        <dgm:presLayoutVars>
          <dgm:chMax val="0"/>
          <dgm:bulletEnabled val="1"/>
        </dgm:presLayoutVars>
      </dgm:prSet>
      <dgm:spPr/>
      <dgm:t>
        <a:bodyPr/>
        <a:lstStyle/>
        <a:p>
          <a:endParaRPr lang="en-US"/>
        </a:p>
      </dgm:t>
    </dgm:pt>
    <dgm:pt modelId="{7473844D-E815-4091-A7F4-D21CD5A78753}" type="pres">
      <dgm:prSet presAssocID="{03976B71-0E67-46B4-B609-E5B9FED828A9}" presName="gear2" presStyleLbl="node1" presStyleIdx="1" presStyleCnt="3">
        <dgm:presLayoutVars>
          <dgm:chMax val="1"/>
          <dgm:bulletEnabled val="1"/>
        </dgm:presLayoutVars>
      </dgm:prSet>
      <dgm:spPr/>
      <dgm:t>
        <a:bodyPr/>
        <a:lstStyle/>
        <a:p>
          <a:endParaRPr lang="en-US"/>
        </a:p>
      </dgm:t>
    </dgm:pt>
    <dgm:pt modelId="{C30F703C-1E14-4964-A48A-FD9E8242080D}" type="pres">
      <dgm:prSet presAssocID="{03976B71-0E67-46B4-B609-E5B9FED828A9}" presName="gear2srcNode" presStyleLbl="node1" presStyleIdx="1" presStyleCnt="3"/>
      <dgm:spPr/>
      <dgm:t>
        <a:bodyPr/>
        <a:lstStyle/>
        <a:p>
          <a:endParaRPr lang="en-US"/>
        </a:p>
      </dgm:t>
    </dgm:pt>
    <dgm:pt modelId="{12A5273C-BC2C-4589-9CE5-B5968F12226A}" type="pres">
      <dgm:prSet presAssocID="{03976B71-0E67-46B4-B609-E5B9FED828A9}" presName="gear2dstNode" presStyleLbl="node1" presStyleIdx="1" presStyleCnt="3"/>
      <dgm:spPr/>
      <dgm:t>
        <a:bodyPr/>
        <a:lstStyle/>
        <a:p>
          <a:endParaRPr lang="en-US"/>
        </a:p>
      </dgm:t>
    </dgm:pt>
    <dgm:pt modelId="{35DE5E44-85CE-4369-80F8-2366EDF5FA0F}" type="pres">
      <dgm:prSet presAssocID="{03976B71-0E67-46B4-B609-E5B9FED828A9}" presName="gear2ch" presStyleLbl="fgAcc1" presStyleIdx="1" presStyleCnt="3">
        <dgm:presLayoutVars>
          <dgm:chMax val="0"/>
          <dgm:bulletEnabled val="1"/>
        </dgm:presLayoutVars>
      </dgm:prSet>
      <dgm:spPr/>
      <dgm:t>
        <a:bodyPr/>
        <a:lstStyle/>
        <a:p>
          <a:endParaRPr lang="en-US"/>
        </a:p>
      </dgm:t>
    </dgm:pt>
    <dgm:pt modelId="{587898EB-AF80-4C54-A17D-CEBA647F3100}" type="pres">
      <dgm:prSet presAssocID="{858EDB5B-8654-482B-A3D3-4898F5714E29}" presName="gear3" presStyleLbl="node1" presStyleIdx="2" presStyleCnt="3"/>
      <dgm:spPr/>
      <dgm:t>
        <a:bodyPr/>
        <a:lstStyle/>
        <a:p>
          <a:endParaRPr lang="en-US"/>
        </a:p>
      </dgm:t>
    </dgm:pt>
    <dgm:pt modelId="{9F29260C-3636-4DB3-8DDE-EEB721B9C805}" type="pres">
      <dgm:prSet presAssocID="{858EDB5B-8654-482B-A3D3-4898F5714E29}" presName="gear3tx" presStyleLbl="node1" presStyleIdx="2" presStyleCnt="3">
        <dgm:presLayoutVars>
          <dgm:chMax val="1"/>
          <dgm:bulletEnabled val="1"/>
        </dgm:presLayoutVars>
      </dgm:prSet>
      <dgm:spPr/>
      <dgm:t>
        <a:bodyPr/>
        <a:lstStyle/>
        <a:p>
          <a:endParaRPr lang="en-US"/>
        </a:p>
      </dgm:t>
    </dgm:pt>
    <dgm:pt modelId="{3850FA85-B786-49E4-9A55-8F3D6854DCEF}" type="pres">
      <dgm:prSet presAssocID="{858EDB5B-8654-482B-A3D3-4898F5714E29}" presName="gear3srcNode" presStyleLbl="node1" presStyleIdx="2" presStyleCnt="3"/>
      <dgm:spPr/>
      <dgm:t>
        <a:bodyPr/>
        <a:lstStyle/>
        <a:p>
          <a:endParaRPr lang="en-US"/>
        </a:p>
      </dgm:t>
    </dgm:pt>
    <dgm:pt modelId="{0537BF63-BB0E-461D-A269-E9FBA6F47938}" type="pres">
      <dgm:prSet presAssocID="{858EDB5B-8654-482B-A3D3-4898F5714E29}" presName="gear3dstNode" presStyleLbl="node1" presStyleIdx="2" presStyleCnt="3"/>
      <dgm:spPr/>
      <dgm:t>
        <a:bodyPr/>
        <a:lstStyle/>
        <a:p>
          <a:endParaRPr lang="en-US"/>
        </a:p>
      </dgm:t>
    </dgm:pt>
    <dgm:pt modelId="{A817084B-8DC5-4C72-A43D-8988D7729E0D}" type="pres">
      <dgm:prSet presAssocID="{858EDB5B-8654-482B-A3D3-4898F5714E29}" presName="gear3ch" presStyleLbl="fgAcc1" presStyleIdx="2" presStyleCnt="3">
        <dgm:presLayoutVars>
          <dgm:chMax val="0"/>
          <dgm:bulletEnabled val="1"/>
        </dgm:presLayoutVars>
      </dgm:prSet>
      <dgm:spPr/>
      <dgm:t>
        <a:bodyPr/>
        <a:lstStyle/>
        <a:p>
          <a:endParaRPr lang="en-US"/>
        </a:p>
      </dgm:t>
    </dgm:pt>
    <dgm:pt modelId="{0529F0AE-096E-4692-8E25-56F402581BDC}" type="pres">
      <dgm:prSet presAssocID="{2FF1FCC1-ABCA-4481-A1C8-05CE96A8E9F0}" presName="connector1" presStyleLbl="sibTrans2D1" presStyleIdx="0" presStyleCnt="3"/>
      <dgm:spPr/>
      <dgm:t>
        <a:bodyPr/>
        <a:lstStyle/>
        <a:p>
          <a:endParaRPr lang="en-US"/>
        </a:p>
      </dgm:t>
    </dgm:pt>
    <dgm:pt modelId="{D7D2B8A1-084B-4D22-8F2C-A25BCE4A441D}" type="pres">
      <dgm:prSet presAssocID="{4E1B1183-BD4A-4459-B57F-32BDC0B52321}" presName="connector2" presStyleLbl="sibTrans2D1" presStyleIdx="1" presStyleCnt="3"/>
      <dgm:spPr/>
      <dgm:t>
        <a:bodyPr/>
        <a:lstStyle/>
        <a:p>
          <a:endParaRPr lang="en-US"/>
        </a:p>
      </dgm:t>
    </dgm:pt>
    <dgm:pt modelId="{60F60EFC-BCD0-4B3F-A5A2-6B7754EE5887}" type="pres">
      <dgm:prSet presAssocID="{A0304C3B-7DA7-4101-85D3-06C9410F7867}" presName="connector3" presStyleLbl="sibTrans2D1" presStyleIdx="2" presStyleCnt="3"/>
      <dgm:spPr/>
      <dgm:t>
        <a:bodyPr/>
        <a:lstStyle/>
        <a:p>
          <a:endParaRPr lang="en-US"/>
        </a:p>
      </dgm:t>
    </dgm:pt>
  </dgm:ptLst>
  <dgm:cxnLst>
    <dgm:cxn modelId="{61759FCE-DD0B-4D67-81E0-5CEDCF9AE8F0}" type="presOf" srcId="{4E1B1183-BD4A-4459-B57F-32BDC0B52321}" destId="{D7D2B8A1-084B-4D22-8F2C-A25BCE4A441D}" srcOrd="0" destOrd="0" presId="urn:microsoft.com/office/officeart/2005/8/layout/gear1"/>
    <dgm:cxn modelId="{CBD01FA1-2236-409F-9B14-66FA97FABCD2}" type="presOf" srcId="{858EDB5B-8654-482B-A3D3-4898F5714E29}" destId="{3850FA85-B786-49E4-9A55-8F3D6854DCEF}" srcOrd="2" destOrd="0" presId="urn:microsoft.com/office/officeart/2005/8/layout/gear1"/>
    <dgm:cxn modelId="{A4EFA9A2-0649-4ABC-A71C-57F745B7598B}" srcId="{3981A810-6709-4513-8E07-F2D4410A5AD1}" destId="{1B3C6E0E-AC7F-4F7E-BA35-3ECECB88AE53}" srcOrd="0" destOrd="0" parTransId="{230E2A09-55F2-4B2A-999B-B1FC1C8EF30E}" sibTransId="{385C9FED-AB58-4756-B50A-CBF2037D35E2}"/>
    <dgm:cxn modelId="{6F607F96-15DA-448A-802A-8A94AF8B625D}" type="presOf" srcId="{858EDB5B-8654-482B-A3D3-4898F5714E29}" destId="{587898EB-AF80-4C54-A17D-CEBA647F3100}" srcOrd="0" destOrd="0" presId="urn:microsoft.com/office/officeart/2005/8/layout/gear1"/>
    <dgm:cxn modelId="{1314C004-4F3C-4E6B-9453-D99AC85B56C3}" srcId="{858EDB5B-8654-482B-A3D3-4898F5714E29}" destId="{C93E4C90-5D39-42BD-A1EE-EE1AF9AF279B}" srcOrd="0" destOrd="0" parTransId="{A2F183B1-EAEB-4A4B-98FF-BA10DBB2A43D}" sibTransId="{6D5AEF46-E8D3-4D93-92B2-056D763C243F}"/>
    <dgm:cxn modelId="{33947DC9-57E9-4A1F-B303-A434F0AF7A7A}" type="presOf" srcId="{3981A810-6709-4513-8E07-F2D4410A5AD1}" destId="{9DA44B12-2DE5-4AD9-82CD-0FE3B1CB6FBA}" srcOrd="2" destOrd="0" presId="urn:microsoft.com/office/officeart/2005/8/layout/gear1"/>
    <dgm:cxn modelId="{D8A82107-671B-4CE6-93C6-99280B72F73A}" srcId="{3D0F1A55-A651-4D15-AB8A-7745CFD40996}" destId="{858EDB5B-8654-482B-A3D3-4898F5714E29}" srcOrd="2" destOrd="0" parTransId="{E5F8964F-E054-423C-A5AA-491DA08A1815}" sibTransId="{A0304C3B-7DA7-4101-85D3-06C9410F7867}"/>
    <dgm:cxn modelId="{83F27608-8481-4B29-A10E-B84DCDDBE9CF}" type="presOf" srcId="{A0304C3B-7DA7-4101-85D3-06C9410F7867}" destId="{60F60EFC-BCD0-4B3F-A5A2-6B7754EE5887}" srcOrd="0" destOrd="0" presId="urn:microsoft.com/office/officeart/2005/8/layout/gear1"/>
    <dgm:cxn modelId="{C6FB3F16-A2C1-4C9B-A48D-9167B682790E}" type="presOf" srcId="{3981A810-6709-4513-8E07-F2D4410A5AD1}" destId="{BBC10CBD-AC09-4D1F-A4AB-370C5A78B188}" srcOrd="1" destOrd="0" presId="urn:microsoft.com/office/officeart/2005/8/layout/gear1"/>
    <dgm:cxn modelId="{FE42C03C-2565-4896-ADDF-C425AA9F131A}" type="presOf" srcId="{B188EE85-EB28-4E0C-AAC5-67E5B3F7ECF9}" destId="{35DE5E44-85CE-4369-80F8-2366EDF5FA0F}" srcOrd="0" destOrd="0" presId="urn:microsoft.com/office/officeart/2005/8/layout/gear1"/>
    <dgm:cxn modelId="{09DBFE20-B9F6-42C2-9379-99D9F5898585}" type="presOf" srcId="{858EDB5B-8654-482B-A3D3-4898F5714E29}" destId="{9F29260C-3636-4DB3-8DDE-EEB721B9C805}" srcOrd="1" destOrd="0" presId="urn:microsoft.com/office/officeart/2005/8/layout/gear1"/>
    <dgm:cxn modelId="{ECDB62D7-379C-4B92-B6E4-016AF0DBCBBA}" type="presOf" srcId="{03976B71-0E67-46B4-B609-E5B9FED828A9}" destId="{7473844D-E815-4091-A7F4-D21CD5A78753}" srcOrd="0" destOrd="0" presId="urn:microsoft.com/office/officeart/2005/8/layout/gear1"/>
    <dgm:cxn modelId="{E55CA4E9-A745-4ACC-B368-7B269C96F5D4}" type="presOf" srcId="{3D0F1A55-A651-4D15-AB8A-7745CFD40996}" destId="{7FB71F7D-B984-472D-8D9C-83D97B459589}" srcOrd="0" destOrd="0" presId="urn:microsoft.com/office/officeart/2005/8/layout/gear1"/>
    <dgm:cxn modelId="{08B2FC46-BAF6-445D-9896-C7BE53718E8D}" srcId="{3D0F1A55-A651-4D15-AB8A-7745CFD40996}" destId="{03976B71-0E67-46B4-B609-E5B9FED828A9}" srcOrd="1" destOrd="0" parTransId="{9103D5D5-9D93-4432-A80A-DE8670F1127A}" sibTransId="{4E1B1183-BD4A-4459-B57F-32BDC0B52321}"/>
    <dgm:cxn modelId="{86951705-5608-4CA7-99EA-60273CE05880}" type="presOf" srcId="{3981A810-6709-4513-8E07-F2D4410A5AD1}" destId="{391D0CCB-066F-473B-889F-38B90F5019B9}" srcOrd="0" destOrd="0" presId="urn:microsoft.com/office/officeart/2005/8/layout/gear1"/>
    <dgm:cxn modelId="{8BB47450-E576-4D1B-B6F0-9DAB7714A486}" type="presOf" srcId="{C93E4C90-5D39-42BD-A1EE-EE1AF9AF279B}" destId="{A817084B-8DC5-4C72-A43D-8988D7729E0D}" srcOrd="0" destOrd="0" presId="urn:microsoft.com/office/officeart/2005/8/layout/gear1"/>
    <dgm:cxn modelId="{ED600BAD-6114-4103-BF42-ED6845B65713}" type="presOf" srcId="{2FF1FCC1-ABCA-4481-A1C8-05CE96A8E9F0}" destId="{0529F0AE-096E-4692-8E25-56F402581BDC}" srcOrd="0" destOrd="0" presId="urn:microsoft.com/office/officeart/2005/8/layout/gear1"/>
    <dgm:cxn modelId="{648CEB71-AF03-4EB6-9CF2-177990ECA69D}" type="presOf" srcId="{03976B71-0E67-46B4-B609-E5B9FED828A9}" destId="{C30F703C-1E14-4964-A48A-FD9E8242080D}" srcOrd="1" destOrd="0" presId="urn:microsoft.com/office/officeart/2005/8/layout/gear1"/>
    <dgm:cxn modelId="{4481ADFE-D3CC-4A0D-B5DB-7C2AEA83EB6C}" srcId="{03976B71-0E67-46B4-B609-E5B9FED828A9}" destId="{B188EE85-EB28-4E0C-AAC5-67E5B3F7ECF9}" srcOrd="0" destOrd="0" parTransId="{D5CF5F19-4503-4F3B-9ED3-81AB1D2919A5}" sibTransId="{431CEF5F-9215-4B95-86A2-22EA39762018}"/>
    <dgm:cxn modelId="{172A7519-3DF2-4E70-82CB-64461413E130}" type="presOf" srcId="{03976B71-0E67-46B4-B609-E5B9FED828A9}" destId="{12A5273C-BC2C-4589-9CE5-B5968F12226A}" srcOrd="2" destOrd="0" presId="urn:microsoft.com/office/officeart/2005/8/layout/gear1"/>
    <dgm:cxn modelId="{C3C822BA-2CA4-4AC0-8F60-3DF1CF874FF8}" type="presOf" srcId="{1B3C6E0E-AC7F-4F7E-BA35-3ECECB88AE53}" destId="{2776554E-1D7B-4EA8-B478-2A691C6522AD}" srcOrd="0" destOrd="0" presId="urn:microsoft.com/office/officeart/2005/8/layout/gear1"/>
    <dgm:cxn modelId="{6BF57A96-3BFA-466F-8233-E49C9F50485B}" srcId="{3D0F1A55-A651-4D15-AB8A-7745CFD40996}" destId="{3981A810-6709-4513-8E07-F2D4410A5AD1}" srcOrd="0" destOrd="0" parTransId="{B0281F97-5783-47F6-BED4-3A50F2BE707D}" sibTransId="{2FF1FCC1-ABCA-4481-A1C8-05CE96A8E9F0}"/>
    <dgm:cxn modelId="{886E738F-0CE1-45C0-990D-4C2A8BC53E4C}" type="presOf" srcId="{858EDB5B-8654-482B-A3D3-4898F5714E29}" destId="{0537BF63-BB0E-461D-A269-E9FBA6F47938}" srcOrd="3" destOrd="0" presId="urn:microsoft.com/office/officeart/2005/8/layout/gear1"/>
    <dgm:cxn modelId="{2E7BC3E4-E764-404B-A977-2160283D18D8}" type="presParOf" srcId="{7FB71F7D-B984-472D-8D9C-83D97B459589}" destId="{391D0CCB-066F-473B-889F-38B90F5019B9}" srcOrd="0" destOrd="0" presId="urn:microsoft.com/office/officeart/2005/8/layout/gear1"/>
    <dgm:cxn modelId="{87A3EC07-8439-423F-8286-DB35B6B961D7}" type="presParOf" srcId="{7FB71F7D-B984-472D-8D9C-83D97B459589}" destId="{BBC10CBD-AC09-4D1F-A4AB-370C5A78B188}" srcOrd="1" destOrd="0" presId="urn:microsoft.com/office/officeart/2005/8/layout/gear1"/>
    <dgm:cxn modelId="{70156B1C-B478-4767-8EF5-1968FE760099}" type="presParOf" srcId="{7FB71F7D-B984-472D-8D9C-83D97B459589}" destId="{9DA44B12-2DE5-4AD9-82CD-0FE3B1CB6FBA}" srcOrd="2" destOrd="0" presId="urn:microsoft.com/office/officeart/2005/8/layout/gear1"/>
    <dgm:cxn modelId="{EB3C6BE2-D7B0-4324-9080-EFD3A497737C}" type="presParOf" srcId="{7FB71F7D-B984-472D-8D9C-83D97B459589}" destId="{2776554E-1D7B-4EA8-B478-2A691C6522AD}" srcOrd="3" destOrd="0" presId="urn:microsoft.com/office/officeart/2005/8/layout/gear1"/>
    <dgm:cxn modelId="{372BE7E0-BAF3-4567-B37D-FAE26D273ABA}" type="presParOf" srcId="{7FB71F7D-B984-472D-8D9C-83D97B459589}" destId="{7473844D-E815-4091-A7F4-D21CD5A78753}" srcOrd="4" destOrd="0" presId="urn:microsoft.com/office/officeart/2005/8/layout/gear1"/>
    <dgm:cxn modelId="{CC3328C2-C6B7-4866-A118-E36EB77E4A31}" type="presParOf" srcId="{7FB71F7D-B984-472D-8D9C-83D97B459589}" destId="{C30F703C-1E14-4964-A48A-FD9E8242080D}" srcOrd="5" destOrd="0" presId="urn:microsoft.com/office/officeart/2005/8/layout/gear1"/>
    <dgm:cxn modelId="{57577D9B-E271-4467-A11B-1A417D3331E6}" type="presParOf" srcId="{7FB71F7D-B984-472D-8D9C-83D97B459589}" destId="{12A5273C-BC2C-4589-9CE5-B5968F12226A}" srcOrd="6" destOrd="0" presId="urn:microsoft.com/office/officeart/2005/8/layout/gear1"/>
    <dgm:cxn modelId="{8E8E446E-8CE1-4053-A207-798208635428}" type="presParOf" srcId="{7FB71F7D-B984-472D-8D9C-83D97B459589}" destId="{35DE5E44-85CE-4369-80F8-2366EDF5FA0F}" srcOrd="7" destOrd="0" presId="urn:microsoft.com/office/officeart/2005/8/layout/gear1"/>
    <dgm:cxn modelId="{72290D9B-7D96-4734-9667-6440A4D62952}" type="presParOf" srcId="{7FB71F7D-B984-472D-8D9C-83D97B459589}" destId="{587898EB-AF80-4C54-A17D-CEBA647F3100}" srcOrd="8" destOrd="0" presId="urn:microsoft.com/office/officeart/2005/8/layout/gear1"/>
    <dgm:cxn modelId="{6166CCDA-3569-426D-848C-DE6680C7190A}" type="presParOf" srcId="{7FB71F7D-B984-472D-8D9C-83D97B459589}" destId="{9F29260C-3636-4DB3-8DDE-EEB721B9C805}" srcOrd="9" destOrd="0" presId="urn:microsoft.com/office/officeart/2005/8/layout/gear1"/>
    <dgm:cxn modelId="{5098AC3C-BD48-4DF4-A4CA-2E76C130B336}" type="presParOf" srcId="{7FB71F7D-B984-472D-8D9C-83D97B459589}" destId="{3850FA85-B786-49E4-9A55-8F3D6854DCEF}" srcOrd="10" destOrd="0" presId="urn:microsoft.com/office/officeart/2005/8/layout/gear1"/>
    <dgm:cxn modelId="{6BE05112-2DC3-49C6-A3CA-7CF13E78ED92}" type="presParOf" srcId="{7FB71F7D-B984-472D-8D9C-83D97B459589}" destId="{0537BF63-BB0E-461D-A269-E9FBA6F47938}" srcOrd="11" destOrd="0" presId="urn:microsoft.com/office/officeart/2005/8/layout/gear1"/>
    <dgm:cxn modelId="{8D88B9D8-1E29-417B-AED4-1808999ED14B}" type="presParOf" srcId="{7FB71F7D-B984-472D-8D9C-83D97B459589}" destId="{A817084B-8DC5-4C72-A43D-8988D7729E0D}" srcOrd="12" destOrd="0" presId="urn:microsoft.com/office/officeart/2005/8/layout/gear1"/>
    <dgm:cxn modelId="{0286977D-29B5-42ED-BE08-B599B1A7FEC5}" type="presParOf" srcId="{7FB71F7D-B984-472D-8D9C-83D97B459589}" destId="{0529F0AE-096E-4692-8E25-56F402581BDC}" srcOrd="13" destOrd="0" presId="urn:microsoft.com/office/officeart/2005/8/layout/gear1"/>
    <dgm:cxn modelId="{E769C38C-F16F-4BF6-A23A-37AF5D31D66C}" type="presParOf" srcId="{7FB71F7D-B984-472D-8D9C-83D97B459589}" destId="{D7D2B8A1-084B-4D22-8F2C-A25BCE4A441D}" srcOrd="14" destOrd="0" presId="urn:microsoft.com/office/officeart/2005/8/layout/gear1"/>
    <dgm:cxn modelId="{BD67572C-1DE1-4C99-B2E5-6CC258B9A82B}" type="presParOf" srcId="{7FB71F7D-B984-472D-8D9C-83D97B459589}" destId="{60F60EFC-BCD0-4B3F-A5A2-6B7754EE5887}" srcOrd="15" destOrd="0" presId="urn:microsoft.com/office/officeart/2005/8/layout/gear1"/>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D0F1A55-A651-4D15-AB8A-7745CFD40996}" type="doc">
      <dgm:prSet loTypeId="urn:microsoft.com/office/officeart/2005/8/layout/gear1" loCatId="cycle" qsTypeId="urn:microsoft.com/office/officeart/2005/8/quickstyle/3d9" qsCatId="3D" csTypeId="urn:microsoft.com/office/officeart/2005/8/colors/accent6_4" csCatId="accent6" phldr="1"/>
      <dgm:spPr/>
    </dgm:pt>
    <dgm:pt modelId="{3981A810-6709-4513-8E07-F2D4410A5AD1}">
      <dgm:prSet phldrT="[Text]"/>
      <dgm:spPr/>
      <dgm:t>
        <a:bodyPr/>
        <a:lstStyle/>
        <a:p>
          <a:r>
            <a:rPr lang="en-US" dirty="0" smtClean="0"/>
            <a:t>1</a:t>
          </a:r>
          <a:endParaRPr lang="en-US" dirty="0"/>
        </a:p>
      </dgm:t>
    </dgm:pt>
    <dgm:pt modelId="{B0281F97-5783-47F6-BED4-3A50F2BE707D}" type="parTrans" cxnId="{6BF57A96-3BFA-466F-8233-E49C9F50485B}">
      <dgm:prSet/>
      <dgm:spPr/>
      <dgm:t>
        <a:bodyPr/>
        <a:lstStyle/>
        <a:p>
          <a:endParaRPr lang="en-US"/>
        </a:p>
      </dgm:t>
    </dgm:pt>
    <dgm:pt modelId="{2FF1FCC1-ABCA-4481-A1C8-05CE96A8E9F0}" type="sibTrans" cxnId="{6BF57A96-3BFA-466F-8233-E49C9F50485B}">
      <dgm:prSet/>
      <dgm:spPr/>
      <dgm:t>
        <a:bodyPr/>
        <a:lstStyle/>
        <a:p>
          <a:endParaRPr lang="en-US"/>
        </a:p>
      </dgm:t>
    </dgm:pt>
    <dgm:pt modelId="{03976B71-0E67-46B4-B609-E5B9FED828A9}">
      <dgm:prSet phldrT="[Text]"/>
      <dgm:spPr/>
      <dgm:t>
        <a:bodyPr/>
        <a:lstStyle/>
        <a:p>
          <a:r>
            <a:rPr lang="en-US" dirty="0" smtClean="0"/>
            <a:t>2</a:t>
          </a:r>
          <a:endParaRPr lang="en-US" dirty="0"/>
        </a:p>
      </dgm:t>
    </dgm:pt>
    <dgm:pt modelId="{9103D5D5-9D93-4432-A80A-DE8670F1127A}" type="parTrans" cxnId="{08B2FC46-BAF6-445D-9896-C7BE53718E8D}">
      <dgm:prSet/>
      <dgm:spPr/>
      <dgm:t>
        <a:bodyPr/>
        <a:lstStyle/>
        <a:p>
          <a:endParaRPr lang="en-US"/>
        </a:p>
      </dgm:t>
    </dgm:pt>
    <dgm:pt modelId="{4E1B1183-BD4A-4459-B57F-32BDC0B52321}" type="sibTrans" cxnId="{08B2FC46-BAF6-445D-9896-C7BE53718E8D}">
      <dgm:prSet/>
      <dgm:spPr/>
      <dgm:t>
        <a:bodyPr/>
        <a:lstStyle/>
        <a:p>
          <a:endParaRPr lang="en-US"/>
        </a:p>
      </dgm:t>
    </dgm:pt>
    <dgm:pt modelId="{858EDB5B-8654-482B-A3D3-4898F5714E29}">
      <dgm:prSet phldrT="[Text]"/>
      <dgm:spPr/>
      <dgm:t>
        <a:bodyPr/>
        <a:lstStyle/>
        <a:p>
          <a:r>
            <a:rPr lang="en-US" dirty="0" smtClean="0"/>
            <a:t>3</a:t>
          </a:r>
          <a:endParaRPr lang="en-US" dirty="0"/>
        </a:p>
      </dgm:t>
    </dgm:pt>
    <dgm:pt modelId="{E5F8964F-E054-423C-A5AA-491DA08A1815}" type="parTrans" cxnId="{D8A82107-671B-4CE6-93C6-99280B72F73A}">
      <dgm:prSet/>
      <dgm:spPr/>
      <dgm:t>
        <a:bodyPr/>
        <a:lstStyle/>
        <a:p>
          <a:endParaRPr lang="en-US"/>
        </a:p>
      </dgm:t>
    </dgm:pt>
    <dgm:pt modelId="{A0304C3B-7DA7-4101-85D3-06C9410F7867}" type="sibTrans" cxnId="{D8A82107-671B-4CE6-93C6-99280B72F73A}">
      <dgm:prSet/>
      <dgm:spPr/>
      <dgm:t>
        <a:bodyPr/>
        <a:lstStyle/>
        <a:p>
          <a:endParaRPr lang="en-US"/>
        </a:p>
      </dgm:t>
    </dgm:pt>
    <dgm:pt modelId="{1B3C6E0E-AC7F-4F7E-BA35-3ECECB88AE53}">
      <dgm:prSet phldrT="[Text]"/>
      <dgm:spPr/>
      <dgm:t>
        <a:bodyPr/>
        <a:lstStyle/>
        <a:p>
          <a:r>
            <a:rPr lang="en-US" dirty="0" smtClean="0"/>
            <a:t>Idea</a:t>
          </a:r>
          <a:endParaRPr lang="en-US" dirty="0"/>
        </a:p>
      </dgm:t>
    </dgm:pt>
    <dgm:pt modelId="{230E2A09-55F2-4B2A-999B-B1FC1C8EF30E}" type="parTrans" cxnId="{A4EFA9A2-0649-4ABC-A71C-57F745B7598B}">
      <dgm:prSet/>
      <dgm:spPr/>
      <dgm:t>
        <a:bodyPr/>
        <a:lstStyle/>
        <a:p>
          <a:endParaRPr lang="en-US"/>
        </a:p>
      </dgm:t>
    </dgm:pt>
    <dgm:pt modelId="{385C9FED-AB58-4756-B50A-CBF2037D35E2}" type="sibTrans" cxnId="{A4EFA9A2-0649-4ABC-A71C-57F745B7598B}">
      <dgm:prSet/>
      <dgm:spPr/>
      <dgm:t>
        <a:bodyPr/>
        <a:lstStyle/>
        <a:p>
          <a:endParaRPr lang="en-US"/>
        </a:p>
      </dgm:t>
    </dgm:pt>
    <dgm:pt modelId="{B188EE85-EB28-4E0C-AAC5-67E5B3F7ECF9}">
      <dgm:prSet phldrT="[Text]"/>
      <dgm:spPr/>
      <dgm:t>
        <a:bodyPr/>
        <a:lstStyle/>
        <a:p>
          <a:r>
            <a:rPr lang="en-US" dirty="0" smtClean="0"/>
            <a:t>Idea</a:t>
          </a:r>
          <a:endParaRPr lang="en-US" dirty="0"/>
        </a:p>
      </dgm:t>
    </dgm:pt>
    <dgm:pt modelId="{D5CF5F19-4503-4F3B-9ED3-81AB1D2919A5}" type="parTrans" cxnId="{4481ADFE-D3CC-4A0D-B5DB-7C2AEA83EB6C}">
      <dgm:prSet/>
      <dgm:spPr/>
      <dgm:t>
        <a:bodyPr/>
        <a:lstStyle/>
        <a:p>
          <a:endParaRPr lang="en-US"/>
        </a:p>
      </dgm:t>
    </dgm:pt>
    <dgm:pt modelId="{431CEF5F-9215-4B95-86A2-22EA39762018}" type="sibTrans" cxnId="{4481ADFE-D3CC-4A0D-B5DB-7C2AEA83EB6C}">
      <dgm:prSet/>
      <dgm:spPr/>
      <dgm:t>
        <a:bodyPr/>
        <a:lstStyle/>
        <a:p>
          <a:endParaRPr lang="en-US"/>
        </a:p>
      </dgm:t>
    </dgm:pt>
    <dgm:pt modelId="{C93E4C90-5D39-42BD-A1EE-EE1AF9AF279B}">
      <dgm:prSet phldrT="[Text]"/>
      <dgm:spPr/>
      <dgm:t>
        <a:bodyPr/>
        <a:lstStyle/>
        <a:p>
          <a:r>
            <a:rPr lang="en-US" dirty="0" smtClean="0"/>
            <a:t>Idea</a:t>
          </a:r>
          <a:endParaRPr lang="en-US" dirty="0"/>
        </a:p>
      </dgm:t>
    </dgm:pt>
    <dgm:pt modelId="{A2F183B1-EAEB-4A4B-98FF-BA10DBB2A43D}" type="parTrans" cxnId="{1314C004-4F3C-4E6B-9453-D99AC85B56C3}">
      <dgm:prSet/>
      <dgm:spPr/>
      <dgm:t>
        <a:bodyPr/>
        <a:lstStyle/>
        <a:p>
          <a:endParaRPr lang="en-US"/>
        </a:p>
      </dgm:t>
    </dgm:pt>
    <dgm:pt modelId="{6D5AEF46-E8D3-4D93-92B2-056D763C243F}" type="sibTrans" cxnId="{1314C004-4F3C-4E6B-9453-D99AC85B56C3}">
      <dgm:prSet/>
      <dgm:spPr/>
      <dgm:t>
        <a:bodyPr/>
        <a:lstStyle/>
        <a:p>
          <a:endParaRPr lang="en-US"/>
        </a:p>
      </dgm:t>
    </dgm:pt>
    <dgm:pt modelId="{7FB71F7D-B984-472D-8D9C-83D97B459589}" type="pres">
      <dgm:prSet presAssocID="{3D0F1A55-A651-4D15-AB8A-7745CFD40996}" presName="composite" presStyleCnt="0">
        <dgm:presLayoutVars>
          <dgm:chMax val="3"/>
          <dgm:animLvl val="lvl"/>
          <dgm:resizeHandles val="exact"/>
        </dgm:presLayoutVars>
      </dgm:prSet>
      <dgm:spPr/>
    </dgm:pt>
    <dgm:pt modelId="{391D0CCB-066F-473B-889F-38B90F5019B9}" type="pres">
      <dgm:prSet presAssocID="{3981A810-6709-4513-8E07-F2D4410A5AD1}" presName="gear1" presStyleLbl="node1" presStyleIdx="0" presStyleCnt="3">
        <dgm:presLayoutVars>
          <dgm:chMax val="1"/>
          <dgm:bulletEnabled val="1"/>
        </dgm:presLayoutVars>
      </dgm:prSet>
      <dgm:spPr/>
      <dgm:t>
        <a:bodyPr/>
        <a:lstStyle/>
        <a:p>
          <a:endParaRPr lang="en-US"/>
        </a:p>
      </dgm:t>
    </dgm:pt>
    <dgm:pt modelId="{BBC10CBD-AC09-4D1F-A4AB-370C5A78B188}" type="pres">
      <dgm:prSet presAssocID="{3981A810-6709-4513-8E07-F2D4410A5AD1}" presName="gear1srcNode" presStyleLbl="node1" presStyleIdx="0" presStyleCnt="3"/>
      <dgm:spPr/>
      <dgm:t>
        <a:bodyPr/>
        <a:lstStyle/>
        <a:p>
          <a:endParaRPr lang="en-US"/>
        </a:p>
      </dgm:t>
    </dgm:pt>
    <dgm:pt modelId="{9DA44B12-2DE5-4AD9-82CD-0FE3B1CB6FBA}" type="pres">
      <dgm:prSet presAssocID="{3981A810-6709-4513-8E07-F2D4410A5AD1}" presName="gear1dstNode" presStyleLbl="node1" presStyleIdx="0" presStyleCnt="3"/>
      <dgm:spPr/>
      <dgm:t>
        <a:bodyPr/>
        <a:lstStyle/>
        <a:p>
          <a:endParaRPr lang="en-US"/>
        </a:p>
      </dgm:t>
    </dgm:pt>
    <dgm:pt modelId="{2776554E-1D7B-4EA8-B478-2A691C6522AD}" type="pres">
      <dgm:prSet presAssocID="{3981A810-6709-4513-8E07-F2D4410A5AD1}" presName="gear1ch" presStyleLbl="fgAcc1" presStyleIdx="0" presStyleCnt="3">
        <dgm:presLayoutVars>
          <dgm:chMax val="0"/>
          <dgm:bulletEnabled val="1"/>
        </dgm:presLayoutVars>
      </dgm:prSet>
      <dgm:spPr/>
      <dgm:t>
        <a:bodyPr/>
        <a:lstStyle/>
        <a:p>
          <a:endParaRPr lang="en-US"/>
        </a:p>
      </dgm:t>
    </dgm:pt>
    <dgm:pt modelId="{7473844D-E815-4091-A7F4-D21CD5A78753}" type="pres">
      <dgm:prSet presAssocID="{03976B71-0E67-46B4-B609-E5B9FED828A9}" presName="gear2" presStyleLbl="node1" presStyleIdx="1" presStyleCnt="3">
        <dgm:presLayoutVars>
          <dgm:chMax val="1"/>
          <dgm:bulletEnabled val="1"/>
        </dgm:presLayoutVars>
      </dgm:prSet>
      <dgm:spPr/>
      <dgm:t>
        <a:bodyPr/>
        <a:lstStyle/>
        <a:p>
          <a:endParaRPr lang="en-US"/>
        </a:p>
      </dgm:t>
    </dgm:pt>
    <dgm:pt modelId="{C30F703C-1E14-4964-A48A-FD9E8242080D}" type="pres">
      <dgm:prSet presAssocID="{03976B71-0E67-46B4-B609-E5B9FED828A9}" presName="gear2srcNode" presStyleLbl="node1" presStyleIdx="1" presStyleCnt="3"/>
      <dgm:spPr/>
      <dgm:t>
        <a:bodyPr/>
        <a:lstStyle/>
        <a:p>
          <a:endParaRPr lang="en-US"/>
        </a:p>
      </dgm:t>
    </dgm:pt>
    <dgm:pt modelId="{12A5273C-BC2C-4589-9CE5-B5968F12226A}" type="pres">
      <dgm:prSet presAssocID="{03976B71-0E67-46B4-B609-E5B9FED828A9}" presName="gear2dstNode" presStyleLbl="node1" presStyleIdx="1" presStyleCnt="3"/>
      <dgm:spPr/>
      <dgm:t>
        <a:bodyPr/>
        <a:lstStyle/>
        <a:p>
          <a:endParaRPr lang="en-US"/>
        </a:p>
      </dgm:t>
    </dgm:pt>
    <dgm:pt modelId="{35DE5E44-85CE-4369-80F8-2366EDF5FA0F}" type="pres">
      <dgm:prSet presAssocID="{03976B71-0E67-46B4-B609-E5B9FED828A9}" presName="gear2ch" presStyleLbl="fgAcc1" presStyleIdx="1" presStyleCnt="3">
        <dgm:presLayoutVars>
          <dgm:chMax val="0"/>
          <dgm:bulletEnabled val="1"/>
        </dgm:presLayoutVars>
      </dgm:prSet>
      <dgm:spPr/>
      <dgm:t>
        <a:bodyPr/>
        <a:lstStyle/>
        <a:p>
          <a:endParaRPr lang="en-US"/>
        </a:p>
      </dgm:t>
    </dgm:pt>
    <dgm:pt modelId="{587898EB-AF80-4C54-A17D-CEBA647F3100}" type="pres">
      <dgm:prSet presAssocID="{858EDB5B-8654-482B-A3D3-4898F5714E29}" presName="gear3" presStyleLbl="node1" presStyleIdx="2" presStyleCnt="3"/>
      <dgm:spPr/>
      <dgm:t>
        <a:bodyPr/>
        <a:lstStyle/>
        <a:p>
          <a:endParaRPr lang="en-US"/>
        </a:p>
      </dgm:t>
    </dgm:pt>
    <dgm:pt modelId="{9F29260C-3636-4DB3-8DDE-EEB721B9C805}" type="pres">
      <dgm:prSet presAssocID="{858EDB5B-8654-482B-A3D3-4898F5714E29}" presName="gear3tx" presStyleLbl="node1" presStyleIdx="2" presStyleCnt="3">
        <dgm:presLayoutVars>
          <dgm:chMax val="1"/>
          <dgm:bulletEnabled val="1"/>
        </dgm:presLayoutVars>
      </dgm:prSet>
      <dgm:spPr/>
      <dgm:t>
        <a:bodyPr/>
        <a:lstStyle/>
        <a:p>
          <a:endParaRPr lang="en-US"/>
        </a:p>
      </dgm:t>
    </dgm:pt>
    <dgm:pt modelId="{3850FA85-B786-49E4-9A55-8F3D6854DCEF}" type="pres">
      <dgm:prSet presAssocID="{858EDB5B-8654-482B-A3D3-4898F5714E29}" presName="gear3srcNode" presStyleLbl="node1" presStyleIdx="2" presStyleCnt="3"/>
      <dgm:spPr/>
      <dgm:t>
        <a:bodyPr/>
        <a:lstStyle/>
        <a:p>
          <a:endParaRPr lang="en-US"/>
        </a:p>
      </dgm:t>
    </dgm:pt>
    <dgm:pt modelId="{0537BF63-BB0E-461D-A269-E9FBA6F47938}" type="pres">
      <dgm:prSet presAssocID="{858EDB5B-8654-482B-A3D3-4898F5714E29}" presName="gear3dstNode" presStyleLbl="node1" presStyleIdx="2" presStyleCnt="3"/>
      <dgm:spPr/>
      <dgm:t>
        <a:bodyPr/>
        <a:lstStyle/>
        <a:p>
          <a:endParaRPr lang="en-US"/>
        </a:p>
      </dgm:t>
    </dgm:pt>
    <dgm:pt modelId="{A817084B-8DC5-4C72-A43D-8988D7729E0D}" type="pres">
      <dgm:prSet presAssocID="{858EDB5B-8654-482B-A3D3-4898F5714E29}" presName="gear3ch" presStyleLbl="fgAcc1" presStyleIdx="2" presStyleCnt="3">
        <dgm:presLayoutVars>
          <dgm:chMax val="0"/>
          <dgm:bulletEnabled val="1"/>
        </dgm:presLayoutVars>
      </dgm:prSet>
      <dgm:spPr/>
      <dgm:t>
        <a:bodyPr/>
        <a:lstStyle/>
        <a:p>
          <a:endParaRPr lang="en-US"/>
        </a:p>
      </dgm:t>
    </dgm:pt>
    <dgm:pt modelId="{0529F0AE-096E-4692-8E25-56F402581BDC}" type="pres">
      <dgm:prSet presAssocID="{2FF1FCC1-ABCA-4481-A1C8-05CE96A8E9F0}" presName="connector1" presStyleLbl="sibTrans2D1" presStyleIdx="0" presStyleCnt="3"/>
      <dgm:spPr/>
      <dgm:t>
        <a:bodyPr/>
        <a:lstStyle/>
        <a:p>
          <a:endParaRPr lang="en-US"/>
        </a:p>
      </dgm:t>
    </dgm:pt>
    <dgm:pt modelId="{D7D2B8A1-084B-4D22-8F2C-A25BCE4A441D}" type="pres">
      <dgm:prSet presAssocID="{4E1B1183-BD4A-4459-B57F-32BDC0B52321}" presName="connector2" presStyleLbl="sibTrans2D1" presStyleIdx="1" presStyleCnt="3"/>
      <dgm:spPr/>
      <dgm:t>
        <a:bodyPr/>
        <a:lstStyle/>
        <a:p>
          <a:endParaRPr lang="en-US"/>
        </a:p>
      </dgm:t>
    </dgm:pt>
    <dgm:pt modelId="{60F60EFC-BCD0-4B3F-A5A2-6B7754EE5887}" type="pres">
      <dgm:prSet presAssocID="{A0304C3B-7DA7-4101-85D3-06C9410F7867}" presName="connector3" presStyleLbl="sibTrans2D1" presStyleIdx="2" presStyleCnt="3"/>
      <dgm:spPr/>
      <dgm:t>
        <a:bodyPr/>
        <a:lstStyle/>
        <a:p>
          <a:endParaRPr lang="en-US"/>
        </a:p>
      </dgm:t>
    </dgm:pt>
  </dgm:ptLst>
  <dgm:cxnLst>
    <dgm:cxn modelId="{0F4F19DE-3DE2-4B81-B91A-EC6FCB68DF4B}" type="presOf" srcId="{B188EE85-EB28-4E0C-AAC5-67E5B3F7ECF9}" destId="{35DE5E44-85CE-4369-80F8-2366EDF5FA0F}" srcOrd="0" destOrd="0" presId="urn:microsoft.com/office/officeart/2005/8/layout/gear1"/>
    <dgm:cxn modelId="{FD9D3283-8E86-4F14-914D-B4F49845664A}" type="presOf" srcId="{03976B71-0E67-46B4-B609-E5B9FED828A9}" destId="{C30F703C-1E14-4964-A48A-FD9E8242080D}" srcOrd="1" destOrd="0" presId="urn:microsoft.com/office/officeart/2005/8/layout/gear1"/>
    <dgm:cxn modelId="{A4EFA9A2-0649-4ABC-A71C-57F745B7598B}" srcId="{3981A810-6709-4513-8E07-F2D4410A5AD1}" destId="{1B3C6E0E-AC7F-4F7E-BA35-3ECECB88AE53}" srcOrd="0" destOrd="0" parTransId="{230E2A09-55F2-4B2A-999B-B1FC1C8EF30E}" sibTransId="{385C9FED-AB58-4756-B50A-CBF2037D35E2}"/>
    <dgm:cxn modelId="{1314C004-4F3C-4E6B-9453-D99AC85B56C3}" srcId="{858EDB5B-8654-482B-A3D3-4898F5714E29}" destId="{C93E4C90-5D39-42BD-A1EE-EE1AF9AF279B}" srcOrd="0" destOrd="0" parTransId="{A2F183B1-EAEB-4A4B-98FF-BA10DBB2A43D}" sibTransId="{6D5AEF46-E8D3-4D93-92B2-056D763C243F}"/>
    <dgm:cxn modelId="{96665E4E-EDFB-423C-A5D4-7345648FC0C1}" type="presOf" srcId="{4E1B1183-BD4A-4459-B57F-32BDC0B52321}" destId="{D7D2B8A1-084B-4D22-8F2C-A25BCE4A441D}" srcOrd="0" destOrd="0" presId="urn:microsoft.com/office/officeart/2005/8/layout/gear1"/>
    <dgm:cxn modelId="{D8A82107-671B-4CE6-93C6-99280B72F73A}" srcId="{3D0F1A55-A651-4D15-AB8A-7745CFD40996}" destId="{858EDB5B-8654-482B-A3D3-4898F5714E29}" srcOrd="2" destOrd="0" parTransId="{E5F8964F-E054-423C-A5AA-491DA08A1815}" sibTransId="{A0304C3B-7DA7-4101-85D3-06C9410F7867}"/>
    <dgm:cxn modelId="{BC4E578E-0F0A-445C-A4A6-0299B8B83940}" type="presOf" srcId="{03976B71-0E67-46B4-B609-E5B9FED828A9}" destId="{12A5273C-BC2C-4589-9CE5-B5968F12226A}" srcOrd="2" destOrd="0" presId="urn:microsoft.com/office/officeart/2005/8/layout/gear1"/>
    <dgm:cxn modelId="{0394CD30-C3D5-4C78-B2E9-7D78525FCCA0}" type="presOf" srcId="{3981A810-6709-4513-8E07-F2D4410A5AD1}" destId="{BBC10CBD-AC09-4D1F-A4AB-370C5A78B188}" srcOrd="1" destOrd="0" presId="urn:microsoft.com/office/officeart/2005/8/layout/gear1"/>
    <dgm:cxn modelId="{3EDB9F5B-9D3C-44DC-996E-5CEA3A1FD572}" type="presOf" srcId="{03976B71-0E67-46B4-B609-E5B9FED828A9}" destId="{7473844D-E815-4091-A7F4-D21CD5A78753}" srcOrd="0" destOrd="0" presId="urn:microsoft.com/office/officeart/2005/8/layout/gear1"/>
    <dgm:cxn modelId="{9CD6BD14-239D-4947-831B-E7152D3CEFFF}" type="presOf" srcId="{C93E4C90-5D39-42BD-A1EE-EE1AF9AF279B}" destId="{A817084B-8DC5-4C72-A43D-8988D7729E0D}" srcOrd="0" destOrd="0" presId="urn:microsoft.com/office/officeart/2005/8/layout/gear1"/>
    <dgm:cxn modelId="{08B2FC46-BAF6-445D-9896-C7BE53718E8D}" srcId="{3D0F1A55-A651-4D15-AB8A-7745CFD40996}" destId="{03976B71-0E67-46B4-B609-E5B9FED828A9}" srcOrd="1" destOrd="0" parTransId="{9103D5D5-9D93-4432-A80A-DE8670F1127A}" sibTransId="{4E1B1183-BD4A-4459-B57F-32BDC0B52321}"/>
    <dgm:cxn modelId="{2DA290C2-45C9-4FC8-B424-5A5F2D91092F}" type="presOf" srcId="{3981A810-6709-4513-8E07-F2D4410A5AD1}" destId="{391D0CCB-066F-473B-889F-38B90F5019B9}" srcOrd="0" destOrd="0" presId="urn:microsoft.com/office/officeart/2005/8/layout/gear1"/>
    <dgm:cxn modelId="{4481ADFE-D3CC-4A0D-B5DB-7C2AEA83EB6C}" srcId="{03976B71-0E67-46B4-B609-E5B9FED828A9}" destId="{B188EE85-EB28-4E0C-AAC5-67E5B3F7ECF9}" srcOrd="0" destOrd="0" parTransId="{D5CF5F19-4503-4F3B-9ED3-81AB1D2919A5}" sibTransId="{431CEF5F-9215-4B95-86A2-22EA39762018}"/>
    <dgm:cxn modelId="{F457073B-7266-480C-9328-2792772E0CBC}" type="presOf" srcId="{858EDB5B-8654-482B-A3D3-4898F5714E29}" destId="{0537BF63-BB0E-461D-A269-E9FBA6F47938}" srcOrd="3" destOrd="0" presId="urn:microsoft.com/office/officeart/2005/8/layout/gear1"/>
    <dgm:cxn modelId="{922ECD66-C3D8-4840-A5CA-997AB359B5D7}" type="presOf" srcId="{A0304C3B-7DA7-4101-85D3-06C9410F7867}" destId="{60F60EFC-BCD0-4B3F-A5A2-6B7754EE5887}" srcOrd="0" destOrd="0" presId="urn:microsoft.com/office/officeart/2005/8/layout/gear1"/>
    <dgm:cxn modelId="{6BF57A96-3BFA-466F-8233-E49C9F50485B}" srcId="{3D0F1A55-A651-4D15-AB8A-7745CFD40996}" destId="{3981A810-6709-4513-8E07-F2D4410A5AD1}" srcOrd="0" destOrd="0" parTransId="{B0281F97-5783-47F6-BED4-3A50F2BE707D}" sibTransId="{2FF1FCC1-ABCA-4481-A1C8-05CE96A8E9F0}"/>
    <dgm:cxn modelId="{CD8482A7-4DFC-4006-A3DD-AE3AC692FAC2}" type="presOf" srcId="{858EDB5B-8654-482B-A3D3-4898F5714E29}" destId="{587898EB-AF80-4C54-A17D-CEBA647F3100}" srcOrd="0" destOrd="0" presId="urn:microsoft.com/office/officeart/2005/8/layout/gear1"/>
    <dgm:cxn modelId="{70076CBE-2C20-4513-87C1-3B7F0A4E9C80}" type="presOf" srcId="{858EDB5B-8654-482B-A3D3-4898F5714E29}" destId="{3850FA85-B786-49E4-9A55-8F3D6854DCEF}" srcOrd="2" destOrd="0" presId="urn:microsoft.com/office/officeart/2005/8/layout/gear1"/>
    <dgm:cxn modelId="{BC131364-338E-4949-84CF-D6E06CD34AE8}" type="presOf" srcId="{858EDB5B-8654-482B-A3D3-4898F5714E29}" destId="{9F29260C-3636-4DB3-8DDE-EEB721B9C805}" srcOrd="1" destOrd="0" presId="urn:microsoft.com/office/officeart/2005/8/layout/gear1"/>
    <dgm:cxn modelId="{46499C8C-9359-4AFD-8672-A13387FD3DC2}" type="presOf" srcId="{1B3C6E0E-AC7F-4F7E-BA35-3ECECB88AE53}" destId="{2776554E-1D7B-4EA8-B478-2A691C6522AD}" srcOrd="0" destOrd="0" presId="urn:microsoft.com/office/officeart/2005/8/layout/gear1"/>
    <dgm:cxn modelId="{EFC82EBC-3A61-49EF-A182-A4C62EF19551}" type="presOf" srcId="{3981A810-6709-4513-8E07-F2D4410A5AD1}" destId="{9DA44B12-2DE5-4AD9-82CD-0FE3B1CB6FBA}" srcOrd="2" destOrd="0" presId="urn:microsoft.com/office/officeart/2005/8/layout/gear1"/>
    <dgm:cxn modelId="{1FA24C07-A28E-4DD7-95B3-5F21A0BBB4EF}" type="presOf" srcId="{2FF1FCC1-ABCA-4481-A1C8-05CE96A8E9F0}" destId="{0529F0AE-096E-4692-8E25-56F402581BDC}" srcOrd="0" destOrd="0" presId="urn:microsoft.com/office/officeart/2005/8/layout/gear1"/>
    <dgm:cxn modelId="{E082F827-507C-4A39-B575-4AA3CDCF3B60}" type="presOf" srcId="{3D0F1A55-A651-4D15-AB8A-7745CFD40996}" destId="{7FB71F7D-B984-472D-8D9C-83D97B459589}" srcOrd="0" destOrd="0" presId="urn:microsoft.com/office/officeart/2005/8/layout/gear1"/>
    <dgm:cxn modelId="{5101215A-CB7D-452A-B65E-B2C9C64ACB2C}" type="presParOf" srcId="{7FB71F7D-B984-472D-8D9C-83D97B459589}" destId="{391D0CCB-066F-473B-889F-38B90F5019B9}" srcOrd="0" destOrd="0" presId="urn:microsoft.com/office/officeart/2005/8/layout/gear1"/>
    <dgm:cxn modelId="{D0D8FDC5-1ECF-475E-8E61-DD3BB97B8325}" type="presParOf" srcId="{7FB71F7D-B984-472D-8D9C-83D97B459589}" destId="{BBC10CBD-AC09-4D1F-A4AB-370C5A78B188}" srcOrd="1" destOrd="0" presId="urn:microsoft.com/office/officeart/2005/8/layout/gear1"/>
    <dgm:cxn modelId="{95C6D56D-2974-4221-93D7-15EE4901279D}" type="presParOf" srcId="{7FB71F7D-B984-472D-8D9C-83D97B459589}" destId="{9DA44B12-2DE5-4AD9-82CD-0FE3B1CB6FBA}" srcOrd="2" destOrd="0" presId="urn:microsoft.com/office/officeart/2005/8/layout/gear1"/>
    <dgm:cxn modelId="{FD0C6558-177B-4C5B-A970-7F44A4F6DCF4}" type="presParOf" srcId="{7FB71F7D-B984-472D-8D9C-83D97B459589}" destId="{2776554E-1D7B-4EA8-B478-2A691C6522AD}" srcOrd="3" destOrd="0" presId="urn:microsoft.com/office/officeart/2005/8/layout/gear1"/>
    <dgm:cxn modelId="{40BE2227-A611-47E0-9CF9-D5DAC5886E5A}" type="presParOf" srcId="{7FB71F7D-B984-472D-8D9C-83D97B459589}" destId="{7473844D-E815-4091-A7F4-D21CD5A78753}" srcOrd="4" destOrd="0" presId="urn:microsoft.com/office/officeart/2005/8/layout/gear1"/>
    <dgm:cxn modelId="{643B1060-D087-4BCC-94D6-C36392598C4A}" type="presParOf" srcId="{7FB71F7D-B984-472D-8D9C-83D97B459589}" destId="{C30F703C-1E14-4964-A48A-FD9E8242080D}" srcOrd="5" destOrd="0" presId="urn:microsoft.com/office/officeart/2005/8/layout/gear1"/>
    <dgm:cxn modelId="{12568F8A-7057-4486-8EB7-FBC15C039182}" type="presParOf" srcId="{7FB71F7D-B984-472D-8D9C-83D97B459589}" destId="{12A5273C-BC2C-4589-9CE5-B5968F12226A}" srcOrd="6" destOrd="0" presId="urn:microsoft.com/office/officeart/2005/8/layout/gear1"/>
    <dgm:cxn modelId="{3C58893A-005B-4C81-8149-2D45337544AF}" type="presParOf" srcId="{7FB71F7D-B984-472D-8D9C-83D97B459589}" destId="{35DE5E44-85CE-4369-80F8-2366EDF5FA0F}" srcOrd="7" destOrd="0" presId="urn:microsoft.com/office/officeart/2005/8/layout/gear1"/>
    <dgm:cxn modelId="{B0FC9CF5-6035-4082-8B5E-7E0D9076F1A0}" type="presParOf" srcId="{7FB71F7D-B984-472D-8D9C-83D97B459589}" destId="{587898EB-AF80-4C54-A17D-CEBA647F3100}" srcOrd="8" destOrd="0" presId="urn:microsoft.com/office/officeart/2005/8/layout/gear1"/>
    <dgm:cxn modelId="{EB73DC46-4D82-4C3D-BA3E-BB9ED6654EA6}" type="presParOf" srcId="{7FB71F7D-B984-472D-8D9C-83D97B459589}" destId="{9F29260C-3636-4DB3-8DDE-EEB721B9C805}" srcOrd="9" destOrd="0" presId="urn:microsoft.com/office/officeart/2005/8/layout/gear1"/>
    <dgm:cxn modelId="{3377DC31-13E2-4851-B607-3257AC662307}" type="presParOf" srcId="{7FB71F7D-B984-472D-8D9C-83D97B459589}" destId="{3850FA85-B786-49E4-9A55-8F3D6854DCEF}" srcOrd="10" destOrd="0" presId="urn:microsoft.com/office/officeart/2005/8/layout/gear1"/>
    <dgm:cxn modelId="{112C8E48-9AC4-4D41-B791-146DCF49F081}" type="presParOf" srcId="{7FB71F7D-B984-472D-8D9C-83D97B459589}" destId="{0537BF63-BB0E-461D-A269-E9FBA6F47938}" srcOrd="11" destOrd="0" presId="urn:microsoft.com/office/officeart/2005/8/layout/gear1"/>
    <dgm:cxn modelId="{22FE2AD9-2B09-49DA-9E74-9E003D9538EB}" type="presParOf" srcId="{7FB71F7D-B984-472D-8D9C-83D97B459589}" destId="{A817084B-8DC5-4C72-A43D-8988D7729E0D}" srcOrd="12" destOrd="0" presId="urn:microsoft.com/office/officeart/2005/8/layout/gear1"/>
    <dgm:cxn modelId="{BD10B8CC-89C3-4C12-B0E7-02CA3E6D1117}" type="presParOf" srcId="{7FB71F7D-B984-472D-8D9C-83D97B459589}" destId="{0529F0AE-096E-4692-8E25-56F402581BDC}" srcOrd="13" destOrd="0" presId="urn:microsoft.com/office/officeart/2005/8/layout/gear1"/>
    <dgm:cxn modelId="{8A56C57F-B6DE-4702-970A-D2407D5C95AA}" type="presParOf" srcId="{7FB71F7D-B984-472D-8D9C-83D97B459589}" destId="{D7D2B8A1-084B-4D22-8F2C-A25BCE4A441D}" srcOrd="14" destOrd="0" presId="urn:microsoft.com/office/officeart/2005/8/layout/gear1"/>
    <dgm:cxn modelId="{C5E3C1A3-67AA-4E43-A718-B5B8083FF0AD}" type="presParOf" srcId="{7FB71F7D-B984-472D-8D9C-83D97B459589}" destId="{60F60EFC-BCD0-4B3F-A5A2-6B7754EE5887}" srcOrd="15" destOrd="0" presId="urn:microsoft.com/office/officeart/2005/8/layout/gear1"/>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350405-59AB-47EC-BB3F-6B6FD643E44E}" type="doc">
      <dgm:prSet loTypeId="urn:microsoft.com/office/officeart/2005/8/layout/hList7" loCatId="list" qsTypeId="urn:microsoft.com/office/officeart/2005/8/quickstyle/simple1" qsCatId="simple" csTypeId="urn:microsoft.com/office/officeart/2005/8/colors/colorful5" csCatId="colorful" phldr="1"/>
      <dgm:spPr/>
    </dgm:pt>
    <dgm:pt modelId="{6B594D16-BC92-4C84-8430-F4EAFE0BDD10}">
      <dgm:prSet phldrT="[Text]"/>
      <dgm:spPr/>
      <dgm:t>
        <a:bodyPr/>
        <a:lstStyle/>
        <a:p>
          <a:r>
            <a:rPr lang="en-US" dirty="0" err="1" smtClean="0"/>
            <a:t>Lorem</a:t>
          </a:r>
          <a:endParaRPr lang="en-US" dirty="0"/>
        </a:p>
      </dgm:t>
    </dgm:pt>
    <dgm:pt modelId="{21057153-28C9-47C0-8059-0B3FE1022C87}" type="parTrans" cxnId="{3C275FD3-3387-4D21-A567-19D7B03DA57B}">
      <dgm:prSet/>
      <dgm:spPr/>
      <dgm:t>
        <a:bodyPr/>
        <a:lstStyle/>
        <a:p>
          <a:endParaRPr lang="en-US"/>
        </a:p>
      </dgm:t>
    </dgm:pt>
    <dgm:pt modelId="{0DB7C31F-DEDB-4E6F-AB9E-4C0F83944D64}" type="sibTrans" cxnId="{3C275FD3-3387-4D21-A567-19D7B03DA57B}">
      <dgm:prSet/>
      <dgm:spPr/>
      <dgm:t>
        <a:bodyPr/>
        <a:lstStyle/>
        <a:p>
          <a:endParaRPr lang="en-US"/>
        </a:p>
      </dgm:t>
    </dgm:pt>
    <dgm:pt modelId="{E00268E6-36C4-41D6-B316-0C68FCB8EDCD}">
      <dgm:prSet phldrT="[Text]"/>
      <dgm:spPr/>
      <dgm:t>
        <a:bodyPr/>
        <a:lstStyle/>
        <a:p>
          <a:r>
            <a:rPr lang="en-US" dirty="0" err="1" smtClean="0"/>
            <a:t>Ipsum</a:t>
          </a:r>
          <a:endParaRPr lang="en-US" dirty="0"/>
        </a:p>
      </dgm:t>
    </dgm:pt>
    <dgm:pt modelId="{9042332B-3BD2-4720-8C0A-E688DA17E61F}" type="parTrans" cxnId="{372191BF-A174-46AD-835D-BB819B141AFF}">
      <dgm:prSet/>
      <dgm:spPr/>
      <dgm:t>
        <a:bodyPr/>
        <a:lstStyle/>
        <a:p>
          <a:endParaRPr lang="en-US"/>
        </a:p>
      </dgm:t>
    </dgm:pt>
    <dgm:pt modelId="{E8EED997-0E7F-4416-961C-C0FE925C05FC}" type="sibTrans" cxnId="{372191BF-A174-46AD-835D-BB819B141AFF}">
      <dgm:prSet/>
      <dgm:spPr/>
      <dgm:t>
        <a:bodyPr/>
        <a:lstStyle/>
        <a:p>
          <a:endParaRPr lang="en-US"/>
        </a:p>
      </dgm:t>
    </dgm:pt>
    <dgm:pt modelId="{227A406B-E930-4EFE-AF1D-3CF391085113}" type="pres">
      <dgm:prSet presAssocID="{23350405-59AB-47EC-BB3F-6B6FD643E44E}" presName="Name0" presStyleCnt="0">
        <dgm:presLayoutVars>
          <dgm:dir/>
          <dgm:resizeHandles val="exact"/>
        </dgm:presLayoutVars>
      </dgm:prSet>
      <dgm:spPr/>
    </dgm:pt>
    <dgm:pt modelId="{093DEB78-2302-4045-A813-EBF8E604C443}" type="pres">
      <dgm:prSet presAssocID="{23350405-59AB-47EC-BB3F-6B6FD643E44E}" presName="fgShape" presStyleLbl="fgShp" presStyleIdx="0" presStyleCnt="1"/>
      <dgm:spPr/>
    </dgm:pt>
    <dgm:pt modelId="{27A487B0-276C-45BA-8401-4DA01B1D6C39}" type="pres">
      <dgm:prSet presAssocID="{23350405-59AB-47EC-BB3F-6B6FD643E44E}" presName="linComp" presStyleCnt="0"/>
      <dgm:spPr/>
    </dgm:pt>
    <dgm:pt modelId="{1A69145C-EFB7-4E9C-BB8A-767BED61C0A0}" type="pres">
      <dgm:prSet presAssocID="{6B594D16-BC92-4C84-8430-F4EAFE0BDD10}" presName="compNode" presStyleCnt="0"/>
      <dgm:spPr/>
    </dgm:pt>
    <dgm:pt modelId="{98051C08-AA0D-4368-A572-BF1F55D169E6}" type="pres">
      <dgm:prSet presAssocID="{6B594D16-BC92-4C84-8430-F4EAFE0BDD10}" presName="bkgdShape" presStyleLbl="node1" presStyleIdx="0" presStyleCnt="2"/>
      <dgm:spPr/>
      <dgm:t>
        <a:bodyPr/>
        <a:lstStyle/>
        <a:p>
          <a:endParaRPr lang="en-US"/>
        </a:p>
      </dgm:t>
    </dgm:pt>
    <dgm:pt modelId="{E917142E-747C-44FE-B928-3CF9455212E5}" type="pres">
      <dgm:prSet presAssocID="{6B594D16-BC92-4C84-8430-F4EAFE0BDD10}" presName="nodeTx" presStyleLbl="node1" presStyleIdx="0" presStyleCnt="2">
        <dgm:presLayoutVars>
          <dgm:bulletEnabled val="1"/>
        </dgm:presLayoutVars>
      </dgm:prSet>
      <dgm:spPr/>
      <dgm:t>
        <a:bodyPr/>
        <a:lstStyle/>
        <a:p>
          <a:endParaRPr lang="en-US"/>
        </a:p>
      </dgm:t>
    </dgm:pt>
    <dgm:pt modelId="{C07935A2-4AEF-42C1-A564-33ED645821E9}" type="pres">
      <dgm:prSet presAssocID="{6B594D16-BC92-4C84-8430-F4EAFE0BDD10}" presName="invisiNode" presStyleLbl="node1" presStyleIdx="0" presStyleCnt="2"/>
      <dgm:spPr/>
    </dgm:pt>
    <dgm:pt modelId="{6B934E6B-318E-40EC-B205-B5B2DCF1915B}" type="pres">
      <dgm:prSet presAssocID="{6B594D16-BC92-4C84-8430-F4EAFE0BDD10}" presName="imagNode" presStyleLbl="fgImgPlace1" presStyleIdx="0" presStyleCnt="2"/>
      <dgm:spPr>
        <a:blipFill rotWithShape="0">
          <a:blip xmlns:r="http://schemas.openxmlformats.org/officeDocument/2006/relationships" r:embed="rId1"/>
          <a:stretch>
            <a:fillRect/>
          </a:stretch>
        </a:blipFill>
      </dgm:spPr>
    </dgm:pt>
    <dgm:pt modelId="{A4A04D46-D146-4930-B8B7-6DB0E00530F3}" type="pres">
      <dgm:prSet presAssocID="{0DB7C31F-DEDB-4E6F-AB9E-4C0F83944D64}" presName="sibTrans" presStyleLbl="sibTrans2D1" presStyleIdx="0" presStyleCnt="0"/>
      <dgm:spPr/>
      <dgm:t>
        <a:bodyPr/>
        <a:lstStyle/>
        <a:p>
          <a:endParaRPr lang="en-US"/>
        </a:p>
      </dgm:t>
    </dgm:pt>
    <dgm:pt modelId="{11D1BBD2-F6C2-4B30-95F6-014F5F14A4F9}" type="pres">
      <dgm:prSet presAssocID="{E00268E6-36C4-41D6-B316-0C68FCB8EDCD}" presName="compNode" presStyleCnt="0"/>
      <dgm:spPr/>
    </dgm:pt>
    <dgm:pt modelId="{018FAE4B-2241-4281-A6A9-48CC5A6202D8}" type="pres">
      <dgm:prSet presAssocID="{E00268E6-36C4-41D6-B316-0C68FCB8EDCD}" presName="bkgdShape" presStyleLbl="node1" presStyleIdx="1" presStyleCnt="2"/>
      <dgm:spPr/>
      <dgm:t>
        <a:bodyPr/>
        <a:lstStyle/>
        <a:p>
          <a:endParaRPr lang="en-US"/>
        </a:p>
      </dgm:t>
    </dgm:pt>
    <dgm:pt modelId="{7B2ED20A-6F8E-4C6D-9110-FF330AD4528C}" type="pres">
      <dgm:prSet presAssocID="{E00268E6-36C4-41D6-B316-0C68FCB8EDCD}" presName="nodeTx" presStyleLbl="node1" presStyleIdx="1" presStyleCnt="2">
        <dgm:presLayoutVars>
          <dgm:bulletEnabled val="1"/>
        </dgm:presLayoutVars>
      </dgm:prSet>
      <dgm:spPr/>
      <dgm:t>
        <a:bodyPr/>
        <a:lstStyle/>
        <a:p>
          <a:endParaRPr lang="en-US"/>
        </a:p>
      </dgm:t>
    </dgm:pt>
    <dgm:pt modelId="{54FC2022-9F93-42FD-957A-D2096C65831E}" type="pres">
      <dgm:prSet presAssocID="{E00268E6-36C4-41D6-B316-0C68FCB8EDCD}" presName="invisiNode" presStyleLbl="node1" presStyleIdx="1" presStyleCnt="2"/>
      <dgm:spPr/>
    </dgm:pt>
    <dgm:pt modelId="{163FA03D-5213-48BE-BA75-1B21561C4D3C}" type="pres">
      <dgm:prSet presAssocID="{E00268E6-36C4-41D6-B316-0C68FCB8EDCD}" presName="imagNode" presStyleLbl="fgImgPlace1" presStyleIdx="1" presStyleCnt="2"/>
      <dgm:spPr>
        <a:blipFill rotWithShape="0">
          <a:blip xmlns:r="http://schemas.openxmlformats.org/officeDocument/2006/relationships" r:embed="rId2"/>
          <a:stretch>
            <a:fillRect/>
          </a:stretch>
        </a:blipFill>
      </dgm:spPr>
    </dgm:pt>
  </dgm:ptLst>
  <dgm:cxnLst>
    <dgm:cxn modelId="{63A8CA55-7957-4CC9-93B7-CBB1BD8488B3}" type="presOf" srcId="{6B594D16-BC92-4C84-8430-F4EAFE0BDD10}" destId="{98051C08-AA0D-4368-A572-BF1F55D169E6}" srcOrd="0" destOrd="0" presId="urn:microsoft.com/office/officeart/2005/8/layout/hList7"/>
    <dgm:cxn modelId="{DEC69970-D921-40A0-94C9-48260B51E0E0}" type="presOf" srcId="{0DB7C31F-DEDB-4E6F-AB9E-4C0F83944D64}" destId="{A4A04D46-D146-4930-B8B7-6DB0E00530F3}" srcOrd="0" destOrd="0" presId="urn:microsoft.com/office/officeart/2005/8/layout/hList7"/>
    <dgm:cxn modelId="{0A40A6E3-C390-470E-A45F-22EFFB9F41CD}" type="presOf" srcId="{23350405-59AB-47EC-BB3F-6B6FD643E44E}" destId="{227A406B-E930-4EFE-AF1D-3CF391085113}" srcOrd="0" destOrd="0" presId="urn:microsoft.com/office/officeart/2005/8/layout/hList7"/>
    <dgm:cxn modelId="{31965E0B-EB24-4B23-BFC5-79681F6F3CFF}" type="presOf" srcId="{6B594D16-BC92-4C84-8430-F4EAFE0BDD10}" destId="{E917142E-747C-44FE-B928-3CF9455212E5}" srcOrd="1" destOrd="0" presId="urn:microsoft.com/office/officeart/2005/8/layout/hList7"/>
    <dgm:cxn modelId="{6CB2A5CD-897A-420F-B533-8F47538FA858}" type="presOf" srcId="{E00268E6-36C4-41D6-B316-0C68FCB8EDCD}" destId="{7B2ED20A-6F8E-4C6D-9110-FF330AD4528C}" srcOrd="1" destOrd="0" presId="urn:microsoft.com/office/officeart/2005/8/layout/hList7"/>
    <dgm:cxn modelId="{3C275FD3-3387-4D21-A567-19D7B03DA57B}" srcId="{23350405-59AB-47EC-BB3F-6B6FD643E44E}" destId="{6B594D16-BC92-4C84-8430-F4EAFE0BDD10}" srcOrd="0" destOrd="0" parTransId="{21057153-28C9-47C0-8059-0B3FE1022C87}" sibTransId="{0DB7C31F-DEDB-4E6F-AB9E-4C0F83944D64}"/>
    <dgm:cxn modelId="{C5F80335-6606-447F-B326-0973B27B0136}" type="presOf" srcId="{E00268E6-36C4-41D6-B316-0C68FCB8EDCD}" destId="{018FAE4B-2241-4281-A6A9-48CC5A6202D8}" srcOrd="0" destOrd="0" presId="urn:microsoft.com/office/officeart/2005/8/layout/hList7"/>
    <dgm:cxn modelId="{372191BF-A174-46AD-835D-BB819B141AFF}" srcId="{23350405-59AB-47EC-BB3F-6B6FD643E44E}" destId="{E00268E6-36C4-41D6-B316-0C68FCB8EDCD}" srcOrd="1" destOrd="0" parTransId="{9042332B-3BD2-4720-8C0A-E688DA17E61F}" sibTransId="{E8EED997-0E7F-4416-961C-C0FE925C05FC}"/>
    <dgm:cxn modelId="{DA9E15CA-95F3-4F84-861D-3830EFB639E7}" type="presParOf" srcId="{227A406B-E930-4EFE-AF1D-3CF391085113}" destId="{093DEB78-2302-4045-A813-EBF8E604C443}" srcOrd="0" destOrd="0" presId="urn:microsoft.com/office/officeart/2005/8/layout/hList7"/>
    <dgm:cxn modelId="{CF08BEF0-4607-4BE2-8962-AF0545648262}" type="presParOf" srcId="{227A406B-E930-4EFE-AF1D-3CF391085113}" destId="{27A487B0-276C-45BA-8401-4DA01B1D6C39}" srcOrd="1" destOrd="0" presId="urn:microsoft.com/office/officeart/2005/8/layout/hList7"/>
    <dgm:cxn modelId="{7E22E14C-5E08-4D65-832B-E397A06F3456}" type="presParOf" srcId="{27A487B0-276C-45BA-8401-4DA01B1D6C39}" destId="{1A69145C-EFB7-4E9C-BB8A-767BED61C0A0}" srcOrd="0" destOrd="0" presId="urn:microsoft.com/office/officeart/2005/8/layout/hList7"/>
    <dgm:cxn modelId="{85B661B1-06E1-4AF0-814F-CD5189624D2D}" type="presParOf" srcId="{1A69145C-EFB7-4E9C-BB8A-767BED61C0A0}" destId="{98051C08-AA0D-4368-A572-BF1F55D169E6}" srcOrd="0" destOrd="0" presId="urn:microsoft.com/office/officeart/2005/8/layout/hList7"/>
    <dgm:cxn modelId="{60661127-F12B-4D80-A42A-EC7A312EFC51}" type="presParOf" srcId="{1A69145C-EFB7-4E9C-BB8A-767BED61C0A0}" destId="{E917142E-747C-44FE-B928-3CF9455212E5}" srcOrd="1" destOrd="0" presId="urn:microsoft.com/office/officeart/2005/8/layout/hList7"/>
    <dgm:cxn modelId="{21088D15-DCD6-4E1E-847B-F330931379E2}" type="presParOf" srcId="{1A69145C-EFB7-4E9C-BB8A-767BED61C0A0}" destId="{C07935A2-4AEF-42C1-A564-33ED645821E9}" srcOrd="2" destOrd="0" presId="urn:microsoft.com/office/officeart/2005/8/layout/hList7"/>
    <dgm:cxn modelId="{00C7DF43-3BED-4D6F-ACCB-EECF5B7E0C71}" type="presParOf" srcId="{1A69145C-EFB7-4E9C-BB8A-767BED61C0A0}" destId="{6B934E6B-318E-40EC-B205-B5B2DCF1915B}" srcOrd="3" destOrd="0" presId="urn:microsoft.com/office/officeart/2005/8/layout/hList7"/>
    <dgm:cxn modelId="{3A79BB82-7D64-48F5-8759-3F0A3CE37B5B}" type="presParOf" srcId="{27A487B0-276C-45BA-8401-4DA01B1D6C39}" destId="{A4A04D46-D146-4930-B8B7-6DB0E00530F3}" srcOrd="1" destOrd="0" presId="urn:microsoft.com/office/officeart/2005/8/layout/hList7"/>
    <dgm:cxn modelId="{3DD2A57B-3C32-45E8-A3BF-463E5A724C74}" type="presParOf" srcId="{27A487B0-276C-45BA-8401-4DA01B1D6C39}" destId="{11D1BBD2-F6C2-4B30-95F6-014F5F14A4F9}" srcOrd="2" destOrd="0" presId="urn:microsoft.com/office/officeart/2005/8/layout/hList7"/>
    <dgm:cxn modelId="{704679E8-E7BF-4FB4-AB71-0A7E1B175482}" type="presParOf" srcId="{11D1BBD2-F6C2-4B30-95F6-014F5F14A4F9}" destId="{018FAE4B-2241-4281-A6A9-48CC5A6202D8}" srcOrd="0" destOrd="0" presId="urn:microsoft.com/office/officeart/2005/8/layout/hList7"/>
    <dgm:cxn modelId="{02C6D509-D72C-4F96-9AC8-35A9C61A8319}" type="presParOf" srcId="{11D1BBD2-F6C2-4B30-95F6-014F5F14A4F9}" destId="{7B2ED20A-6F8E-4C6D-9110-FF330AD4528C}" srcOrd="1" destOrd="0" presId="urn:microsoft.com/office/officeart/2005/8/layout/hList7"/>
    <dgm:cxn modelId="{378D8C82-EFB3-44C8-8801-780EDFD4F5D3}" type="presParOf" srcId="{11D1BBD2-F6C2-4B30-95F6-014F5F14A4F9}" destId="{54FC2022-9F93-42FD-957A-D2096C65831E}" srcOrd="2" destOrd="0" presId="urn:microsoft.com/office/officeart/2005/8/layout/hList7"/>
    <dgm:cxn modelId="{98633802-EFC2-4BA0-A3B5-B1872B222383}" type="presParOf" srcId="{11D1BBD2-F6C2-4B30-95F6-014F5F14A4F9}" destId="{163FA03D-5213-48BE-BA75-1B21561C4D3C}" srcOrd="3" destOrd="0" presId="urn:microsoft.com/office/officeart/2005/8/layout/hList7"/>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B2ADB3-B37F-42A5-A1F2-D6235E3B14A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5C5B415-EB97-4A6A-BC2A-1DF2B3001082}">
      <dgm:prSet phldrT="[Text]"/>
      <dgm:spPr/>
      <dgm:t>
        <a:bodyPr/>
        <a:lstStyle/>
        <a:p>
          <a:r>
            <a:rPr lang="en-US" dirty="0" smtClean="0"/>
            <a:t>1</a:t>
          </a:r>
          <a:endParaRPr lang="en-US" dirty="0"/>
        </a:p>
      </dgm:t>
    </dgm:pt>
    <dgm:pt modelId="{EC9353A2-E582-4B70-B3D9-52CEFD9D9B75}" type="parTrans" cxnId="{ED948823-7E18-4A82-B4B4-5F11294210D9}">
      <dgm:prSet/>
      <dgm:spPr/>
      <dgm:t>
        <a:bodyPr/>
        <a:lstStyle/>
        <a:p>
          <a:endParaRPr lang="en-US"/>
        </a:p>
      </dgm:t>
    </dgm:pt>
    <dgm:pt modelId="{0A7459F9-A317-453F-A2C3-114DB9F390EF}" type="sibTrans" cxnId="{ED948823-7E18-4A82-B4B4-5F11294210D9}">
      <dgm:prSet/>
      <dgm:spPr/>
      <dgm:t>
        <a:bodyPr/>
        <a:lstStyle/>
        <a:p>
          <a:endParaRPr lang="en-US"/>
        </a:p>
      </dgm:t>
    </dgm:pt>
    <dgm:pt modelId="{8A311893-2433-4BED-A786-874AE6A4193F}">
      <dgm:prSet phldrT="[Text]"/>
      <dgm:spPr/>
      <dgm:t>
        <a:bodyPr/>
        <a:lstStyle/>
        <a:p>
          <a:r>
            <a:rPr lang="en-US" dirty="0" smtClean="0"/>
            <a:t>2</a:t>
          </a:r>
          <a:endParaRPr lang="en-US" dirty="0"/>
        </a:p>
      </dgm:t>
    </dgm:pt>
    <dgm:pt modelId="{3F66C073-3801-4A40-BB7E-22C7B6BAC3BB}" type="parTrans" cxnId="{BAFE4F4C-6FFA-4636-86D1-C90D6B478364}">
      <dgm:prSet/>
      <dgm:spPr/>
      <dgm:t>
        <a:bodyPr/>
        <a:lstStyle/>
        <a:p>
          <a:endParaRPr lang="en-US"/>
        </a:p>
      </dgm:t>
    </dgm:pt>
    <dgm:pt modelId="{0847CF9D-F32C-4740-BA66-E4B27F6CA8F8}" type="sibTrans" cxnId="{BAFE4F4C-6FFA-4636-86D1-C90D6B478364}">
      <dgm:prSet/>
      <dgm:spPr/>
      <dgm:t>
        <a:bodyPr/>
        <a:lstStyle/>
        <a:p>
          <a:endParaRPr lang="en-US"/>
        </a:p>
      </dgm:t>
    </dgm:pt>
    <dgm:pt modelId="{F2384E29-248F-4E48-A1D2-A38D830DD4BA}">
      <dgm:prSet phldrT="[Text]"/>
      <dgm:spPr/>
      <dgm:t>
        <a:bodyPr/>
        <a:lstStyle/>
        <a:p>
          <a:r>
            <a:rPr lang="en-US" dirty="0" smtClean="0"/>
            <a:t>3</a:t>
          </a:r>
          <a:endParaRPr lang="en-US" dirty="0"/>
        </a:p>
      </dgm:t>
    </dgm:pt>
    <dgm:pt modelId="{9418EA0B-1609-43D5-AA00-7C54A91CF96F}" type="parTrans" cxnId="{11EED685-1E28-482B-9619-31384A8ED320}">
      <dgm:prSet/>
      <dgm:spPr/>
      <dgm:t>
        <a:bodyPr/>
        <a:lstStyle/>
        <a:p>
          <a:endParaRPr lang="en-US"/>
        </a:p>
      </dgm:t>
    </dgm:pt>
    <dgm:pt modelId="{A1CD0EE2-02D5-4479-9D1D-313977722771}" type="sibTrans" cxnId="{11EED685-1E28-482B-9619-31384A8ED320}">
      <dgm:prSet/>
      <dgm:spPr/>
      <dgm:t>
        <a:bodyPr/>
        <a:lstStyle/>
        <a:p>
          <a:endParaRPr lang="en-US"/>
        </a:p>
      </dgm:t>
    </dgm:pt>
    <dgm:pt modelId="{FCC683A3-D335-4FDD-AE96-E6C3D9370813}">
      <dgm:prSet phldrT="[Text]"/>
      <dgm:spPr/>
      <dgm:t>
        <a:bodyPr/>
        <a:lstStyle/>
        <a:p>
          <a:r>
            <a:rPr lang="en-US" dirty="0" smtClean="0"/>
            <a:t>4</a:t>
          </a:r>
          <a:endParaRPr lang="en-US" dirty="0"/>
        </a:p>
      </dgm:t>
    </dgm:pt>
    <dgm:pt modelId="{44C04C04-F1FB-43A3-8945-6F6FE4A3D8CE}" type="parTrans" cxnId="{2FAB2CC1-A31E-4F61-B074-B333C9EE15AB}">
      <dgm:prSet/>
      <dgm:spPr/>
      <dgm:t>
        <a:bodyPr/>
        <a:lstStyle/>
        <a:p>
          <a:endParaRPr lang="en-US"/>
        </a:p>
      </dgm:t>
    </dgm:pt>
    <dgm:pt modelId="{AF22AB69-E036-4586-A0E8-3CCA381EB664}" type="sibTrans" cxnId="{2FAB2CC1-A31E-4F61-B074-B333C9EE15AB}">
      <dgm:prSet/>
      <dgm:spPr/>
      <dgm:t>
        <a:bodyPr/>
        <a:lstStyle/>
        <a:p>
          <a:endParaRPr lang="en-US"/>
        </a:p>
      </dgm:t>
    </dgm:pt>
    <dgm:pt modelId="{6CC5C12F-5D6C-475A-8A13-7AE029ACDB53}">
      <dgm:prSet phldrT="[Text]"/>
      <dgm:spPr/>
      <dgm:t>
        <a:bodyPr/>
        <a:lstStyle/>
        <a:p>
          <a:r>
            <a:rPr lang="en-US" dirty="0" smtClean="0"/>
            <a:t>5</a:t>
          </a:r>
          <a:endParaRPr lang="en-US" dirty="0"/>
        </a:p>
      </dgm:t>
    </dgm:pt>
    <dgm:pt modelId="{056C5456-7C2A-4DE2-BE51-58E39C278DA7}" type="parTrans" cxnId="{68E7CD80-C1A5-4E58-82DE-036D124190F7}">
      <dgm:prSet/>
      <dgm:spPr/>
      <dgm:t>
        <a:bodyPr/>
        <a:lstStyle/>
        <a:p>
          <a:endParaRPr lang="en-US"/>
        </a:p>
      </dgm:t>
    </dgm:pt>
    <dgm:pt modelId="{BA3F10F2-2CE6-47BB-B338-7291A156BED3}" type="sibTrans" cxnId="{68E7CD80-C1A5-4E58-82DE-036D124190F7}">
      <dgm:prSet/>
      <dgm:spPr/>
      <dgm:t>
        <a:bodyPr/>
        <a:lstStyle/>
        <a:p>
          <a:endParaRPr lang="en-US"/>
        </a:p>
      </dgm:t>
    </dgm:pt>
    <dgm:pt modelId="{71CCA3C4-B1F5-4850-9BB8-6BC03E0131F5}" type="pres">
      <dgm:prSet presAssocID="{F9B2ADB3-B37F-42A5-A1F2-D6235E3B14A4}" presName="diagram" presStyleCnt="0">
        <dgm:presLayoutVars>
          <dgm:dir/>
          <dgm:resizeHandles val="exact"/>
        </dgm:presLayoutVars>
      </dgm:prSet>
      <dgm:spPr/>
    </dgm:pt>
    <dgm:pt modelId="{F981C067-AE78-482A-9C20-3D5CE17F3C2F}" type="pres">
      <dgm:prSet presAssocID="{55C5B415-EB97-4A6A-BC2A-1DF2B3001082}" presName="node" presStyleLbl="node1" presStyleIdx="0" presStyleCnt="5">
        <dgm:presLayoutVars>
          <dgm:bulletEnabled val="1"/>
        </dgm:presLayoutVars>
      </dgm:prSet>
      <dgm:spPr/>
      <dgm:t>
        <a:bodyPr/>
        <a:lstStyle/>
        <a:p>
          <a:endParaRPr lang="en-US"/>
        </a:p>
      </dgm:t>
    </dgm:pt>
    <dgm:pt modelId="{4C7625FF-6572-4CFE-834E-F13D168DDF71}" type="pres">
      <dgm:prSet presAssocID="{0A7459F9-A317-453F-A2C3-114DB9F390EF}" presName="sibTrans" presStyleCnt="0"/>
      <dgm:spPr/>
    </dgm:pt>
    <dgm:pt modelId="{6391E235-8B59-4F42-9649-BAB0E830A460}" type="pres">
      <dgm:prSet presAssocID="{8A311893-2433-4BED-A786-874AE6A4193F}" presName="node" presStyleLbl="node1" presStyleIdx="1" presStyleCnt="5">
        <dgm:presLayoutVars>
          <dgm:bulletEnabled val="1"/>
        </dgm:presLayoutVars>
      </dgm:prSet>
      <dgm:spPr/>
    </dgm:pt>
    <dgm:pt modelId="{3598D532-D391-494D-84DC-1DAF30E0B47F}" type="pres">
      <dgm:prSet presAssocID="{0847CF9D-F32C-4740-BA66-E4B27F6CA8F8}" presName="sibTrans" presStyleCnt="0"/>
      <dgm:spPr/>
    </dgm:pt>
    <dgm:pt modelId="{6B73F277-A09F-45DE-A200-3385D1A42485}" type="pres">
      <dgm:prSet presAssocID="{F2384E29-248F-4E48-A1D2-A38D830DD4BA}" presName="node" presStyleLbl="node1" presStyleIdx="2" presStyleCnt="5">
        <dgm:presLayoutVars>
          <dgm:bulletEnabled val="1"/>
        </dgm:presLayoutVars>
      </dgm:prSet>
      <dgm:spPr/>
    </dgm:pt>
    <dgm:pt modelId="{7CFBA192-6001-487B-B1B3-AC923C0F19BA}" type="pres">
      <dgm:prSet presAssocID="{A1CD0EE2-02D5-4479-9D1D-313977722771}" presName="sibTrans" presStyleCnt="0"/>
      <dgm:spPr/>
    </dgm:pt>
    <dgm:pt modelId="{1FA5A2C6-ED99-49B4-A513-6FFA3DDB3AA2}" type="pres">
      <dgm:prSet presAssocID="{FCC683A3-D335-4FDD-AE96-E6C3D9370813}" presName="node" presStyleLbl="node1" presStyleIdx="3" presStyleCnt="5">
        <dgm:presLayoutVars>
          <dgm:bulletEnabled val="1"/>
        </dgm:presLayoutVars>
      </dgm:prSet>
      <dgm:spPr/>
    </dgm:pt>
    <dgm:pt modelId="{727E8BF7-A87A-4E4A-83BB-45DC9444B91E}" type="pres">
      <dgm:prSet presAssocID="{AF22AB69-E036-4586-A0E8-3CCA381EB664}" presName="sibTrans" presStyleCnt="0"/>
      <dgm:spPr/>
    </dgm:pt>
    <dgm:pt modelId="{CE300A4E-91EC-4792-90F0-D92E302577CD}" type="pres">
      <dgm:prSet presAssocID="{6CC5C12F-5D6C-475A-8A13-7AE029ACDB53}" presName="node" presStyleLbl="node1" presStyleIdx="4" presStyleCnt="5">
        <dgm:presLayoutVars>
          <dgm:bulletEnabled val="1"/>
        </dgm:presLayoutVars>
      </dgm:prSet>
      <dgm:spPr/>
    </dgm:pt>
  </dgm:ptLst>
  <dgm:cxnLst>
    <dgm:cxn modelId="{6D755E5C-DD3F-4443-9F62-26FD1ECB7C7B}" type="presOf" srcId="{55C5B415-EB97-4A6A-BC2A-1DF2B3001082}" destId="{F981C067-AE78-482A-9C20-3D5CE17F3C2F}" srcOrd="0" destOrd="0" presId="urn:microsoft.com/office/officeart/2005/8/layout/default"/>
    <dgm:cxn modelId="{2FAB2CC1-A31E-4F61-B074-B333C9EE15AB}" srcId="{F9B2ADB3-B37F-42A5-A1F2-D6235E3B14A4}" destId="{FCC683A3-D335-4FDD-AE96-E6C3D9370813}" srcOrd="3" destOrd="0" parTransId="{44C04C04-F1FB-43A3-8945-6F6FE4A3D8CE}" sibTransId="{AF22AB69-E036-4586-A0E8-3CCA381EB664}"/>
    <dgm:cxn modelId="{BAFE4F4C-6FFA-4636-86D1-C90D6B478364}" srcId="{F9B2ADB3-B37F-42A5-A1F2-D6235E3B14A4}" destId="{8A311893-2433-4BED-A786-874AE6A4193F}" srcOrd="1" destOrd="0" parTransId="{3F66C073-3801-4A40-BB7E-22C7B6BAC3BB}" sibTransId="{0847CF9D-F32C-4740-BA66-E4B27F6CA8F8}"/>
    <dgm:cxn modelId="{74469661-0755-4BC1-812A-62409B55176E}" type="presOf" srcId="{8A311893-2433-4BED-A786-874AE6A4193F}" destId="{6391E235-8B59-4F42-9649-BAB0E830A460}" srcOrd="0" destOrd="0" presId="urn:microsoft.com/office/officeart/2005/8/layout/default"/>
    <dgm:cxn modelId="{ED948823-7E18-4A82-B4B4-5F11294210D9}" srcId="{F9B2ADB3-B37F-42A5-A1F2-D6235E3B14A4}" destId="{55C5B415-EB97-4A6A-BC2A-1DF2B3001082}" srcOrd="0" destOrd="0" parTransId="{EC9353A2-E582-4B70-B3D9-52CEFD9D9B75}" sibTransId="{0A7459F9-A317-453F-A2C3-114DB9F390EF}"/>
    <dgm:cxn modelId="{68E7CD80-C1A5-4E58-82DE-036D124190F7}" srcId="{F9B2ADB3-B37F-42A5-A1F2-D6235E3B14A4}" destId="{6CC5C12F-5D6C-475A-8A13-7AE029ACDB53}" srcOrd="4" destOrd="0" parTransId="{056C5456-7C2A-4DE2-BE51-58E39C278DA7}" sibTransId="{BA3F10F2-2CE6-47BB-B338-7291A156BED3}"/>
    <dgm:cxn modelId="{E524559C-9B3B-43D4-9FD0-7BCA82EB0E17}" type="presOf" srcId="{F2384E29-248F-4E48-A1D2-A38D830DD4BA}" destId="{6B73F277-A09F-45DE-A200-3385D1A42485}" srcOrd="0" destOrd="0" presId="urn:microsoft.com/office/officeart/2005/8/layout/default"/>
    <dgm:cxn modelId="{11EED685-1E28-482B-9619-31384A8ED320}" srcId="{F9B2ADB3-B37F-42A5-A1F2-D6235E3B14A4}" destId="{F2384E29-248F-4E48-A1D2-A38D830DD4BA}" srcOrd="2" destOrd="0" parTransId="{9418EA0B-1609-43D5-AA00-7C54A91CF96F}" sibTransId="{A1CD0EE2-02D5-4479-9D1D-313977722771}"/>
    <dgm:cxn modelId="{56628EA1-176A-400B-81B5-5118346DDBBB}" type="presOf" srcId="{6CC5C12F-5D6C-475A-8A13-7AE029ACDB53}" destId="{CE300A4E-91EC-4792-90F0-D92E302577CD}" srcOrd="0" destOrd="0" presId="urn:microsoft.com/office/officeart/2005/8/layout/default"/>
    <dgm:cxn modelId="{5CC74686-5FAA-41F3-9F5B-06FDD13B939A}" type="presOf" srcId="{F9B2ADB3-B37F-42A5-A1F2-D6235E3B14A4}" destId="{71CCA3C4-B1F5-4850-9BB8-6BC03E0131F5}" srcOrd="0" destOrd="0" presId="urn:microsoft.com/office/officeart/2005/8/layout/default"/>
    <dgm:cxn modelId="{7B203B1F-2547-439D-9BC1-C902588AF792}" type="presOf" srcId="{FCC683A3-D335-4FDD-AE96-E6C3D9370813}" destId="{1FA5A2C6-ED99-49B4-A513-6FFA3DDB3AA2}" srcOrd="0" destOrd="0" presId="urn:microsoft.com/office/officeart/2005/8/layout/default"/>
    <dgm:cxn modelId="{8D1B172D-5240-433D-8B78-6C37E6144C4F}" type="presParOf" srcId="{71CCA3C4-B1F5-4850-9BB8-6BC03E0131F5}" destId="{F981C067-AE78-482A-9C20-3D5CE17F3C2F}" srcOrd="0" destOrd="0" presId="urn:microsoft.com/office/officeart/2005/8/layout/default"/>
    <dgm:cxn modelId="{7CC03F32-E484-4FE4-BFF1-8B9B22BC8F5E}" type="presParOf" srcId="{71CCA3C4-B1F5-4850-9BB8-6BC03E0131F5}" destId="{4C7625FF-6572-4CFE-834E-F13D168DDF71}" srcOrd="1" destOrd="0" presId="urn:microsoft.com/office/officeart/2005/8/layout/default"/>
    <dgm:cxn modelId="{7DB971C6-602F-4C67-9735-FCC628FA03B4}" type="presParOf" srcId="{71CCA3C4-B1F5-4850-9BB8-6BC03E0131F5}" destId="{6391E235-8B59-4F42-9649-BAB0E830A460}" srcOrd="2" destOrd="0" presId="urn:microsoft.com/office/officeart/2005/8/layout/default"/>
    <dgm:cxn modelId="{2A93EBE6-9670-4870-A525-5A245DD8B8D2}" type="presParOf" srcId="{71CCA3C4-B1F5-4850-9BB8-6BC03E0131F5}" destId="{3598D532-D391-494D-84DC-1DAF30E0B47F}" srcOrd="3" destOrd="0" presId="urn:microsoft.com/office/officeart/2005/8/layout/default"/>
    <dgm:cxn modelId="{1E41C5C8-A3A3-4DBC-9A5B-CF5AC48E5064}" type="presParOf" srcId="{71CCA3C4-B1F5-4850-9BB8-6BC03E0131F5}" destId="{6B73F277-A09F-45DE-A200-3385D1A42485}" srcOrd="4" destOrd="0" presId="urn:microsoft.com/office/officeart/2005/8/layout/default"/>
    <dgm:cxn modelId="{5FF98534-8AC4-4F10-8FBC-B719F1E5EA9F}" type="presParOf" srcId="{71CCA3C4-B1F5-4850-9BB8-6BC03E0131F5}" destId="{7CFBA192-6001-487B-B1B3-AC923C0F19BA}" srcOrd="5" destOrd="0" presId="urn:microsoft.com/office/officeart/2005/8/layout/default"/>
    <dgm:cxn modelId="{30AC33F7-9349-4066-BD69-BF12EA04E455}" type="presParOf" srcId="{71CCA3C4-B1F5-4850-9BB8-6BC03E0131F5}" destId="{1FA5A2C6-ED99-49B4-A513-6FFA3DDB3AA2}" srcOrd="6" destOrd="0" presId="urn:microsoft.com/office/officeart/2005/8/layout/default"/>
    <dgm:cxn modelId="{A2F37CCA-A891-4339-B5EE-1D611CC6803A}" type="presParOf" srcId="{71CCA3C4-B1F5-4850-9BB8-6BC03E0131F5}" destId="{727E8BF7-A87A-4E4A-83BB-45DC9444B91E}" srcOrd="7" destOrd="0" presId="urn:microsoft.com/office/officeart/2005/8/layout/default"/>
    <dgm:cxn modelId="{06D2E4E5-8C3D-4FBC-8DBB-BD84FCEBE0F0}" type="presParOf" srcId="{71CCA3C4-B1F5-4850-9BB8-6BC03E0131F5}" destId="{CE300A4E-91EC-4792-90F0-D92E302577CD}" srcOrd="8" destOrd="0" presId="urn:microsoft.com/office/officeart/2005/8/layout/default"/>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3350405-59AB-47EC-BB3F-6B6FD643E44E}" type="doc">
      <dgm:prSet loTypeId="urn:microsoft.com/office/officeart/2005/8/layout/hList7" loCatId="list" qsTypeId="urn:microsoft.com/office/officeart/2005/8/quickstyle/3d3" qsCatId="3D" csTypeId="urn:microsoft.com/office/officeart/2005/8/colors/colorful5" csCatId="colorful" phldr="1"/>
      <dgm:spPr/>
    </dgm:pt>
    <dgm:pt modelId="{6B594D16-BC92-4C84-8430-F4EAFE0BDD10}">
      <dgm:prSet phldrT="[Text]"/>
      <dgm:spPr/>
      <dgm:t>
        <a:bodyPr/>
        <a:lstStyle/>
        <a:p>
          <a:r>
            <a:rPr lang="en-US" dirty="0" err="1" smtClean="0"/>
            <a:t>Lorem</a:t>
          </a:r>
          <a:endParaRPr lang="en-US" dirty="0"/>
        </a:p>
      </dgm:t>
    </dgm:pt>
    <dgm:pt modelId="{21057153-28C9-47C0-8059-0B3FE1022C87}" type="parTrans" cxnId="{3C275FD3-3387-4D21-A567-19D7B03DA57B}">
      <dgm:prSet/>
      <dgm:spPr/>
      <dgm:t>
        <a:bodyPr/>
        <a:lstStyle/>
        <a:p>
          <a:endParaRPr lang="en-US"/>
        </a:p>
      </dgm:t>
    </dgm:pt>
    <dgm:pt modelId="{0DB7C31F-DEDB-4E6F-AB9E-4C0F83944D64}" type="sibTrans" cxnId="{3C275FD3-3387-4D21-A567-19D7B03DA57B}">
      <dgm:prSet/>
      <dgm:spPr/>
      <dgm:t>
        <a:bodyPr/>
        <a:lstStyle/>
        <a:p>
          <a:endParaRPr lang="en-US"/>
        </a:p>
      </dgm:t>
    </dgm:pt>
    <dgm:pt modelId="{E00268E6-36C4-41D6-B316-0C68FCB8EDCD}">
      <dgm:prSet phldrT="[Text]"/>
      <dgm:spPr/>
      <dgm:t>
        <a:bodyPr/>
        <a:lstStyle/>
        <a:p>
          <a:r>
            <a:rPr lang="en-US" dirty="0" err="1" smtClean="0"/>
            <a:t>Ipsum</a:t>
          </a:r>
          <a:endParaRPr lang="en-US" dirty="0"/>
        </a:p>
      </dgm:t>
    </dgm:pt>
    <dgm:pt modelId="{9042332B-3BD2-4720-8C0A-E688DA17E61F}" type="parTrans" cxnId="{372191BF-A174-46AD-835D-BB819B141AFF}">
      <dgm:prSet/>
      <dgm:spPr/>
      <dgm:t>
        <a:bodyPr/>
        <a:lstStyle/>
        <a:p>
          <a:endParaRPr lang="en-US"/>
        </a:p>
      </dgm:t>
    </dgm:pt>
    <dgm:pt modelId="{E8EED997-0E7F-4416-961C-C0FE925C05FC}" type="sibTrans" cxnId="{372191BF-A174-46AD-835D-BB819B141AFF}">
      <dgm:prSet/>
      <dgm:spPr/>
      <dgm:t>
        <a:bodyPr/>
        <a:lstStyle/>
        <a:p>
          <a:endParaRPr lang="en-US"/>
        </a:p>
      </dgm:t>
    </dgm:pt>
    <dgm:pt modelId="{227A406B-E930-4EFE-AF1D-3CF391085113}" type="pres">
      <dgm:prSet presAssocID="{23350405-59AB-47EC-BB3F-6B6FD643E44E}" presName="Name0" presStyleCnt="0">
        <dgm:presLayoutVars>
          <dgm:dir/>
          <dgm:resizeHandles val="exact"/>
        </dgm:presLayoutVars>
      </dgm:prSet>
      <dgm:spPr/>
    </dgm:pt>
    <dgm:pt modelId="{093DEB78-2302-4045-A813-EBF8E604C443}" type="pres">
      <dgm:prSet presAssocID="{23350405-59AB-47EC-BB3F-6B6FD643E44E}" presName="fgShape" presStyleLbl="fgShp" presStyleIdx="0" presStyleCnt="1"/>
      <dgm:spPr/>
    </dgm:pt>
    <dgm:pt modelId="{27A487B0-276C-45BA-8401-4DA01B1D6C39}" type="pres">
      <dgm:prSet presAssocID="{23350405-59AB-47EC-BB3F-6B6FD643E44E}" presName="linComp" presStyleCnt="0"/>
      <dgm:spPr/>
    </dgm:pt>
    <dgm:pt modelId="{1A69145C-EFB7-4E9C-BB8A-767BED61C0A0}" type="pres">
      <dgm:prSet presAssocID="{6B594D16-BC92-4C84-8430-F4EAFE0BDD10}" presName="compNode" presStyleCnt="0"/>
      <dgm:spPr/>
    </dgm:pt>
    <dgm:pt modelId="{98051C08-AA0D-4368-A572-BF1F55D169E6}" type="pres">
      <dgm:prSet presAssocID="{6B594D16-BC92-4C84-8430-F4EAFE0BDD10}" presName="bkgdShape" presStyleLbl="node1" presStyleIdx="0" presStyleCnt="2"/>
      <dgm:spPr/>
      <dgm:t>
        <a:bodyPr/>
        <a:lstStyle/>
        <a:p>
          <a:endParaRPr lang="en-US"/>
        </a:p>
      </dgm:t>
    </dgm:pt>
    <dgm:pt modelId="{E917142E-747C-44FE-B928-3CF9455212E5}" type="pres">
      <dgm:prSet presAssocID="{6B594D16-BC92-4C84-8430-F4EAFE0BDD10}" presName="nodeTx" presStyleLbl="node1" presStyleIdx="0" presStyleCnt="2">
        <dgm:presLayoutVars>
          <dgm:bulletEnabled val="1"/>
        </dgm:presLayoutVars>
      </dgm:prSet>
      <dgm:spPr/>
      <dgm:t>
        <a:bodyPr/>
        <a:lstStyle/>
        <a:p>
          <a:endParaRPr lang="en-US"/>
        </a:p>
      </dgm:t>
    </dgm:pt>
    <dgm:pt modelId="{C07935A2-4AEF-42C1-A564-33ED645821E9}" type="pres">
      <dgm:prSet presAssocID="{6B594D16-BC92-4C84-8430-F4EAFE0BDD10}" presName="invisiNode" presStyleLbl="node1" presStyleIdx="0" presStyleCnt="2"/>
      <dgm:spPr/>
    </dgm:pt>
    <dgm:pt modelId="{6B934E6B-318E-40EC-B205-B5B2DCF1915B}" type="pres">
      <dgm:prSet presAssocID="{6B594D16-BC92-4C84-8430-F4EAFE0BDD10}" presName="imagNode" presStyleLbl="fgImgPlace1" presStyleIdx="0" presStyleCnt="2"/>
      <dgm:spPr>
        <a:blipFill rotWithShape="0">
          <a:blip xmlns:r="http://schemas.openxmlformats.org/officeDocument/2006/relationships" r:embed="rId1"/>
          <a:stretch>
            <a:fillRect/>
          </a:stretch>
        </a:blipFill>
      </dgm:spPr>
    </dgm:pt>
    <dgm:pt modelId="{A4A04D46-D146-4930-B8B7-6DB0E00530F3}" type="pres">
      <dgm:prSet presAssocID="{0DB7C31F-DEDB-4E6F-AB9E-4C0F83944D64}" presName="sibTrans" presStyleLbl="sibTrans2D1" presStyleIdx="0" presStyleCnt="0"/>
      <dgm:spPr/>
      <dgm:t>
        <a:bodyPr/>
        <a:lstStyle/>
        <a:p>
          <a:endParaRPr lang="en-US"/>
        </a:p>
      </dgm:t>
    </dgm:pt>
    <dgm:pt modelId="{11D1BBD2-F6C2-4B30-95F6-014F5F14A4F9}" type="pres">
      <dgm:prSet presAssocID="{E00268E6-36C4-41D6-B316-0C68FCB8EDCD}" presName="compNode" presStyleCnt="0"/>
      <dgm:spPr/>
    </dgm:pt>
    <dgm:pt modelId="{018FAE4B-2241-4281-A6A9-48CC5A6202D8}" type="pres">
      <dgm:prSet presAssocID="{E00268E6-36C4-41D6-B316-0C68FCB8EDCD}" presName="bkgdShape" presStyleLbl="node1" presStyleIdx="1" presStyleCnt="2"/>
      <dgm:spPr/>
      <dgm:t>
        <a:bodyPr/>
        <a:lstStyle/>
        <a:p>
          <a:endParaRPr lang="en-US"/>
        </a:p>
      </dgm:t>
    </dgm:pt>
    <dgm:pt modelId="{7B2ED20A-6F8E-4C6D-9110-FF330AD4528C}" type="pres">
      <dgm:prSet presAssocID="{E00268E6-36C4-41D6-B316-0C68FCB8EDCD}" presName="nodeTx" presStyleLbl="node1" presStyleIdx="1" presStyleCnt="2">
        <dgm:presLayoutVars>
          <dgm:bulletEnabled val="1"/>
        </dgm:presLayoutVars>
      </dgm:prSet>
      <dgm:spPr/>
      <dgm:t>
        <a:bodyPr/>
        <a:lstStyle/>
        <a:p>
          <a:endParaRPr lang="en-US"/>
        </a:p>
      </dgm:t>
    </dgm:pt>
    <dgm:pt modelId="{54FC2022-9F93-42FD-957A-D2096C65831E}" type="pres">
      <dgm:prSet presAssocID="{E00268E6-36C4-41D6-B316-0C68FCB8EDCD}" presName="invisiNode" presStyleLbl="node1" presStyleIdx="1" presStyleCnt="2"/>
      <dgm:spPr/>
    </dgm:pt>
    <dgm:pt modelId="{163FA03D-5213-48BE-BA75-1B21561C4D3C}" type="pres">
      <dgm:prSet presAssocID="{E00268E6-36C4-41D6-B316-0C68FCB8EDCD}" presName="imagNode" presStyleLbl="fgImgPlace1" presStyleIdx="1" presStyleCnt="2"/>
      <dgm:spPr>
        <a:blipFill rotWithShape="0">
          <a:blip xmlns:r="http://schemas.openxmlformats.org/officeDocument/2006/relationships" r:embed="rId2"/>
          <a:stretch>
            <a:fillRect/>
          </a:stretch>
        </a:blipFill>
      </dgm:spPr>
    </dgm:pt>
  </dgm:ptLst>
  <dgm:cxnLst>
    <dgm:cxn modelId="{3A57F69F-8638-4061-A4A8-72C08AFC2349}" type="presOf" srcId="{0DB7C31F-DEDB-4E6F-AB9E-4C0F83944D64}" destId="{A4A04D46-D146-4930-B8B7-6DB0E00530F3}" srcOrd="0" destOrd="0" presId="urn:microsoft.com/office/officeart/2005/8/layout/hList7"/>
    <dgm:cxn modelId="{3C275FD3-3387-4D21-A567-19D7B03DA57B}" srcId="{23350405-59AB-47EC-BB3F-6B6FD643E44E}" destId="{6B594D16-BC92-4C84-8430-F4EAFE0BDD10}" srcOrd="0" destOrd="0" parTransId="{21057153-28C9-47C0-8059-0B3FE1022C87}" sibTransId="{0DB7C31F-DEDB-4E6F-AB9E-4C0F83944D64}"/>
    <dgm:cxn modelId="{99A785FD-23A3-4A09-945F-006017754320}" type="presOf" srcId="{6B594D16-BC92-4C84-8430-F4EAFE0BDD10}" destId="{E917142E-747C-44FE-B928-3CF9455212E5}" srcOrd="1" destOrd="0" presId="urn:microsoft.com/office/officeart/2005/8/layout/hList7"/>
    <dgm:cxn modelId="{C6F4EDDB-2C4C-45A2-9C45-7D5A6107143C}" type="presOf" srcId="{E00268E6-36C4-41D6-B316-0C68FCB8EDCD}" destId="{7B2ED20A-6F8E-4C6D-9110-FF330AD4528C}" srcOrd="1" destOrd="0" presId="urn:microsoft.com/office/officeart/2005/8/layout/hList7"/>
    <dgm:cxn modelId="{2AA0D9D5-D354-45AA-BB1E-5CA5C46FBF4C}" type="presOf" srcId="{6B594D16-BC92-4C84-8430-F4EAFE0BDD10}" destId="{98051C08-AA0D-4368-A572-BF1F55D169E6}" srcOrd="0" destOrd="0" presId="urn:microsoft.com/office/officeart/2005/8/layout/hList7"/>
    <dgm:cxn modelId="{4E2B6672-90D6-4C48-82FD-34E9F7AB0B80}" type="presOf" srcId="{E00268E6-36C4-41D6-B316-0C68FCB8EDCD}" destId="{018FAE4B-2241-4281-A6A9-48CC5A6202D8}" srcOrd="0" destOrd="0" presId="urn:microsoft.com/office/officeart/2005/8/layout/hList7"/>
    <dgm:cxn modelId="{372191BF-A174-46AD-835D-BB819B141AFF}" srcId="{23350405-59AB-47EC-BB3F-6B6FD643E44E}" destId="{E00268E6-36C4-41D6-B316-0C68FCB8EDCD}" srcOrd="1" destOrd="0" parTransId="{9042332B-3BD2-4720-8C0A-E688DA17E61F}" sibTransId="{E8EED997-0E7F-4416-961C-C0FE925C05FC}"/>
    <dgm:cxn modelId="{D26DA62D-8815-4FDC-9877-ABE61115AA33}" type="presOf" srcId="{23350405-59AB-47EC-BB3F-6B6FD643E44E}" destId="{227A406B-E930-4EFE-AF1D-3CF391085113}" srcOrd="0" destOrd="0" presId="urn:microsoft.com/office/officeart/2005/8/layout/hList7"/>
    <dgm:cxn modelId="{A3E49311-771E-4AFD-BD1C-60F94B229AB0}" type="presParOf" srcId="{227A406B-E930-4EFE-AF1D-3CF391085113}" destId="{093DEB78-2302-4045-A813-EBF8E604C443}" srcOrd="0" destOrd="0" presId="urn:microsoft.com/office/officeart/2005/8/layout/hList7"/>
    <dgm:cxn modelId="{5E7A7FB5-7182-4FFC-9F46-6C69320C5934}" type="presParOf" srcId="{227A406B-E930-4EFE-AF1D-3CF391085113}" destId="{27A487B0-276C-45BA-8401-4DA01B1D6C39}" srcOrd="1" destOrd="0" presId="urn:microsoft.com/office/officeart/2005/8/layout/hList7"/>
    <dgm:cxn modelId="{BCCEF8C0-144B-47D8-AF48-E3FE8C1CA84D}" type="presParOf" srcId="{27A487B0-276C-45BA-8401-4DA01B1D6C39}" destId="{1A69145C-EFB7-4E9C-BB8A-767BED61C0A0}" srcOrd="0" destOrd="0" presId="urn:microsoft.com/office/officeart/2005/8/layout/hList7"/>
    <dgm:cxn modelId="{A12B2DD6-B6A1-4F80-A31D-079CFB80090D}" type="presParOf" srcId="{1A69145C-EFB7-4E9C-BB8A-767BED61C0A0}" destId="{98051C08-AA0D-4368-A572-BF1F55D169E6}" srcOrd="0" destOrd="0" presId="urn:microsoft.com/office/officeart/2005/8/layout/hList7"/>
    <dgm:cxn modelId="{F3E34845-4991-4C5E-B4E5-571C57607C6A}" type="presParOf" srcId="{1A69145C-EFB7-4E9C-BB8A-767BED61C0A0}" destId="{E917142E-747C-44FE-B928-3CF9455212E5}" srcOrd="1" destOrd="0" presId="urn:microsoft.com/office/officeart/2005/8/layout/hList7"/>
    <dgm:cxn modelId="{1F953554-672D-4F12-8913-95E5E6C1B6DB}" type="presParOf" srcId="{1A69145C-EFB7-4E9C-BB8A-767BED61C0A0}" destId="{C07935A2-4AEF-42C1-A564-33ED645821E9}" srcOrd="2" destOrd="0" presId="urn:microsoft.com/office/officeart/2005/8/layout/hList7"/>
    <dgm:cxn modelId="{12FF329D-9DC2-415D-8F8B-C823DC8BBF68}" type="presParOf" srcId="{1A69145C-EFB7-4E9C-BB8A-767BED61C0A0}" destId="{6B934E6B-318E-40EC-B205-B5B2DCF1915B}" srcOrd="3" destOrd="0" presId="urn:microsoft.com/office/officeart/2005/8/layout/hList7"/>
    <dgm:cxn modelId="{747517B5-BB4A-4AC6-93BD-7A614B6CE44D}" type="presParOf" srcId="{27A487B0-276C-45BA-8401-4DA01B1D6C39}" destId="{A4A04D46-D146-4930-B8B7-6DB0E00530F3}" srcOrd="1" destOrd="0" presId="urn:microsoft.com/office/officeart/2005/8/layout/hList7"/>
    <dgm:cxn modelId="{8FD17D08-25D9-46A2-9951-3387CA3D5E15}" type="presParOf" srcId="{27A487B0-276C-45BA-8401-4DA01B1D6C39}" destId="{11D1BBD2-F6C2-4B30-95F6-014F5F14A4F9}" srcOrd="2" destOrd="0" presId="urn:microsoft.com/office/officeart/2005/8/layout/hList7"/>
    <dgm:cxn modelId="{C9ED507F-D6AA-4503-B684-2560D88EA770}" type="presParOf" srcId="{11D1BBD2-F6C2-4B30-95F6-014F5F14A4F9}" destId="{018FAE4B-2241-4281-A6A9-48CC5A6202D8}" srcOrd="0" destOrd="0" presId="urn:microsoft.com/office/officeart/2005/8/layout/hList7"/>
    <dgm:cxn modelId="{EA63036D-0CAB-4CA3-B5D1-18E4DF311549}" type="presParOf" srcId="{11D1BBD2-F6C2-4B30-95F6-014F5F14A4F9}" destId="{7B2ED20A-6F8E-4C6D-9110-FF330AD4528C}" srcOrd="1" destOrd="0" presId="urn:microsoft.com/office/officeart/2005/8/layout/hList7"/>
    <dgm:cxn modelId="{C1AC6D63-2A4A-4FED-A497-1B9D375AF54C}" type="presParOf" srcId="{11D1BBD2-F6C2-4B30-95F6-014F5F14A4F9}" destId="{54FC2022-9F93-42FD-957A-D2096C65831E}" srcOrd="2" destOrd="0" presId="urn:microsoft.com/office/officeart/2005/8/layout/hList7"/>
    <dgm:cxn modelId="{E9719E4B-9420-4FBD-A286-4A9468EB4BBB}" type="presParOf" srcId="{11D1BBD2-F6C2-4B30-95F6-014F5F14A4F9}" destId="{163FA03D-5213-48BE-BA75-1B21561C4D3C}" srcOrd="3" destOrd="0" presId="urn:microsoft.com/office/officeart/2005/8/layout/hList7"/>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3350405-59AB-47EC-BB3F-6B6FD643E44E}" type="doc">
      <dgm:prSet loTypeId="urn:microsoft.com/office/officeart/2005/8/layout/hList7" loCatId="list" qsTypeId="urn:microsoft.com/office/officeart/2005/8/quickstyle/3d9" qsCatId="3D" csTypeId="urn:microsoft.com/office/officeart/2005/8/colors/colorful5" csCatId="colorful" phldr="1"/>
      <dgm:spPr/>
    </dgm:pt>
    <dgm:pt modelId="{6B594D16-BC92-4C84-8430-F4EAFE0BDD10}">
      <dgm:prSet phldrT="[Text]"/>
      <dgm:spPr/>
      <dgm:t>
        <a:bodyPr/>
        <a:lstStyle/>
        <a:p>
          <a:r>
            <a:rPr lang="en-US" dirty="0" err="1" smtClean="0"/>
            <a:t>Lorem</a:t>
          </a:r>
          <a:endParaRPr lang="en-US" dirty="0"/>
        </a:p>
      </dgm:t>
    </dgm:pt>
    <dgm:pt modelId="{21057153-28C9-47C0-8059-0B3FE1022C87}" type="parTrans" cxnId="{3C275FD3-3387-4D21-A567-19D7B03DA57B}">
      <dgm:prSet/>
      <dgm:spPr/>
      <dgm:t>
        <a:bodyPr/>
        <a:lstStyle/>
        <a:p>
          <a:endParaRPr lang="en-US"/>
        </a:p>
      </dgm:t>
    </dgm:pt>
    <dgm:pt modelId="{0DB7C31F-DEDB-4E6F-AB9E-4C0F83944D64}" type="sibTrans" cxnId="{3C275FD3-3387-4D21-A567-19D7B03DA57B}">
      <dgm:prSet/>
      <dgm:spPr/>
      <dgm:t>
        <a:bodyPr/>
        <a:lstStyle/>
        <a:p>
          <a:endParaRPr lang="en-US"/>
        </a:p>
      </dgm:t>
    </dgm:pt>
    <dgm:pt modelId="{E00268E6-36C4-41D6-B316-0C68FCB8EDCD}">
      <dgm:prSet phldrT="[Text]"/>
      <dgm:spPr/>
      <dgm:t>
        <a:bodyPr/>
        <a:lstStyle/>
        <a:p>
          <a:r>
            <a:rPr lang="en-US" dirty="0" err="1" smtClean="0"/>
            <a:t>Ipsum</a:t>
          </a:r>
          <a:endParaRPr lang="en-US" dirty="0"/>
        </a:p>
      </dgm:t>
    </dgm:pt>
    <dgm:pt modelId="{9042332B-3BD2-4720-8C0A-E688DA17E61F}" type="parTrans" cxnId="{372191BF-A174-46AD-835D-BB819B141AFF}">
      <dgm:prSet/>
      <dgm:spPr/>
      <dgm:t>
        <a:bodyPr/>
        <a:lstStyle/>
        <a:p>
          <a:endParaRPr lang="en-US"/>
        </a:p>
      </dgm:t>
    </dgm:pt>
    <dgm:pt modelId="{E8EED997-0E7F-4416-961C-C0FE925C05FC}" type="sibTrans" cxnId="{372191BF-A174-46AD-835D-BB819B141AFF}">
      <dgm:prSet/>
      <dgm:spPr/>
      <dgm:t>
        <a:bodyPr/>
        <a:lstStyle/>
        <a:p>
          <a:endParaRPr lang="en-US"/>
        </a:p>
      </dgm:t>
    </dgm:pt>
    <dgm:pt modelId="{227A406B-E930-4EFE-AF1D-3CF391085113}" type="pres">
      <dgm:prSet presAssocID="{23350405-59AB-47EC-BB3F-6B6FD643E44E}" presName="Name0" presStyleCnt="0">
        <dgm:presLayoutVars>
          <dgm:dir/>
          <dgm:resizeHandles val="exact"/>
        </dgm:presLayoutVars>
      </dgm:prSet>
      <dgm:spPr/>
    </dgm:pt>
    <dgm:pt modelId="{093DEB78-2302-4045-A813-EBF8E604C443}" type="pres">
      <dgm:prSet presAssocID="{23350405-59AB-47EC-BB3F-6B6FD643E44E}" presName="fgShape" presStyleLbl="fgShp" presStyleIdx="0" presStyleCnt="1"/>
      <dgm:spPr/>
    </dgm:pt>
    <dgm:pt modelId="{27A487B0-276C-45BA-8401-4DA01B1D6C39}" type="pres">
      <dgm:prSet presAssocID="{23350405-59AB-47EC-BB3F-6B6FD643E44E}" presName="linComp" presStyleCnt="0"/>
      <dgm:spPr/>
    </dgm:pt>
    <dgm:pt modelId="{1A69145C-EFB7-4E9C-BB8A-767BED61C0A0}" type="pres">
      <dgm:prSet presAssocID="{6B594D16-BC92-4C84-8430-F4EAFE0BDD10}" presName="compNode" presStyleCnt="0"/>
      <dgm:spPr/>
    </dgm:pt>
    <dgm:pt modelId="{98051C08-AA0D-4368-A572-BF1F55D169E6}" type="pres">
      <dgm:prSet presAssocID="{6B594D16-BC92-4C84-8430-F4EAFE0BDD10}" presName="bkgdShape" presStyleLbl="node1" presStyleIdx="0" presStyleCnt="2"/>
      <dgm:spPr/>
      <dgm:t>
        <a:bodyPr/>
        <a:lstStyle/>
        <a:p>
          <a:endParaRPr lang="en-US"/>
        </a:p>
      </dgm:t>
    </dgm:pt>
    <dgm:pt modelId="{E917142E-747C-44FE-B928-3CF9455212E5}" type="pres">
      <dgm:prSet presAssocID="{6B594D16-BC92-4C84-8430-F4EAFE0BDD10}" presName="nodeTx" presStyleLbl="node1" presStyleIdx="0" presStyleCnt="2">
        <dgm:presLayoutVars>
          <dgm:bulletEnabled val="1"/>
        </dgm:presLayoutVars>
      </dgm:prSet>
      <dgm:spPr/>
      <dgm:t>
        <a:bodyPr/>
        <a:lstStyle/>
        <a:p>
          <a:endParaRPr lang="en-US"/>
        </a:p>
      </dgm:t>
    </dgm:pt>
    <dgm:pt modelId="{C07935A2-4AEF-42C1-A564-33ED645821E9}" type="pres">
      <dgm:prSet presAssocID="{6B594D16-BC92-4C84-8430-F4EAFE0BDD10}" presName="invisiNode" presStyleLbl="node1" presStyleIdx="0" presStyleCnt="2"/>
      <dgm:spPr/>
    </dgm:pt>
    <dgm:pt modelId="{6B934E6B-318E-40EC-B205-B5B2DCF1915B}" type="pres">
      <dgm:prSet presAssocID="{6B594D16-BC92-4C84-8430-F4EAFE0BDD10}" presName="imagNode" presStyleLbl="fgImgPlace1" presStyleIdx="0" presStyleCnt="2"/>
      <dgm:spPr>
        <a:blipFill rotWithShape="0">
          <a:blip xmlns:r="http://schemas.openxmlformats.org/officeDocument/2006/relationships" r:embed="rId1"/>
          <a:stretch>
            <a:fillRect/>
          </a:stretch>
        </a:blipFill>
      </dgm:spPr>
    </dgm:pt>
    <dgm:pt modelId="{A4A04D46-D146-4930-B8B7-6DB0E00530F3}" type="pres">
      <dgm:prSet presAssocID="{0DB7C31F-DEDB-4E6F-AB9E-4C0F83944D64}" presName="sibTrans" presStyleLbl="sibTrans2D1" presStyleIdx="0" presStyleCnt="0"/>
      <dgm:spPr/>
      <dgm:t>
        <a:bodyPr/>
        <a:lstStyle/>
        <a:p>
          <a:endParaRPr lang="en-US"/>
        </a:p>
      </dgm:t>
    </dgm:pt>
    <dgm:pt modelId="{11D1BBD2-F6C2-4B30-95F6-014F5F14A4F9}" type="pres">
      <dgm:prSet presAssocID="{E00268E6-36C4-41D6-B316-0C68FCB8EDCD}" presName="compNode" presStyleCnt="0"/>
      <dgm:spPr/>
    </dgm:pt>
    <dgm:pt modelId="{018FAE4B-2241-4281-A6A9-48CC5A6202D8}" type="pres">
      <dgm:prSet presAssocID="{E00268E6-36C4-41D6-B316-0C68FCB8EDCD}" presName="bkgdShape" presStyleLbl="node1" presStyleIdx="1" presStyleCnt="2"/>
      <dgm:spPr/>
      <dgm:t>
        <a:bodyPr/>
        <a:lstStyle/>
        <a:p>
          <a:endParaRPr lang="en-US"/>
        </a:p>
      </dgm:t>
    </dgm:pt>
    <dgm:pt modelId="{7B2ED20A-6F8E-4C6D-9110-FF330AD4528C}" type="pres">
      <dgm:prSet presAssocID="{E00268E6-36C4-41D6-B316-0C68FCB8EDCD}" presName="nodeTx" presStyleLbl="node1" presStyleIdx="1" presStyleCnt="2">
        <dgm:presLayoutVars>
          <dgm:bulletEnabled val="1"/>
        </dgm:presLayoutVars>
      </dgm:prSet>
      <dgm:spPr/>
      <dgm:t>
        <a:bodyPr/>
        <a:lstStyle/>
        <a:p>
          <a:endParaRPr lang="en-US"/>
        </a:p>
      </dgm:t>
    </dgm:pt>
    <dgm:pt modelId="{54FC2022-9F93-42FD-957A-D2096C65831E}" type="pres">
      <dgm:prSet presAssocID="{E00268E6-36C4-41D6-B316-0C68FCB8EDCD}" presName="invisiNode" presStyleLbl="node1" presStyleIdx="1" presStyleCnt="2"/>
      <dgm:spPr/>
    </dgm:pt>
    <dgm:pt modelId="{163FA03D-5213-48BE-BA75-1B21561C4D3C}" type="pres">
      <dgm:prSet presAssocID="{E00268E6-36C4-41D6-B316-0C68FCB8EDCD}" presName="imagNode" presStyleLbl="fgImgPlace1" presStyleIdx="1" presStyleCnt="2"/>
      <dgm:spPr>
        <a:blipFill rotWithShape="0">
          <a:blip xmlns:r="http://schemas.openxmlformats.org/officeDocument/2006/relationships" r:embed="rId2"/>
          <a:stretch>
            <a:fillRect/>
          </a:stretch>
        </a:blipFill>
      </dgm:spPr>
    </dgm:pt>
  </dgm:ptLst>
  <dgm:cxnLst>
    <dgm:cxn modelId="{AE5577B9-CE24-4366-B809-30449B21E41E}" type="presOf" srcId="{E00268E6-36C4-41D6-B316-0C68FCB8EDCD}" destId="{7B2ED20A-6F8E-4C6D-9110-FF330AD4528C}" srcOrd="1" destOrd="0" presId="urn:microsoft.com/office/officeart/2005/8/layout/hList7"/>
    <dgm:cxn modelId="{69AECB08-E4AE-44B7-870C-8FE33D699A57}" type="presOf" srcId="{23350405-59AB-47EC-BB3F-6B6FD643E44E}" destId="{227A406B-E930-4EFE-AF1D-3CF391085113}" srcOrd="0" destOrd="0" presId="urn:microsoft.com/office/officeart/2005/8/layout/hList7"/>
    <dgm:cxn modelId="{3C275FD3-3387-4D21-A567-19D7B03DA57B}" srcId="{23350405-59AB-47EC-BB3F-6B6FD643E44E}" destId="{6B594D16-BC92-4C84-8430-F4EAFE0BDD10}" srcOrd="0" destOrd="0" parTransId="{21057153-28C9-47C0-8059-0B3FE1022C87}" sibTransId="{0DB7C31F-DEDB-4E6F-AB9E-4C0F83944D64}"/>
    <dgm:cxn modelId="{DDC81839-33AA-4947-90B5-917D2E3244E3}" type="presOf" srcId="{6B594D16-BC92-4C84-8430-F4EAFE0BDD10}" destId="{E917142E-747C-44FE-B928-3CF9455212E5}" srcOrd="1" destOrd="0" presId="urn:microsoft.com/office/officeart/2005/8/layout/hList7"/>
    <dgm:cxn modelId="{47F1CFE3-A459-4872-83A5-757D7D5D7B1F}" type="presOf" srcId="{6B594D16-BC92-4C84-8430-F4EAFE0BDD10}" destId="{98051C08-AA0D-4368-A572-BF1F55D169E6}" srcOrd="0" destOrd="0" presId="urn:microsoft.com/office/officeart/2005/8/layout/hList7"/>
    <dgm:cxn modelId="{372191BF-A174-46AD-835D-BB819B141AFF}" srcId="{23350405-59AB-47EC-BB3F-6B6FD643E44E}" destId="{E00268E6-36C4-41D6-B316-0C68FCB8EDCD}" srcOrd="1" destOrd="0" parTransId="{9042332B-3BD2-4720-8C0A-E688DA17E61F}" sibTransId="{E8EED997-0E7F-4416-961C-C0FE925C05FC}"/>
    <dgm:cxn modelId="{274374B3-7283-4972-B34D-B5CEA3B5DF2A}" type="presOf" srcId="{E00268E6-36C4-41D6-B316-0C68FCB8EDCD}" destId="{018FAE4B-2241-4281-A6A9-48CC5A6202D8}" srcOrd="0" destOrd="0" presId="urn:microsoft.com/office/officeart/2005/8/layout/hList7"/>
    <dgm:cxn modelId="{375E9280-726C-405A-B173-A90D506FC000}" type="presOf" srcId="{0DB7C31F-DEDB-4E6F-AB9E-4C0F83944D64}" destId="{A4A04D46-D146-4930-B8B7-6DB0E00530F3}" srcOrd="0" destOrd="0" presId="urn:microsoft.com/office/officeart/2005/8/layout/hList7"/>
    <dgm:cxn modelId="{040392A9-178A-4E95-B95E-2C940BF268DB}" type="presParOf" srcId="{227A406B-E930-4EFE-AF1D-3CF391085113}" destId="{093DEB78-2302-4045-A813-EBF8E604C443}" srcOrd="0" destOrd="0" presId="urn:microsoft.com/office/officeart/2005/8/layout/hList7"/>
    <dgm:cxn modelId="{F03E1359-C591-4B24-99EA-F94DC584518A}" type="presParOf" srcId="{227A406B-E930-4EFE-AF1D-3CF391085113}" destId="{27A487B0-276C-45BA-8401-4DA01B1D6C39}" srcOrd="1" destOrd="0" presId="urn:microsoft.com/office/officeart/2005/8/layout/hList7"/>
    <dgm:cxn modelId="{2D3656A4-FF50-4E08-9EF9-A142003000D5}" type="presParOf" srcId="{27A487B0-276C-45BA-8401-4DA01B1D6C39}" destId="{1A69145C-EFB7-4E9C-BB8A-767BED61C0A0}" srcOrd="0" destOrd="0" presId="urn:microsoft.com/office/officeart/2005/8/layout/hList7"/>
    <dgm:cxn modelId="{9B8E0E91-116F-4112-A330-D4399B921F31}" type="presParOf" srcId="{1A69145C-EFB7-4E9C-BB8A-767BED61C0A0}" destId="{98051C08-AA0D-4368-A572-BF1F55D169E6}" srcOrd="0" destOrd="0" presId="urn:microsoft.com/office/officeart/2005/8/layout/hList7"/>
    <dgm:cxn modelId="{96255A28-0A69-4D66-B91B-71ED17C0A580}" type="presParOf" srcId="{1A69145C-EFB7-4E9C-BB8A-767BED61C0A0}" destId="{E917142E-747C-44FE-B928-3CF9455212E5}" srcOrd="1" destOrd="0" presId="urn:microsoft.com/office/officeart/2005/8/layout/hList7"/>
    <dgm:cxn modelId="{90B56FA4-DFA4-43BA-91A4-1125B96C42C7}" type="presParOf" srcId="{1A69145C-EFB7-4E9C-BB8A-767BED61C0A0}" destId="{C07935A2-4AEF-42C1-A564-33ED645821E9}" srcOrd="2" destOrd="0" presId="urn:microsoft.com/office/officeart/2005/8/layout/hList7"/>
    <dgm:cxn modelId="{AF23BA4A-9A6E-40B4-B26E-9DFE20A68CCE}" type="presParOf" srcId="{1A69145C-EFB7-4E9C-BB8A-767BED61C0A0}" destId="{6B934E6B-318E-40EC-B205-B5B2DCF1915B}" srcOrd="3" destOrd="0" presId="urn:microsoft.com/office/officeart/2005/8/layout/hList7"/>
    <dgm:cxn modelId="{732D152C-95A2-4C0C-B46B-36EED0718EB4}" type="presParOf" srcId="{27A487B0-276C-45BA-8401-4DA01B1D6C39}" destId="{A4A04D46-D146-4930-B8B7-6DB0E00530F3}" srcOrd="1" destOrd="0" presId="urn:microsoft.com/office/officeart/2005/8/layout/hList7"/>
    <dgm:cxn modelId="{3BE04878-E72B-400F-9438-759F167DD0E8}" type="presParOf" srcId="{27A487B0-276C-45BA-8401-4DA01B1D6C39}" destId="{11D1BBD2-F6C2-4B30-95F6-014F5F14A4F9}" srcOrd="2" destOrd="0" presId="urn:microsoft.com/office/officeart/2005/8/layout/hList7"/>
    <dgm:cxn modelId="{5166F694-C53D-4B85-AC76-957D4A5EC7CB}" type="presParOf" srcId="{11D1BBD2-F6C2-4B30-95F6-014F5F14A4F9}" destId="{018FAE4B-2241-4281-A6A9-48CC5A6202D8}" srcOrd="0" destOrd="0" presId="urn:microsoft.com/office/officeart/2005/8/layout/hList7"/>
    <dgm:cxn modelId="{18BC7563-11C7-4ECE-A163-DB85D5390F35}" type="presParOf" srcId="{11D1BBD2-F6C2-4B30-95F6-014F5F14A4F9}" destId="{7B2ED20A-6F8E-4C6D-9110-FF330AD4528C}" srcOrd="1" destOrd="0" presId="urn:microsoft.com/office/officeart/2005/8/layout/hList7"/>
    <dgm:cxn modelId="{09822A2C-9CE4-4395-87EC-82CF469C6294}" type="presParOf" srcId="{11D1BBD2-F6C2-4B30-95F6-014F5F14A4F9}" destId="{54FC2022-9F93-42FD-957A-D2096C65831E}" srcOrd="2" destOrd="0" presId="urn:microsoft.com/office/officeart/2005/8/layout/hList7"/>
    <dgm:cxn modelId="{D49155E7-234A-4121-B702-77019BBE6102}" type="presParOf" srcId="{11D1BBD2-F6C2-4B30-95F6-014F5F14A4F9}" destId="{163FA03D-5213-48BE-BA75-1B21561C4D3C}" srcOrd="3" destOrd="0" presId="urn:microsoft.com/office/officeart/2005/8/layout/hList7"/>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3350405-59AB-47EC-BB3F-6B6FD643E44E}" type="doc">
      <dgm:prSet loTypeId="urn:microsoft.com/office/officeart/2005/8/layout/balance1" loCatId="relationship" qsTypeId="urn:microsoft.com/office/officeart/2005/8/quickstyle/simple1" qsCatId="simple" csTypeId="urn:microsoft.com/office/officeart/2005/8/colors/colorful5" csCatId="colorful" phldr="1"/>
      <dgm:spPr/>
    </dgm:pt>
    <dgm:pt modelId="{6B594D16-BC92-4C84-8430-F4EAFE0BDD10}">
      <dgm:prSet phldrT="[Text]"/>
      <dgm:spPr/>
      <dgm:t>
        <a:bodyPr/>
        <a:lstStyle/>
        <a:p>
          <a:r>
            <a:rPr lang="en-US" dirty="0" err="1" smtClean="0"/>
            <a:t>Lorem</a:t>
          </a:r>
          <a:endParaRPr lang="en-US" dirty="0"/>
        </a:p>
      </dgm:t>
    </dgm:pt>
    <dgm:pt modelId="{21057153-28C9-47C0-8059-0B3FE1022C87}" type="parTrans" cxnId="{3C275FD3-3387-4D21-A567-19D7B03DA57B}">
      <dgm:prSet/>
      <dgm:spPr/>
      <dgm:t>
        <a:bodyPr/>
        <a:lstStyle/>
        <a:p>
          <a:endParaRPr lang="en-US"/>
        </a:p>
      </dgm:t>
    </dgm:pt>
    <dgm:pt modelId="{0DB7C31F-DEDB-4E6F-AB9E-4C0F83944D64}" type="sibTrans" cxnId="{3C275FD3-3387-4D21-A567-19D7B03DA57B}">
      <dgm:prSet/>
      <dgm:spPr/>
      <dgm:t>
        <a:bodyPr/>
        <a:lstStyle/>
        <a:p>
          <a:endParaRPr lang="en-US"/>
        </a:p>
      </dgm:t>
    </dgm:pt>
    <dgm:pt modelId="{E00268E6-36C4-41D6-B316-0C68FCB8EDCD}">
      <dgm:prSet phldrT="[Text]"/>
      <dgm:spPr/>
      <dgm:t>
        <a:bodyPr/>
        <a:lstStyle/>
        <a:p>
          <a:r>
            <a:rPr lang="en-US" dirty="0" err="1" smtClean="0"/>
            <a:t>Lorem</a:t>
          </a:r>
          <a:endParaRPr lang="en-US" dirty="0"/>
        </a:p>
      </dgm:t>
    </dgm:pt>
    <dgm:pt modelId="{9042332B-3BD2-4720-8C0A-E688DA17E61F}" type="parTrans" cxnId="{372191BF-A174-46AD-835D-BB819B141AFF}">
      <dgm:prSet/>
      <dgm:spPr/>
      <dgm:t>
        <a:bodyPr/>
        <a:lstStyle/>
        <a:p>
          <a:endParaRPr lang="en-US"/>
        </a:p>
      </dgm:t>
    </dgm:pt>
    <dgm:pt modelId="{E8EED997-0E7F-4416-961C-C0FE925C05FC}" type="sibTrans" cxnId="{372191BF-A174-46AD-835D-BB819B141AFF}">
      <dgm:prSet/>
      <dgm:spPr/>
      <dgm:t>
        <a:bodyPr/>
        <a:lstStyle/>
        <a:p>
          <a:endParaRPr lang="en-US"/>
        </a:p>
      </dgm:t>
    </dgm:pt>
    <dgm:pt modelId="{9C22B3AD-1565-4EA5-AFA4-3A82CD200F82}">
      <dgm:prSet phldrT="[Text]"/>
      <dgm:spPr/>
      <dgm:t>
        <a:bodyPr/>
        <a:lstStyle/>
        <a:p>
          <a:r>
            <a:rPr lang="en-US" dirty="0" err="1" smtClean="0"/>
            <a:t>Ipsum</a:t>
          </a:r>
          <a:endParaRPr lang="en-US" dirty="0"/>
        </a:p>
      </dgm:t>
    </dgm:pt>
    <dgm:pt modelId="{867FFB8C-8010-4DF9-B84B-557674DA9E69}" type="parTrans" cxnId="{D76570AB-C2AA-4638-BEBA-2D05D6C4893F}">
      <dgm:prSet/>
      <dgm:spPr/>
      <dgm:t>
        <a:bodyPr/>
        <a:lstStyle/>
        <a:p>
          <a:endParaRPr lang="en-US"/>
        </a:p>
      </dgm:t>
    </dgm:pt>
    <dgm:pt modelId="{EB96BC55-11CE-4D4B-B3E0-09092D02DCB9}" type="sibTrans" cxnId="{D76570AB-C2AA-4638-BEBA-2D05D6C4893F}">
      <dgm:prSet/>
      <dgm:spPr/>
      <dgm:t>
        <a:bodyPr/>
        <a:lstStyle/>
        <a:p>
          <a:endParaRPr lang="en-US"/>
        </a:p>
      </dgm:t>
    </dgm:pt>
    <dgm:pt modelId="{395E1282-93AF-422C-9EFE-AC92F8DD7A2A}">
      <dgm:prSet phldrT="[Text]"/>
      <dgm:spPr/>
      <dgm:t>
        <a:bodyPr/>
        <a:lstStyle/>
        <a:p>
          <a:r>
            <a:rPr lang="en-US" dirty="0" err="1" smtClean="0"/>
            <a:t>Ipsum</a:t>
          </a:r>
          <a:endParaRPr lang="en-US" dirty="0"/>
        </a:p>
      </dgm:t>
    </dgm:pt>
    <dgm:pt modelId="{AF41B4FE-B79B-4AE6-AB70-DD65E0E16F4D}" type="parTrans" cxnId="{8AEAD40D-3F98-48D4-A420-81B6D74A43EA}">
      <dgm:prSet/>
      <dgm:spPr/>
      <dgm:t>
        <a:bodyPr/>
        <a:lstStyle/>
        <a:p>
          <a:endParaRPr lang="en-US"/>
        </a:p>
      </dgm:t>
    </dgm:pt>
    <dgm:pt modelId="{237BC662-2E0C-4C4E-B14D-0E08097FF005}" type="sibTrans" cxnId="{8AEAD40D-3F98-48D4-A420-81B6D74A43EA}">
      <dgm:prSet/>
      <dgm:spPr/>
      <dgm:t>
        <a:bodyPr/>
        <a:lstStyle/>
        <a:p>
          <a:endParaRPr lang="en-US"/>
        </a:p>
      </dgm:t>
    </dgm:pt>
    <dgm:pt modelId="{3D74CFA7-3300-44BB-B6E4-670A0925DD64}">
      <dgm:prSet phldrT="[Text]"/>
      <dgm:spPr/>
      <dgm:t>
        <a:bodyPr/>
        <a:lstStyle/>
        <a:p>
          <a:r>
            <a:rPr lang="en-US" dirty="0" smtClean="0"/>
            <a:t>set</a:t>
          </a:r>
          <a:endParaRPr lang="en-US" dirty="0"/>
        </a:p>
      </dgm:t>
    </dgm:pt>
    <dgm:pt modelId="{51D54624-E441-46E2-A163-36EDBD5AA8F2}" type="parTrans" cxnId="{A18C3F45-F738-48B7-BB17-061B3C34165A}">
      <dgm:prSet/>
      <dgm:spPr/>
      <dgm:t>
        <a:bodyPr/>
        <a:lstStyle/>
        <a:p>
          <a:endParaRPr lang="en-US"/>
        </a:p>
      </dgm:t>
    </dgm:pt>
    <dgm:pt modelId="{D8510DE6-F45B-4D28-86A0-3E28B79CCD2B}" type="sibTrans" cxnId="{A18C3F45-F738-48B7-BB17-061B3C34165A}">
      <dgm:prSet/>
      <dgm:spPr/>
      <dgm:t>
        <a:bodyPr/>
        <a:lstStyle/>
        <a:p>
          <a:endParaRPr lang="en-US"/>
        </a:p>
      </dgm:t>
    </dgm:pt>
    <dgm:pt modelId="{5B1BEF04-1EFE-49DF-8FBB-AEB892C2DDE2}" type="pres">
      <dgm:prSet presAssocID="{23350405-59AB-47EC-BB3F-6B6FD643E44E}" presName="outerComposite" presStyleCnt="0">
        <dgm:presLayoutVars>
          <dgm:chMax val="2"/>
          <dgm:animLvl val="lvl"/>
          <dgm:resizeHandles val="exact"/>
        </dgm:presLayoutVars>
      </dgm:prSet>
      <dgm:spPr/>
    </dgm:pt>
    <dgm:pt modelId="{73333225-5E4C-47EB-9FC9-3196E38DFAFC}" type="pres">
      <dgm:prSet presAssocID="{23350405-59AB-47EC-BB3F-6B6FD643E44E}" presName="dummyMaxCanvas" presStyleCnt="0"/>
      <dgm:spPr/>
    </dgm:pt>
    <dgm:pt modelId="{465BC1A2-6A26-4DFC-BFCB-BA2C745956EB}" type="pres">
      <dgm:prSet presAssocID="{23350405-59AB-47EC-BB3F-6B6FD643E44E}" presName="parentComposite" presStyleCnt="0"/>
      <dgm:spPr/>
    </dgm:pt>
    <dgm:pt modelId="{0FC53D66-1FEA-484C-825E-0387ED7CDF5C}" type="pres">
      <dgm:prSet presAssocID="{23350405-59AB-47EC-BB3F-6B6FD643E44E}" presName="parent1" presStyleLbl="alignAccFollowNode1" presStyleIdx="0" presStyleCnt="4">
        <dgm:presLayoutVars>
          <dgm:chMax val="4"/>
        </dgm:presLayoutVars>
      </dgm:prSet>
      <dgm:spPr/>
      <dgm:t>
        <a:bodyPr/>
        <a:lstStyle/>
        <a:p>
          <a:endParaRPr lang="en-US"/>
        </a:p>
      </dgm:t>
    </dgm:pt>
    <dgm:pt modelId="{34D43490-9D86-4AA0-A3FA-51A15FAD580A}" type="pres">
      <dgm:prSet presAssocID="{23350405-59AB-47EC-BB3F-6B6FD643E44E}" presName="parent2" presStyleLbl="alignAccFollowNode1" presStyleIdx="1" presStyleCnt="4">
        <dgm:presLayoutVars>
          <dgm:chMax val="4"/>
        </dgm:presLayoutVars>
      </dgm:prSet>
      <dgm:spPr/>
      <dgm:t>
        <a:bodyPr/>
        <a:lstStyle/>
        <a:p>
          <a:endParaRPr lang="en-US"/>
        </a:p>
      </dgm:t>
    </dgm:pt>
    <dgm:pt modelId="{F05D0338-05E8-4DC7-8B8D-F14AE55829D6}" type="pres">
      <dgm:prSet presAssocID="{23350405-59AB-47EC-BB3F-6B6FD643E44E}" presName="childrenComposite" presStyleCnt="0"/>
      <dgm:spPr/>
    </dgm:pt>
    <dgm:pt modelId="{D86C2A5A-8C5A-43A5-AF15-ADD90C669EA2}" type="pres">
      <dgm:prSet presAssocID="{23350405-59AB-47EC-BB3F-6B6FD643E44E}" presName="dummyMaxCanvas_ChildArea" presStyleCnt="0"/>
      <dgm:spPr/>
    </dgm:pt>
    <dgm:pt modelId="{AA0A30FF-A0E5-4906-B445-88DB16A20532}" type="pres">
      <dgm:prSet presAssocID="{23350405-59AB-47EC-BB3F-6B6FD643E44E}" presName="fulcrum" presStyleLbl="alignAccFollowNode1" presStyleIdx="2" presStyleCnt="4"/>
      <dgm:spPr/>
    </dgm:pt>
    <dgm:pt modelId="{5CDCD3B4-F26D-4E68-917D-5FD449FBF736}" type="pres">
      <dgm:prSet presAssocID="{23350405-59AB-47EC-BB3F-6B6FD643E44E}" presName="balance_12" presStyleLbl="alignAccFollowNode1" presStyleIdx="3" presStyleCnt="4">
        <dgm:presLayoutVars>
          <dgm:bulletEnabled val="1"/>
        </dgm:presLayoutVars>
      </dgm:prSet>
      <dgm:spPr/>
    </dgm:pt>
    <dgm:pt modelId="{9ECE89DD-DB24-4B1B-A724-6476371DBDA3}" type="pres">
      <dgm:prSet presAssocID="{23350405-59AB-47EC-BB3F-6B6FD643E44E}" presName="right_12_1" presStyleLbl="node1" presStyleIdx="0" presStyleCnt="3">
        <dgm:presLayoutVars>
          <dgm:bulletEnabled val="1"/>
        </dgm:presLayoutVars>
      </dgm:prSet>
      <dgm:spPr/>
      <dgm:t>
        <a:bodyPr/>
        <a:lstStyle/>
        <a:p>
          <a:endParaRPr lang="en-US"/>
        </a:p>
      </dgm:t>
    </dgm:pt>
    <dgm:pt modelId="{8B1CADDC-35B8-4D6A-AF3D-CBD9AA171408}" type="pres">
      <dgm:prSet presAssocID="{23350405-59AB-47EC-BB3F-6B6FD643E44E}" presName="right_12_2" presStyleLbl="node1" presStyleIdx="1" presStyleCnt="3">
        <dgm:presLayoutVars>
          <dgm:bulletEnabled val="1"/>
        </dgm:presLayoutVars>
      </dgm:prSet>
      <dgm:spPr/>
      <dgm:t>
        <a:bodyPr/>
        <a:lstStyle/>
        <a:p>
          <a:endParaRPr lang="en-US"/>
        </a:p>
      </dgm:t>
    </dgm:pt>
    <dgm:pt modelId="{9D952CA6-8E65-485B-8B10-454F079D0434}" type="pres">
      <dgm:prSet presAssocID="{23350405-59AB-47EC-BB3F-6B6FD643E44E}" presName="left_12_1" presStyleLbl="node1" presStyleIdx="2" presStyleCnt="3">
        <dgm:presLayoutVars>
          <dgm:bulletEnabled val="1"/>
        </dgm:presLayoutVars>
      </dgm:prSet>
      <dgm:spPr/>
      <dgm:t>
        <a:bodyPr/>
        <a:lstStyle/>
        <a:p>
          <a:endParaRPr lang="en-US"/>
        </a:p>
      </dgm:t>
    </dgm:pt>
  </dgm:ptLst>
  <dgm:cxnLst>
    <dgm:cxn modelId="{A18C3F45-F738-48B7-BB17-061B3C34165A}" srcId="{E00268E6-36C4-41D6-B316-0C68FCB8EDCD}" destId="{3D74CFA7-3300-44BB-B6E4-670A0925DD64}" srcOrd="1" destOrd="0" parTransId="{51D54624-E441-46E2-A163-36EDBD5AA8F2}" sibTransId="{D8510DE6-F45B-4D28-86A0-3E28B79CCD2B}"/>
    <dgm:cxn modelId="{3C275FD3-3387-4D21-A567-19D7B03DA57B}" srcId="{23350405-59AB-47EC-BB3F-6B6FD643E44E}" destId="{6B594D16-BC92-4C84-8430-F4EAFE0BDD10}" srcOrd="0" destOrd="0" parTransId="{21057153-28C9-47C0-8059-0B3FE1022C87}" sibTransId="{0DB7C31F-DEDB-4E6F-AB9E-4C0F83944D64}"/>
    <dgm:cxn modelId="{02D3ED7E-FAA9-4819-8E78-33EB978A4746}" type="presOf" srcId="{6B594D16-BC92-4C84-8430-F4EAFE0BDD10}" destId="{0FC53D66-1FEA-484C-825E-0387ED7CDF5C}" srcOrd="0" destOrd="0" presId="urn:microsoft.com/office/officeart/2005/8/layout/balance1"/>
    <dgm:cxn modelId="{4D392A1C-7F7C-4AEC-A86A-5DB3E7816347}" type="presOf" srcId="{3D74CFA7-3300-44BB-B6E4-670A0925DD64}" destId="{8B1CADDC-35B8-4D6A-AF3D-CBD9AA171408}" srcOrd="0" destOrd="0" presId="urn:microsoft.com/office/officeart/2005/8/layout/balance1"/>
    <dgm:cxn modelId="{B17DCD46-B50C-4113-9140-33A2855D1C99}" type="presOf" srcId="{E00268E6-36C4-41D6-B316-0C68FCB8EDCD}" destId="{34D43490-9D86-4AA0-A3FA-51A15FAD580A}" srcOrd="0" destOrd="0" presId="urn:microsoft.com/office/officeart/2005/8/layout/balance1"/>
    <dgm:cxn modelId="{5D23207E-2DA2-4E49-BA42-4E0562A2D1E8}" type="presOf" srcId="{23350405-59AB-47EC-BB3F-6B6FD643E44E}" destId="{5B1BEF04-1EFE-49DF-8FBB-AEB892C2DDE2}" srcOrd="0" destOrd="0" presId="urn:microsoft.com/office/officeart/2005/8/layout/balance1"/>
    <dgm:cxn modelId="{A55E1816-5493-4DFD-AA29-069D3658C722}" type="presOf" srcId="{9C22B3AD-1565-4EA5-AFA4-3A82CD200F82}" destId="{9D952CA6-8E65-485B-8B10-454F079D0434}" srcOrd="0" destOrd="0" presId="urn:microsoft.com/office/officeart/2005/8/layout/balance1"/>
    <dgm:cxn modelId="{372191BF-A174-46AD-835D-BB819B141AFF}" srcId="{23350405-59AB-47EC-BB3F-6B6FD643E44E}" destId="{E00268E6-36C4-41D6-B316-0C68FCB8EDCD}" srcOrd="1" destOrd="0" parTransId="{9042332B-3BD2-4720-8C0A-E688DA17E61F}" sibTransId="{E8EED997-0E7F-4416-961C-C0FE925C05FC}"/>
    <dgm:cxn modelId="{8AEAD40D-3F98-48D4-A420-81B6D74A43EA}" srcId="{E00268E6-36C4-41D6-B316-0C68FCB8EDCD}" destId="{395E1282-93AF-422C-9EFE-AC92F8DD7A2A}" srcOrd="0" destOrd="0" parTransId="{AF41B4FE-B79B-4AE6-AB70-DD65E0E16F4D}" sibTransId="{237BC662-2E0C-4C4E-B14D-0E08097FF005}"/>
    <dgm:cxn modelId="{6B7EB54F-89DF-404F-87BE-3AC3A28CF93E}" type="presOf" srcId="{395E1282-93AF-422C-9EFE-AC92F8DD7A2A}" destId="{9ECE89DD-DB24-4B1B-A724-6476371DBDA3}" srcOrd="0" destOrd="0" presId="urn:microsoft.com/office/officeart/2005/8/layout/balance1"/>
    <dgm:cxn modelId="{D76570AB-C2AA-4638-BEBA-2D05D6C4893F}" srcId="{6B594D16-BC92-4C84-8430-F4EAFE0BDD10}" destId="{9C22B3AD-1565-4EA5-AFA4-3A82CD200F82}" srcOrd="0" destOrd="0" parTransId="{867FFB8C-8010-4DF9-B84B-557674DA9E69}" sibTransId="{EB96BC55-11CE-4D4B-B3E0-09092D02DCB9}"/>
    <dgm:cxn modelId="{A7906849-568B-40F3-9087-14863697778D}" type="presParOf" srcId="{5B1BEF04-1EFE-49DF-8FBB-AEB892C2DDE2}" destId="{73333225-5E4C-47EB-9FC9-3196E38DFAFC}" srcOrd="0" destOrd="0" presId="urn:microsoft.com/office/officeart/2005/8/layout/balance1"/>
    <dgm:cxn modelId="{E2CFEDFF-3625-48EB-9120-243EE1DCF689}" type="presParOf" srcId="{5B1BEF04-1EFE-49DF-8FBB-AEB892C2DDE2}" destId="{465BC1A2-6A26-4DFC-BFCB-BA2C745956EB}" srcOrd="1" destOrd="0" presId="urn:microsoft.com/office/officeart/2005/8/layout/balance1"/>
    <dgm:cxn modelId="{4F95DE0E-B1B6-4B55-B314-63633BC51288}" type="presParOf" srcId="{465BC1A2-6A26-4DFC-BFCB-BA2C745956EB}" destId="{0FC53D66-1FEA-484C-825E-0387ED7CDF5C}" srcOrd="0" destOrd="0" presId="urn:microsoft.com/office/officeart/2005/8/layout/balance1"/>
    <dgm:cxn modelId="{EB699134-CAD6-4962-93E3-722D635993C1}" type="presParOf" srcId="{465BC1A2-6A26-4DFC-BFCB-BA2C745956EB}" destId="{34D43490-9D86-4AA0-A3FA-51A15FAD580A}" srcOrd="1" destOrd="0" presId="urn:microsoft.com/office/officeart/2005/8/layout/balance1"/>
    <dgm:cxn modelId="{47A1D7C8-06E2-46B2-B793-A9B26EB76D6D}" type="presParOf" srcId="{5B1BEF04-1EFE-49DF-8FBB-AEB892C2DDE2}" destId="{F05D0338-05E8-4DC7-8B8D-F14AE55829D6}" srcOrd="2" destOrd="0" presId="urn:microsoft.com/office/officeart/2005/8/layout/balance1"/>
    <dgm:cxn modelId="{1ECAA6C0-5DFF-4F83-9DBE-386A18B3F818}" type="presParOf" srcId="{F05D0338-05E8-4DC7-8B8D-F14AE55829D6}" destId="{D86C2A5A-8C5A-43A5-AF15-ADD90C669EA2}" srcOrd="0" destOrd="0" presId="urn:microsoft.com/office/officeart/2005/8/layout/balance1"/>
    <dgm:cxn modelId="{43EEAE18-B626-4760-8F0E-AE02C90D537E}" type="presParOf" srcId="{F05D0338-05E8-4DC7-8B8D-F14AE55829D6}" destId="{AA0A30FF-A0E5-4906-B445-88DB16A20532}" srcOrd="1" destOrd="0" presId="urn:microsoft.com/office/officeart/2005/8/layout/balance1"/>
    <dgm:cxn modelId="{901EBBC8-6860-4DA6-935A-EE0A0539418A}" type="presParOf" srcId="{F05D0338-05E8-4DC7-8B8D-F14AE55829D6}" destId="{5CDCD3B4-F26D-4E68-917D-5FD449FBF736}" srcOrd="2" destOrd="0" presId="urn:microsoft.com/office/officeart/2005/8/layout/balance1"/>
    <dgm:cxn modelId="{F77C87C1-1D54-46F7-8F18-0653AEE5DA54}" type="presParOf" srcId="{F05D0338-05E8-4DC7-8B8D-F14AE55829D6}" destId="{9ECE89DD-DB24-4B1B-A724-6476371DBDA3}" srcOrd="3" destOrd="0" presId="urn:microsoft.com/office/officeart/2005/8/layout/balance1"/>
    <dgm:cxn modelId="{185850E1-6841-40D2-B779-B8A9D4EE6085}" type="presParOf" srcId="{F05D0338-05E8-4DC7-8B8D-F14AE55829D6}" destId="{8B1CADDC-35B8-4D6A-AF3D-CBD9AA171408}" srcOrd="4" destOrd="0" presId="urn:microsoft.com/office/officeart/2005/8/layout/balance1"/>
    <dgm:cxn modelId="{086B2031-7345-4D72-9065-0B9478A58973}" type="presParOf" srcId="{F05D0338-05E8-4DC7-8B8D-F14AE55829D6}" destId="{9D952CA6-8E65-485B-8B10-454F079D0434}" srcOrd="5" destOrd="0" presId="urn:microsoft.com/office/officeart/2005/8/layout/balance1"/>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3350405-59AB-47EC-BB3F-6B6FD643E44E}" type="doc">
      <dgm:prSet loTypeId="urn:microsoft.com/office/officeart/2005/8/layout/balance1" loCatId="relationship" qsTypeId="urn:microsoft.com/office/officeart/2005/8/quickstyle/3d3" qsCatId="3D" csTypeId="urn:microsoft.com/office/officeart/2005/8/colors/colorful5" csCatId="colorful" phldr="1"/>
      <dgm:spPr/>
    </dgm:pt>
    <dgm:pt modelId="{6B594D16-BC92-4C84-8430-F4EAFE0BDD10}">
      <dgm:prSet phldrT="[Text]"/>
      <dgm:spPr/>
      <dgm:t>
        <a:bodyPr/>
        <a:lstStyle/>
        <a:p>
          <a:r>
            <a:rPr lang="en-US" dirty="0" err="1" smtClean="0"/>
            <a:t>Lorem</a:t>
          </a:r>
          <a:endParaRPr lang="en-US" dirty="0"/>
        </a:p>
      </dgm:t>
    </dgm:pt>
    <dgm:pt modelId="{21057153-28C9-47C0-8059-0B3FE1022C87}" type="parTrans" cxnId="{3C275FD3-3387-4D21-A567-19D7B03DA57B}">
      <dgm:prSet/>
      <dgm:spPr/>
      <dgm:t>
        <a:bodyPr/>
        <a:lstStyle/>
        <a:p>
          <a:endParaRPr lang="en-US"/>
        </a:p>
      </dgm:t>
    </dgm:pt>
    <dgm:pt modelId="{0DB7C31F-DEDB-4E6F-AB9E-4C0F83944D64}" type="sibTrans" cxnId="{3C275FD3-3387-4D21-A567-19D7B03DA57B}">
      <dgm:prSet/>
      <dgm:spPr/>
      <dgm:t>
        <a:bodyPr/>
        <a:lstStyle/>
        <a:p>
          <a:endParaRPr lang="en-US"/>
        </a:p>
      </dgm:t>
    </dgm:pt>
    <dgm:pt modelId="{E00268E6-36C4-41D6-B316-0C68FCB8EDCD}">
      <dgm:prSet phldrT="[Text]"/>
      <dgm:spPr/>
      <dgm:t>
        <a:bodyPr/>
        <a:lstStyle/>
        <a:p>
          <a:r>
            <a:rPr lang="en-US" dirty="0" err="1" smtClean="0"/>
            <a:t>Lorem</a:t>
          </a:r>
          <a:endParaRPr lang="en-US" dirty="0"/>
        </a:p>
      </dgm:t>
    </dgm:pt>
    <dgm:pt modelId="{9042332B-3BD2-4720-8C0A-E688DA17E61F}" type="parTrans" cxnId="{372191BF-A174-46AD-835D-BB819B141AFF}">
      <dgm:prSet/>
      <dgm:spPr/>
      <dgm:t>
        <a:bodyPr/>
        <a:lstStyle/>
        <a:p>
          <a:endParaRPr lang="en-US"/>
        </a:p>
      </dgm:t>
    </dgm:pt>
    <dgm:pt modelId="{E8EED997-0E7F-4416-961C-C0FE925C05FC}" type="sibTrans" cxnId="{372191BF-A174-46AD-835D-BB819B141AFF}">
      <dgm:prSet/>
      <dgm:spPr/>
      <dgm:t>
        <a:bodyPr/>
        <a:lstStyle/>
        <a:p>
          <a:endParaRPr lang="en-US"/>
        </a:p>
      </dgm:t>
    </dgm:pt>
    <dgm:pt modelId="{9C22B3AD-1565-4EA5-AFA4-3A82CD200F82}">
      <dgm:prSet phldrT="[Text]"/>
      <dgm:spPr/>
      <dgm:t>
        <a:bodyPr/>
        <a:lstStyle/>
        <a:p>
          <a:r>
            <a:rPr lang="en-US" dirty="0" err="1" smtClean="0"/>
            <a:t>Ipsum</a:t>
          </a:r>
          <a:endParaRPr lang="en-US" dirty="0"/>
        </a:p>
      </dgm:t>
    </dgm:pt>
    <dgm:pt modelId="{867FFB8C-8010-4DF9-B84B-557674DA9E69}" type="parTrans" cxnId="{D76570AB-C2AA-4638-BEBA-2D05D6C4893F}">
      <dgm:prSet/>
      <dgm:spPr/>
      <dgm:t>
        <a:bodyPr/>
        <a:lstStyle/>
        <a:p>
          <a:endParaRPr lang="en-US"/>
        </a:p>
      </dgm:t>
    </dgm:pt>
    <dgm:pt modelId="{EB96BC55-11CE-4D4B-B3E0-09092D02DCB9}" type="sibTrans" cxnId="{D76570AB-C2AA-4638-BEBA-2D05D6C4893F}">
      <dgm:prSet/>
      <dgm:spPr/>
      <dgm:t>
        <a:bodyPr/>
        <a:lstStyle/>
        <a:p>
          <a:endParaRPr lang="en-US"/>
        </a:p>
      </dgm:t>
    </dgm:pt>
    <dgm:pt modelId="{395E1282-93AF-422C-9EFE-AC92F8DD7A2A}">
      <dgm:prSet phldrT="[Text]"/>
      <dgm:spPr/>
      <dgm:t>
        <a:bodyPr/>
        <a:lstStyle/>
        <a:p>
          <a:r>
            <a:rPr lang="en-US" dirty="0" err="1" smtClean="0"/>
            <a:t>Ipsum</a:t>
          </a:r>
          <a:endParaRPr lang="en-US" dirty="0"/>
        </a:p>
      </dgm:t>
    </dgm:pt>
    <dgm:pt modelId="{AF41B4FE-B79B-4AE6-AB70-DD65E0E16F4D}" type="parTrans" cxnId="{8AEAD40D-3F98-48D4-A420-81B6D74A43EA}">
      <dgm:prSet/>
      <dgm:spPr/>
      <dgm:t>
        <a:bodyPr/>
        <a:lstStyle/>
        <a:p>
          <a:endParaRPr lang="en-US"/>
        </a:p>
      </dgm:t>
    </dgm:pt>
    <dgm:pt modelId="{237BC662-2E0C-4C4E-B14D-0E08097FF005}" type="sibTrans" cxnId="{8AEAD40D-3F98-48D4-A420-81B6D74A43EA}">
      <dgm:prSet/>
      <dgm:spPr/>
      <dgm:t>
        <a:bodyPr/>
        <a:lstStyle/>
        <a:p>
          <a:endParaRPr lang="en-US"/>
        </a:p>
      </dgm:t>
    </dgm:pt>
    <dgm:pt modelId="{15CBD601-E906-43BB-B78E-D2025EB24A6E}">
      <dgm:prSet phldrT="[Text]"/>
      <dgm:spPr/>
      <dgm:t>
        <a:bodyPr/>
        <a:lstStyle/>
        <a:p>
          <a:r>
            <a:rPr lang="en-US" dirty="0" smtClean="0"/>
            <a:t>Set</a:t>
          </a:r>
          <a:endParaRPr lang="en-US" dirty="0"/>
        </a:p>
      </dgm:t>
    </dgm:pt>
    <dgm:pt modelId="{0B68A45D-78AA-47AD-BCCB-7FFA0C122F46}" type="parTrans" cxnId="{C85645A8-B674-4206-8EA7-86FBF3860A41}">
      <dgm:prSet/>
      <dgm:spPr/>
      <dgm:t>
        <a:bodyPr/>
        <a:lstStyle/>
        <a:p>
          <a:endParaRPr lang="en-US"/>
        </a:p>
      </dgm:t>
    </dgm:pt>
    <dgm:pt modelId="{8171084C-89EA-42DD-9764-9E4C3F8AC05A}" type="sibTrans" cxnId="{C85645A8-B674-4206-8EA7-86FBF3860A41}">
      <dgm:prSet/>
      <dgm:spPr/>
      <dgm:t>
        <a:bodyPr/>
        <a:lstStyle/>
        <a:p>
          <a:endParaRPr lang="en-US"/>
        </a:p>
      </dgm:t>
    </dgm:pt>
    <dgm:pt modelId="{5B1BEF04-1EFE-49DF-8FBB-AEB892C2DDE2}" type="pres">
      <dgm:prSet presAssocID="{23350405-59AB-47EC-BB3F-6B6FD643E44E}" presName="outerComposite" presStyleCnt="0">
        <dgm:presLayoutVars>
          <dgm:chMax val="2"/>
          <dgm:animLvl val="lvl"/>
          <dgm:resizeHandles val="exact"/>
        </dgm:presLayoutVars>
      </dgm:prSet>
      <dgm:spPr/>
    </dgm:pt>
    <dgm:pt modelId="{73333225-5E4C-47EB-9FC9-3196E38DFAFC}" type="pres">
      <dgm:prSet presAssocID="{23350405-59AB-47EC-BB3F-6B6FD643E44E}" presName="dummyMaxCanvas" presStyleCnt="0"/>
      <dgm:spPr/>
    </dgm:pt>
    <dgm:pt modelId="{465BC1A2-6A26-4DFC-BFCB-BA2C745956EB}" type="pres">
      <dgm:prSet presAssocID="{23350405-59AB-47EC-BB3F-6B6FD643E44E}" presName="parentComposite" presStyleCnt="0"/>
      <dgm:spPr/>
    </dgm:pt>
    <dgm:pt modelId="{0FC53D66-1FEA-484C-825E-0387ED7CDF5C}" type="pres">
      <dgm:prSet presAssocID="{23350405-59AB-47EC-BB3F-6B6FD643E44E}" presName="parent1" presStyleLbl="alignAccFollowNode1" presStyleIdx="0" presStyleCnt="4">
        <dgm:presLayoutVars>
          <dgm:chMax val="4"/>
        </dgm:presLayoutVars>
      </dgm:prSet>
      <dgm:spPr/>
      <dgm:t>
        <a:bodyPr/>
        <a:lstStyle/>
        <a:p>
          <a:endParaRPr lang="en-US"/>
        </a:p>
      </dgm:t>
    </dgm:pt>
    <dgm:pt modelId="{34D43490-9D86-4AA0-A3FA-51A15FAD580A}" type="pres">
      <dgm:prSet presAssocID="{23350405-59AB-47EC-BB3F-6B6FD643E44E}" presName="parent2" presStyleLbl="alignAccFollowNode1" presStyleIdx="1" presStyleCnt="4">
        <dgm:presLayoutVars>
          <dgm:chMax val="4"/>
        </dgm:presLayoutVars>
      </dgm:prSet>
      <dgm:spPr/>
      <dgm:t>
        <a:bodyPr/>
        <a:lstStyle/>
        <a:p>
          <a:endParaRPr lang="en-US"/>
        </a:p>
      </dgm:t>
    </dgm:pt>
    <dgm:pt modelId="{F05D0338-05E8-4DC7-8B8D-F14AE55829D6}" type="pres">
      <dgm:prSet presAssocID="{23350405-59AB-47EC-BB3F-6B6FD643E44E}" presName="childrenComposite" presStyleCnt="0"/>
      <dgm:spPr/>
    </dgm:pt>
    <dgm:pt modelId="{D86C2A5A-8C5A-43A5-AF15-ADD90C669EA2}" type="pres">
      <dgm:prSet presAssocID="{23350405-59AB-47EC-BB3F-6B6FD643E44E}" presName="dummyMaxCanvas_ChildArea" presStyleCnt="0"/>
      <dgm:spPr/>
    </dgm:pt>
    <dgm:pt modelId="{AA0A30FF-A0E5-4906-B445-88DB16A20532}" type="pres">
      <dgm:prSet presAssocID="{23350405-59AB-47EC-BB3F-6B6FD643E44E}" presName="fulcrum" presStyleLbl="alignAccFollowNode1" presStyleIdx="2" presStyleCnt="4"/>
      <dgm:spPr/>
    </dgm:pt>
    <dgm:pt modelId="{73F9BD53-3D11-49E4-BD5E-D6E2532EB1C6}" type="pres">
      <dgm:prSet presAssocID="{23350405-59AB-47EC-BB3F-6B6FD643E44E}" presName="balance_12" presStyleLbl="alignAccFollowNode1" presStyleIdx="3" presStyleCnt="4">
        <dgm:presLayoutVars>
          <dgm:bulletEnabled val="1"/>
        </dgm:presLayoutVars>
      </dgm:prSet>
      <dgm:spPr/>
    </dgm:pt>
    <dgm:pt modelId="{3C681987-B33F-4162-A623-EF7D7E34E5BB}" type="pres">
      <dgm:prSet presAssocID="{23350405-59AB-47EC-BB3F-6B6FD643E44E}" presName="right_12_1" presStyleLbl="node1" presStyleIdx="0" presStyleCnt="3">
        <dgm:presLayoutVars>
          <dgm:bulletEnabled val="1"/>
        </dgm:presLayoutVars>
      </dgm:prSet>
      <dgm:spPr/>
      <dgm:t>
        <a:bodyPr/>
        <a:lstStyle/>
        <a:p>
          <a:endParaRPr lang="en-US"/>
        </a:p>
      </dgm:t>
    </dgm:pt>
    <dgm:pt modelId="{C7B72F82-0561-4635-98CC-4F057E62B734}" type="pres">
      <dgm:prSet presAssocID="{23350405-59AB-47EC-BB3F-6B6FD643E44E}" presName="right_12_2" presStyleLbl="node1" presStyleIdx="1" presStyleCnt="3">
        <dgm:presLayoutVars>
          <dgm:bulletEnabled val="1"/>
        </dgm:presLayoutVars>
      </dgm:prSet>
      <dgm:spPr/>
      <dgm:t>
        <a:bodyPr/>
        <a:lstStyle/>
        <a:p>
          <a:endParaRPr lang="en-US"/>
        </a:p>
      </dgm:t>
    </dgm:pt>
    <dgm:pt modelId="{A66361BE-5F65-422C-8CC4-AA09C13C2B25}" type="pres">
      <dgm:prSet presAssocID="{23350405-59AB-47EC-BB3F-6B6FD643E44E}" presName="left_12_1" presStyleLbl="node1" presStyleIdx="2" presStyleCnt="3">
        <dgm:presLayoutVars>
          <dgm:bulletEnabled val="1"/>
        </dgm:presLayoutVars>
      </dgm:prSet>
      <dgm:spPr/>
      <dgm:t>
        <a:bodyPr/>
        <a:lstStyle/>
        <a:p>
          <a:endParaRPr lang="en-US"/>
        </a:p>
      </dgm:t>
    </dgm:pt>
  </dgm:ptLst>
  <dgm:cxnLst>
    <dgm:cxn modelId="{3C275FD3-3387-4D21-A567-19D7B03DA57B}" srcId="{23350405-59AB-47EC-BB3F-6B6FD643E44E}" destId="{6B594D16-BC92-4C84-8430-F4EAFE0BDD10}" srcOrd="0" destOrd="0" parTransId="{21057153-28C9-47C0-8059-0B3FE1022C87}" sibTransId="{0DB7C31F-DEDB-4E6F-AB9E-4C0F83944D64}"/>
    <dgm:cxn modelId="{9BACA2FA-EBE6-4C86-97FA-9EF2B05A2AD0}" type="presOf" srcId="{15CBD601-E906-43BB-B78E-D2025EB24A6E}" destId="{C7B72F82-0561-4635-98CC-4F057E62B734}" srcOrd="0" destOrd="0" presId="urn:microsoft.com/office/officeart/2005/8/layout/balance1"/>
    <dgm:cxn modelId="{4002C949-68D1-46F6-9250-D9D97FFE6D91}" type="presOf" srcId="{E00268E6-36C4-41D6-B316-0C68FCB8EDCD}" destId="{34D43490-9D86-4AA0-A3FA-51A15FAD580A}" srcOrd="0" destOrd="0" presId="urn:microsoft.com/office/officeart/2005/8/layout/balance1"/>
    <dgm:cxn modelId="{8C18F4FA-8B02-4867-9D1D-F119B26013E5}" type="presOf" srcId="{23350405-59AB-47EC-BB3F-6B6FD643E44E}" destId="{5B1BEF04-1EFE-49DF-8FBB-AEB892C2DDE2}" srcOrd="0" destOrd="0" presId="urn:microsoft.com/office/officeart/2005/8/layout/balance1"/>
    <dgm:cxn modelId="{68F5CF6A-F835-4406-A164-1DF32B369A58}" type="presOf" srcId="{6B594D16-BC92-4C84-8430-F4EAFE0BDD10}" destId="{0FC53D66-1FEA-484C-825E-0387ED7CDF5C}" srcOrd="0" destOrd="0" presId="urn:microsoft.com/office/officeart/2005/8/layout/balance1"/>
    <dgm:cxn modelId="{612C1E9A-73AD-4044-BBC7-2C6624E37902}" type="presOf" srcId="{9C22B3AD-1565-4EA5-AFA4-3A82CD200F82}" destId="{A66361BE-5F65-422C-8CC4-AA09C13C2B25}" srcOrd="0" destOrd="0" presId="urn:microsoft.com/office/officeart/2005/8/layout/balance1"/>
    <dgm:cxn modelId="{372191BF-A174-46AD-835D-BB819B141AFF}" srcId="{23350405-59AB-47EC-BB3F-6B6FD643E44E}" destId="{E00268E6-36C4-41D6-B316-0C68FCB8EDCD}" srcOrd="1" destOrd="0" parTransId="{9042332B-3BD2-4720-8C0A-E688DA17E61F}" sibTransId="{E8EED997-0E7F-4416-961C-C0FE925C05FC}"/>
    <dgm:cxn modelId="{C85645A8-B674-4206-8EA7-86FBF3860A41}" srcId="{E00268E6-36C4-41D6-B316-0C68FCB8EDCD}" destId="{15CBD601-E906-43BB-B78E-D2025EB24A6E}" srcOrd="1" destOrd="0" parTransId="{0B68A45D-78AA-47AD-BCCB-7FFA0C122F46}" sibTransId="{8171084C-89EA-42DD-9764-9E4C3F8AC05A}"/>
    <dgm:cxn modelId="{8AEAD40D-3F98-48D4-A420-81B6D74A43EA}" srcId="{E00268E6-36C4-41D6-B316-0C68FCB8EDCD}" destId="{395E1282-93AF-422C-9EFE-AC92F8DD7A2A}" srcOrd="0" destOrd="0" parTransId="{AF41B4FE-B79B-4AE6-AB70-DD65E0E16F4D}" sibTransId="{237BC662-2E0C-4C4E-B14D-0E08097FF005}"/>
    <dgm:cxn modelId="{4945859F-B171-46E0-8ABA-9406AF9210F0}" type="presOf" srcId="{395E1282-93AF-422C-9EFE-AC92F8DD7A2A}" destId="{3C681987-B33F-4162-A623-EF7D7E34E5BB}" srcOrd="0" destOrd="0" presId="urn:microsoft.com/office/officeart/2005/8/layout/balance1"/>
    <dgm:cxn modelId="{D76570AB-C2AA-4638-BEBA-2D05D6C4893F}" srcId="{6B594D16-BC92-4C84-8430-F4EAFE0BDD10}" destId="{9C22B3AD-1565-4EA5-AFA4-3A82CD200F82}" srcOrd="0" destOrd="0" parTransId="{867FFB8C-8010-4DF9-B84B-557674DA9E69}" sibTransId="{EB96BC55-11CE-4D4B-B3E0-09092D02DCB9}"/>
    <dgm:cxn modelId="{2FE5DD35-69FF-4A31-92D8-04397784F81D}" type="presParOf" srcId="{5B1BEF04-1EFE-49DF-8FBB-AEB892C2DDE2}" destId="{73333225-5E4C-47EB-9FC9-3196E38DFAFC}" srcOrd="0" destOrd="0" presId="urn:microsoft.com/office/officeart/2005/8/layout/balance1"/>
    <dgm:cxn modelId="{F0AC9114-B578-4CC4-B168-285820408C7F}" type="presParOf" srcId="{5B1BEF04-1EFE-49DF-8FBB-AEB892C2DDE2}" destId="{465BC1A2-6A26-4DFC-BFCB-BA2C745956EB}" srcOrd="1" destOrd="0" presId="urn:microsoft.com/office/officeart/2005/8/layout/balance1"/>
    <dgm:cxn modelId="{94804B76-F827-40EC-A867-03CA2545BC8C}" type="presParOf" srcId="{465BC1A2-6A26-4DFC-BFCB-BA2C745956EB}" destId="{0FC53D66-1FEA-484C-825E-0387ED7CDF5C}" srcOrd="0" destOrd="0" presId="urn:microsoft.com/office/officeart/2005/8/layout/balance1"/>
    <dgm:cxn modelId="{BA8C21FE-D9DD-4307-BAB5-15924B910619}" type="presParOf" srcId="{465BC1A2-6A26-4DFC-BFCB-BA2C745956EB}" destId="{34D43490-9D86-4AA0-A3FA-51A15FAD580A}" srcOrd="1" destOrd="0" presId="urn:microsoft.com/office/officeart/2005/8/layout/balance1"/>
    <dgm:cxn modelId="{B2EFA9A5-FAEE-465C-AC1A-9984F3780428}" type="presParOf" srcId="{5B1BEF04-1EFE-49DF-8FBB-AEB892C2DDE2}" destId="{F05D0338-05E8-4DC7-8B8D-F14AE55829D6}" srcOrd="2" destOrd="0" presId="urn:microsoft.com/office/officeart/2005/8/layout/balance1"/>
    <dgm:cxn modelId="{CF73C869-CE22-4B1B-871D-C402E76E6B96}" type="presParOf" srcId="{F05D0338-05E8-4DC7-8B8D-F14AE55829D6}" destId="{D86C2A5A-8C5A-43A5-AF15-ADD90C669EA2}" srcOrd="0" destOrd="0" presId="urn:microsoft.com/office/officeart/2005/8/layout/balance1"/>
    <dgm:cxn modelId="{021006D8-428E-4B5A-9D96-123E5D5BC24D}" type="presParOf" srcId="{F05D0338-05E8-4DC7-8B8D-F14AE55829D6}" destId="{AA0A30FF-A0E5-4906-B445-88DB16A20532}" srcOrd="1" destOrd="0" presId="urn:microsoft.com/office/officeart/2005/8/layout/balance1"/>
    <dgm:cxn modelId="{B5DDF286-58E8-4C78-98F8-22030261F779}" type="presParOf" srcId="{F05D0338-05E8-4DC7-8B8D-F14AE55829D6}" destId="{73F9BD53-3D11-49E4-BD5E-D6E2532EB1C6}" srcOrd="2" destOrd="0" presId="urn:microsoft.com/office/officeart/2005/8/layout/balance1"/>
    <dgm:cxn modelId="{1A83AFE7-B712-4100-8224-CFBC19A4B47E}" type="presParOf" srcId="{F05D0338-05E8-4DC7-8B8D-F14AE55829D6}" destId="{3C681987-B33F-4162-A623-EF7D7E34E5BB}" srcOrd="3" destOrd="0" presId="urn:microsoft.com/office/officeart/2005/8/layout/balance1"/>
    <dgm:cxn modelId="{10469A58-B2E7-45FF-B293-652C3DBACAB8}" type="presParOf" srcId="{F05D0338-05E8-4DC7-8B8D-F14AE55829D6}" destId="{C7B72F82-0561-4635-98CC-4F057E62B734}" srcOrd="4" destOrd="0" presId="urn:microsoft.com/office/officeart/2005/8/layout/balance1"/>
    <dgm:cxn modelId="{C3425FD3-F350-43A8-9C72-D1373712FF9C}" type="presParOf" srcId="{F05D0338-05E8-4DC7-8B8D-F14AE55829D6}" destId="{A66361BE-5F65-422C-8CC4-AA09C13C2B25}" srcOrd="5" destOrd="0" presId="urn:microsoft.com/office/officeart/2005/8/layout/balance1"/>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3350405-59AB-47EC-BB3F-6B6FD643E44E}" type="doc">
      <dgm:prSet loTypeId="urn:microsoft.com/office/officeart/2005/8/layout/balance1" loCatId="relationship" qsTypeId="urn:microsoft.com/office/officeart/2005/8/quickstyle/3d9" qsCatId="3D" csTypeId="urn:microsoft.com/office/officeart/2005/8/colors/colorful5" csCatId="colorful" phldr="1"/>
      <dgm:spPr/>
    </dgm:pt>
    <dgm:pt modelId="{6B594D16-BC92-4C84-8430-F4EAFE0BDD10}">
      <dgm:prSet phldrT="[Text]"/>
      <dgm:spPr/>
      <dgm:t>
        <a:bodyPr/>
        <a:lstStyle/>
        <a:p>
          <a:r>
            <a:rPr lang="en-US" dirty="0" err="1" smtClean="0"/>
            <a:t>Lorem</a:t>
          </a:r>
          <a:endParaRPr lang="en-US" dirty="0"/>
        </a:p>
      </dgm:t>
    </dgm:pt>
    <dgm:pt modelId="{21057153-28C9-47C0-8059-0B3FE1022C87}" type="parTrans" cxnId="{3C275FD3-3387-4D21-A567-19D7B03DA57B}">
      <dgm:prSet/>
      <dgm:spPr/>
      <dgm:t>
        <a:bodyPr/>
        <a:lstStyle/>
        <a:p>
          <a:endParaRPr lang="en-US"/>
        </a:p>
      </dgm:t>
    </dgm:pt>
    <dgm:pt modelId="{0DB7C31F-DEDB-4E6F-AB9E-4C0F83944D64}" type="sibTrans" cxnId="{3C275FD3-3387-4D21-A567-19D7B03DA57B}">
      <dgm:prSet/>
      <dgm:spPr/>
      <dgm:t>
        <a:bodyPr/>
        <a:lstStyle/>
        <a:p>
          <a:endParaRPr lang="en-US"/>
        </a:p>
      </dgm:t>
    </dgm:pt>
    <dgm:pt modelId="{E00268E6-36C4-41D6-B316-0C68FCB8EDCD}">
      <dgm:prSet phldrT="[Text]"/>
      <dgm:spPr/>
      <dgm:t>
        <a:bodyPr/>
        <a:lstStyle/>
        <a:p>
          <a:r>
            <a:rPr lang="en-US" dirty="0" err="1" smtClean="0"/>
            <a:t>Lorem</a:t>
          </a:r>
          <a:endParaRPr lang="en-US" dirty="0"/>
        </a:p>
      </dgm:t>
    </dgm:pt>
    <dgm:pt modelId="{9042332B-3BD2-4720-8C0A-E688DA17E61F}" type="parTrans" cxnId="{372191BF-A174-46AD-835D-BB819B141AFF}">
      <dgm:prSet/>
      <dgm:spPr/>
      <dgm:t>
        <a:bodyPr/>
        <a:lstStyle/>
        <a:p>
          <a:endParaRPr lang="en-US"/>
        </a:p>
      </dgm:t>
    </dgm:pt>
    <dgm:pt modelId="{E8EED997-0E7F-4416-961C-C0FE925C05FC}" type="sibTrans" cxnId="{372191BF-A174-46AD-835D-BB819B141AFF}">
      <dgm:prSet/>
      <dgm:spPr/>
      <dgm:t>
        <a:bodyPr/>
        <a:lstStyle/>
        <a:p>
          <a:endParaRPr lang="en-US"/>
        </a:p>
      </dgm:t>
    </dgm:pt>
    <dgm:pt modelId="{9C22B3AD-1565-4EA5-AFA4-3A82CD200F82}">
      <dgm:prSet phldrT="[Text]"/>
      <dgm:spPr/>
      <dgm:t>
        <a:bodyPr/>
        <a:lstStyle/>
        <a:p>
          <a:r>
            <a:rPr lang="en-US" dirty="0" err="1" smtClean="0"/>
            <a:t>Ipsum</a:t>
          </a:r>
          <a:endParaRPr lang="en-US" dirty="0"/>
        </a:p>
      </dgm:t>
    </dgm:pt>
    <dgm:pt modelId="{867FFB8C-8010-4DF9-B84B-557674DA9E69}" type="parTrans" cxnId="{D76570AB-C2AA-4638-BEBA-2D05D6C4893F}">
      <dgm:prSet/>
      <dgm:spPr/>
      <dgm:t>
        <a:bodyPr/>
        <a:lstStyle/>
        <a:p>
          <a:endParaRPr lang="en-US"/>
        </a:p>
      </dgm:t>
    </dgm:pt>
    <dgm:pt modelId="{EB96BC55-11CE-4D4B-B3E0-09092D02DCB9}" type="sibTrans" cxnId="{D76570AB-C2AA-4638-BEBA-2D05D6C4893F}">
      <dgm:prSet/>
      <dgm:spPr/>
      <dgm:t>
        <a:bodyPr/>
        <a:lstStyle/>
        <a:p>
          <a:endParaRPr lang="en-US"/>
        </a:p>
      </dgm:t>
    </dgm:pt>
    <dgm:pt modelId="{395E1282-93AF-422C-9EFE-AC92F8DD7A2A}">
      <dgm:prSet phldrT="[Text]"/>
      <dgm:spPr/>
      <dgm:t>
        <a:bodyPr/>
        <a:lstStyle/>
        <a:p>
          <a:r>
            <a:rPr lang="en-US" dirty="0" err="1" smtClean="0"/>
            <a:t>Ipsum</a:t>
          </a:r>
          <a:endParaRPr lang="en-US" dirty="0"/>
        </a:p>
      </dgm:t>
    </dgm:pt>
    <dgm:pt modelId="{AF41B4FE-B79B-4AE6-AB70-DD65E0E16F4D}" type="parTrans" cxnId="{8AEAD40D-3F98-48D4-A420-81B6D74A43EA}">
      <dgm:prSet/>
      <dgm:spPr/>
      <dgm:t>
        <a:bodyPr/>
        <a:lstStyle/>
        <a:p>
          <a:endParaRPr lang="en-US"/>
        </a:p>
      </dgm:t>
    </dgm:pt>
    <dgm:pt modelId="{237BC662-2E0C-4C4E-B14D-0E08097FF005}" type="sibTrans" cxnId="{8AEAD40D-3F98-48D4-A420-81B6D74A43EA}">
      <dgm:prSet/>
      <dgm:spPr/>
      <dgm:t>
        <a:bodyPr/>
        <a:lstStyle/>
        <a:p>
          <a:endParaRPr lang="en-US"/>
        </a:p>
      </dgm:t>
    </dgm:pt>
    <dgm:pt modelId="{15CBD601-E906-43BB-B78E-D2025EB24A6E}">
      <dgm:prSet phldrT="[Text]"/>
      <dgm:spPr/>
      <dgm:t>
        <a:bodyPr/>
        <a:lstStyle/>
        <a:p>
          <a:r>
            <a:rPr lang="en-US" dirty="0" smtClean="0"/>
            <a:t>Set</a:t>
          </a:r>
          <a:endParaRPr lang="en-US" dirty="0"/>
        </a:p>
      </dgm:t>
    </dgm:pt>
    <dgm:pt modelId="{0B68A45D-78AA-47AD-BCCB-7FFA0C122F46}" type="parTrans" cxnId="{C85645A8-B674-4206-8EA7-86FBF3860A41}">
      <dgm:prSet/>
      <dgm:spPr/>
      <dgm:t>
        <a:bodyPr/>
        <a:lstStyle/>
        <a:p>
          <a:endParaRPr lang="en-US"/>
        </a:p>
      </dgm:t>
    </dgm:pt>
    <dgm:pt modelId="{8171084C-89EA-42DD-9764-9E4C3F8AC05A}" type="sibTrans" cxnId="{C85645A8-B674-4206-8EA7-86FBF3860A41}">
      <dgm:prSet/>
      <dgm:spPr/>
      <dgm:t>
        <a:bodyPr/>
        <a:lstStyle/>
        <a:p>
          <a:endParaRPr lang="en-US"/>
        </a:p>
      </dgm:t>
    </dgm:pt>
    <dgm:pt modelId="{5B1BEF04-1EFE-49DF-8FBB-AEB892C2DDE2}" type="pres">
      <dgm:prSet presAssocID="{23350405-59AB-47EC-BB3F-6B6FD643E44E}" presName="outerComposite" presStyleCnt="0">
        <dgm:presLayoutVars>
          <dgm:chMax val="2"/>
          <dgm:animLvl val="lvl"/>
          <dgm:resizeHandles val="exact"/>
        </dgm:presLayoutVars>
      </dgm:prSet>
      <dgm:spPr/>
    </dgm:pt>
    <dgm:pt modelId="{73333225-5E4C-47EB-9FC9-3196E38DFAFC}" type="pres">
      <dgm:prSet presAssocID="{23350405-59AB-47EC-BB3F-6B6FD643E44E}" presName="dummyMaxCanvas" presStyleCnt="0"/>
      <dgm:spPr/>
    </dgm:pt>
    <dgm:pt modelId="{465BC1A2-6A26-4DFC-BFCB-BA2C745956EB}" type="pres">
      <dgm:prSet presAssocID="{23350405-59AB-47EC-BB3F-6B6FD643E44E}" presName="parentComposite" presStyleCnt="0"/>
      <dgm:spPr/>
    </dgm:pt>
    <dgm:pt modelId="{0FC53D66-1FEA-484C-825E-0387ED7CDF5C}" type="pres">
      <dgm:prSet presAssocID="{23350405-59AB-47EC-BB3F-6B6FD643E44E}" presName="parent1" presStyleLbl="alignAccFollowNode1" presStyleIdx="0" presStyleCnt="4">
        <dgm:presLayoutVars>
          <dgm:chMax val="4"/>
        </dgm:presLayoutVars>
      </dgm:prSet>
      <dgm:spPr/>
      <dgm:t>
        <a:bodyPr/>
        <a:lstStyle/>
        <a:p>
          <a:endParaRPr lang="en-US"/>
        </a:p>
      </dgm:t>
    </dgm:pt>
    <dgm:pt modelId="{34D43490-9D86-4AA0-A3FA-51A15FAD580A}" type="pres">
      <dgm:prSet presAssocID="{23350405-59AB-47EC-BB3F-6B6FD643E44E}" presName="parent2" presStyleLbl="alignAccFollowNode1" presStyleIdx="1" presStyleCnt="4">
        <dgm:presLayoutVars>
          <dgm:chMax val="4"/>
        </dgm:presLayoutVars>
      </dgm:prSet>
      <dgm:spPr/>
      <dgm:t>
        <a:bodyPr/>
        <a:lstStyle/>
        <a:p>
          <a:endParaRPr lang="en-US"/>
        </a:p>
      </dgm:t>
    </dgm:pt>
    <dgm:pt modelId="{F05D0338-05E8-4DC7-8B8D-F14AE55829D6}" type="pres">
      <dgm:prSet presAssocID="{23350405-59AB-47EC-BB3F-6B6FD643E44E}" presName="childrenComposite" presStyleCnt="0"/>
      <dgm:spPr/>
    </dgm:pt>
    <dgm:pt modelId="{D86C2A5A-8C5A-43A5-AF15-ADD90C669EA2}" type="pres">
      <dgm:prSet presAssocID="{23350405-59AB-47EC-BB3F-6B6FD643E44E}" presName="dummyMaxCanvas_ChildArea" presStyleCnt="0"/>
      <dgm:spPr/>
    </dgm:pt>
    <dgm:pt modelId="{AA0A30FF-A0E5-4906-B445-88DB16A20532}" type="pres">
      <dgm:prSet presAssocID="{23350405-59AB-47EC-BB3F-6B6FD643E44E}" presName="fulcrum" presStyleLbl="alignAccFollowNode1" presStyleIdx="2" presStyleCnt="4"/>
      <dgm:spPr/>
    </dgm:pt>
    <dgm:pt modelId="{73F9BD53-3D11-49E4-BD5E-D6E2532EB1C6}" type="pres">
      <dgm:prSet presAssocID="{23350405-59AB-47EC-BB3F-6B6FD643E44E}" presName="balance_12" presStyleLbl="alignAccFollowNode1" presStyleIdx="3" presStyleCnt="4">
        <dgm:presLayoutVars>
          <dgm:bulletEnabled val="1"/>
        </dgm:presLayoutVars>
      </dgm:prSet>
      <dgm:spPr/>
    </dgm:pt>
    <dgm:pt modelId="{3C681987-B33F-4162-A623-EF7D7E34E5BB}" type="pres">
      <dgm:prSet presAssocID="{23350405-59AB-47EC-BB3F-6B6FD643E44E}" presName="right_12_1" presStyleLbl="node1" presStyleIdx="0" presStyleCnt="3">
        <dgm:presLayoutVars>
          <dgm:bulletEnabled val="1"/>
        </dgm:presLayoutVars>
      </dgm:prSet>
      <dgm:spPr/>
      <dgm:t>
        <a:bodyPr/>
        <a:lstStyle/>
        <a:p>
          <a:endParaRPr lang="en-US"/>
        </a:p>
      </dgm:t>
    </dgm:pt>
    <dgm:pt modelId="{C7B72F82-0561-4635-98CC-4F057E62B734}" type="pres">
      <dgm:prSet presAssocID="{23350405-59AB-47EC-BB3F-6B6FD643E44E}" presName="right_12_2" presStyleLbl="node1" presStyleIdx="1" presStyleCnt="3">
        <dgm:presLayoutVars>
          <dgm:bulletEnabled val="1"/>
        </dgm:presLayoutVars>
      </dgm:prSet>
      <dgm:spPr/>
      <dgm:t>
        <a:bodyPr/>
        <a:lstStyle/>
        <a:p>
          <a:endParaRPr lang="en-US"/>
        </a:p>
      </dgm:t>
    </dgm:pt>
    <dgm:pt modelId="{A66361BE-5F65-422C-8CC4-AA09C13C2B25}" type="pres">
      <dgm:prSet presAssocID="{23350405-59AB-47EC-BB3F-6B6FD643E44E}" presName="left_12_1" presStyleLbl="node1" presStyleIdx="2" presStyleCnt="3">
        <dgm:presLayoutVars>
          <dgm:bulletEnabled val="1"/>
        </dgm:presLayoutVars>
      </dgm:prSet>
      <dgm:spPr/>
      <dgm:t>
        <a:bodyPr/>
        <a:lstStyle/>
        <a:p>
          <a:endParaRPr lang="en-US"/>
        </a:p>
      </dgm:t>
    </dgm:pt>
  </dgm:ptLst>
  <dgm:cxnLst>
    <dgm:cxn modelId="{610D5954-A8EE-435C-9576-681C0FCD7133}" type="presOf" srcId="{6B594D16-BC92-4C84-8430-F4EAFE0BDD10}" destId="{0FC53D66-1FEA-484C-825E-0387ED7CDF5C}" srcOrd="0" destOrd="0" presId="urn:microsoft.com/office/officeart/2005/8/layout/balance1"/>
    <dgm:cxn modelId="{3C275FD3-3387-4D21-A567-19D7B03DA57B}" srcId="{23350405-59AB-47EC-BB3F-6B6FD643E44E}" destId="{6B594D16-BC92-4C84-8430-F4EAFE0BDD10}" srcOrd="0" destOrd="0" parTransId="{21057153-28C9-47C0-8059-0B3FE1022C87}" sibTransId="{0DB7C31F-DEDB-4E6F-AB9E-4C0F83944D64}"/>
    <dgm:cxn modelId="{4E29EB8B-C54D-4687-8AEA-C9243BEC4165}" type="presOf" srcId="{395E1282-93AF-422C-9EFE-AC92F8DD7A2A}" destId="{3C681987-B33F-4162-A623-EF7D7E34E5BB}" srcOrd="0" destOrd="0" presId="urn:microsoft.com/office/officeart/2005/8/layout/balance1"/>
    <dgm:cxn modelId="{D776E5B8-41F0-4EAB-B94F-CB36ED5145C4}" type="presOf" srcId="{9C22B3AD-1565-4EA5-AFA4-3A82CD200F82}" destId="{A66361BE-5F65-422C-8CC4-AA09C13C2B25}" srcOrd="0" destOrd="0" presId="urn:microsoft.com/office/officeart/2005/8/layout/balance1"/>
    <dgm:cxn modelId="{247D1A8C-F59C-4B15-BD81-C4AE551D9383}" type="presOf" srcId="{15CBD601-E906-43BB-B78E-D2025EB24A6E}" destId="{C7B72F82-0561-4635-98CC-4F057E62B734}" srcOrd="0" destOrd="0" presId="urn:microsoft.com/office/officeart/2005/8/layout/balance1"/>
    <dgm:cxn modelId="{372191BF-A174-46AD-835D-BB819B141AFF}" srcId="{23350405-59AB-47EC-BB3F-6B6FD643E44E}" destId="{E00268E6-36C4-41D6-B316-0C68FCB8EDCD}" srcOrd="1" destOrd="0" parTransId="{9042332B-3BD2-4720-8C0A-E688DA17E61F}" sibTransId="{E8EED997-0E7F-4416-961C-C0FE925C05FC}"/>
    <dgm:cxn modelId="{A3BE6B02-8B53-483C-8FC2-EE141C442572}" type="presOf" srcId="{E00268E6-36C4-41D6-B316-0C68FCB8EDCD}" destId="{34D43490-9D86-4AA0-A3FA-51A15FAD580A}" srcOrd="0" destOrd="0" presId="urn:microsoft.com/office/officeart/2005/8/layout/balance1"/>
    <dgm:cxn modelId="{C85645A8-B674-4206-8EA7-86FBF3860A41}" srcId="{E00268E6-36C4-41D6-B316-0C68FCB8EDCD}" destId="{15CBD601-E906-43BB-B78E-D2025EB24A6E}" srcOrd="1" destOrd="0" parTransId="{0B68A45D-78AA-47AD-BCCB-7FFA0C122F46}" sibTransId="{8171084C-89EA-42DD-9764-9E4C3F8AC05A}"/>
    <dgm:cxn modelId="{8AEAD40D-3F98-48D4-A420-81B6D74A43EA}" srcId="{E00268E6-36C4-41D6-B316-0C68FCB8EDCD}" destId="{395E1282-93AF-422C-9EFE-AC92F8DD7A2A}" srcOrd="0" destOrd="0" parTransId="{AF41B4FE-B79B-4AE6-AB70-DD65E0E16F4D}" sibTransId="{237BC662-2E0C-4C4E-B14D-0E08097FF005}"/>
    <dgm:cxn modelId="{7496A943-28C7-4F18-A472-6982147F914E}" type="presOf" srcId="{23350405-59AB-47EC-BB3F-6B6FD643E44E}" destId="{5B1BEF04-1EFE-49DF-8FBB-AEB892C2DDE2}" srcOrd="0" destOrd="0" presId="urn:microsoft.com/office/officeart/2005/8/layout/balance1"/>
    <dgm:cxn modelId="{D76570AB-C2AA-4638-BEBA-2D05D6C4893F}" srcId="{6B594D16-BC92-4C84-8430-F4EAFE0BDD10}" destId="{9C22B3AD-1565-4EA5-AFA4-3A82CD200F82}" srcOrd="0" destOrd="0" parTransId="{867FFB8C-8010-4DF9-B84B-557674DA9E69}" sibTransId="{EB96BC55-11CE-4D4B-B3E0-09092D02DCB9}"/>
    <dgm:cxn modelId="{8B5553C3-8628-4413-A9A7-6901663B05F5}" type="presParOf" srcId="{5B1BEF04-1EFE-49DF-8FBB-AEB892C2DDE2}" destId="{73333225-5E4C-47EB-9FC9-3196E38DFAFC}" srcOrd="0" destOrd="0" presId="urn:microsoft.com/office/officeart/2005/8/layout/balance1"/>
    <dgm:cxn modelId="{32ED62FD-2827-4DE6-92F2-B85152FD45BB}" type="presParOf" srcId="{5B1BEF04-1EFE-49DF-8FBB-AEB892C2DDE2}" destId="{465BC1A2-6A26-4DFC-BFCB-BA2C745956EB}" srcOrd="1" destOrd="0" presId="urn:microsoft.com/office/officeart/2005/8/layout/balance1"/>
    <dgm:cxn modelId="{B5484832-3E93-49BC-B269-DF24EF450486}" type="presParOf" srcId="{465BC1A2-6A26-4DFC-BFCB-BA2C745956EB}" destId="{0FC53D66-1FEA-484C-825E-0387ED7CDF5C}" srcOrd="0" destOrd="0" presId="urn:microsoft.com/office/officeart/2005/8/layout/balance1"/>
    <dgm:cxn modelId="{70D138DA-5D9C-44FF-9539-3C42D00FF496}" type="presParOf" srcId="{465BC1A2-6A26-4DFC-BFCB-BA2C745956EB}" destId="{34D43490-9D86-4AA0-A3FA-51A15FAD580A}" srcOrd="1" destOrd="0" presId="urn:microsoft.com/office/officeart/2005/8/layout/balance1"/>
    <dgm:cxn modelId="{AB740A53-FBE6-4554-83C6-2C6F3D4AB1AD}" type="presParOf" srcId="{5B1BEF04-1EFE-49DF-8FBB-AEB892C2DDE2}" destId="{F05D0338-05E8-4DC7-8B8D-F14AE55829D6}" srcOrd="2" destOrd="0" presId="urn:microsoft.com/office/officeart/2005/8/layout/balance1"/>
    <dgm:cxn modelId="{06FAD6FE-C551-4BE8-B8F4-61C60E67E896}" type="presParOf" srcId="{F05D0338-05E8-4DC7-8B8D-F14AE55829D6}" destId="{D86C2A5A-8C5A-43A5-AF15-ADD90C669EA2}" srcOrd="0" destOrd="0" presId="urn:microsoft.com/office/officeart/2005/8/layout/balance1"/>
    <dgm:cxn modelId="{5615200E-F780-448E-9493-14261268F6D0}" type="presParOf" srcId="{F05D0338-05E8-4DC7-8B8D-F14AE55829D6}" destId="{AA0A30FF-A0E5-4906-B445-88DB16A20532}" srcOrd="1" destOrd="0" presId="urn:microsoft.com/office/officeart/2005/8/layout/balance1"/>
    <dgm:cxn modelId="{5296C3ED-E402-43FC-8366-C119F63F488A}" type="presParOf" srcId="{F05D0338-05E8-4DC7-8B8D-F14AE55829D6}" destId="{73F9BD53-3D11-49E4-BD5E-D6E2532EB1C6}" srcOrd="2" destOrd="0" presId="urn:microsoft.com/office/officeart/2005/8/layout/balance1"/>
    <dgm:cxn modelId="{E579BFAA-3FDB-4FBE-935F-B5962A42CF67}" type="presParOf" srcId="{F05D0338-05E8-4DC7-8B8D-F14AE55829D6}" destId="{3C681987-B33F-4162-A623-EF7D7E34E5BB}" srcOrd="3" destOrd="0" presId="urn:microsoft.com/office/officeart/2005/8/layout/balance1"/>
    <dgm:cxn modelId="{D9EC0184-BD93-4F29-8904-D3CD49E92822}" type="presParOf" srcId="{F05D0338-05E8-4DC7-8B8D-F14AE55829D6}" destId="{C7B72F82-0561-4635-98CC-4F057E62B734}" srcOrd="4" destOrd="0" presId="urn:microsoft.com/office/officeart/2005/8/layout/balance1"/>
    <dgm:cxn modelId="{30EA925B-9E0B-420A-9066-5681B5A0C4CD}" type="presParOf" srcId="{F05D0338-05E8-4DC7-8B8D-F14AE55829D6}" destId="{A66361BE-5F65-422C-8CC4-AA09C13C2B25}" srcOrd="5" destOrd="0" presId="urn:microsoft.com/office/officeart/2005/8/layout/balance1"/>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0A90885-DAE8-467A-AC07-41FC608880D0}" type="doc">
      <dgm:prSet loTypeId="urn:microsoft.com/office/officeart/2005/8/layout/target1" loCatId="relationship" qsTypeId="urn:microsoft.com/office/officeart/2005/8/quickstyle/simple1" qsCatId="simple" csTypeId="urn:microsoft.com/office/officeart/2005/8/colors/accent6_5" csCatId="accent6" phldr="1"/>
      <dgm:spPr/>
    </dgm:pt>
    <dgm:pt modelId="{7387F563-AB1A-4170-B422-C5310F985E2D}">
      <dgm:prSet phldrT="[Text]"/>
      <dgm:spPr/>
      <dgm:t>
        <a:bodyPr/>
        <a:lstStyle/>
        <a:p>
          <a:r>
            <a:rPr lang="en-US" dirty="0" smtClean="0"/>
            <a:t>Inner</a:t>
          </a:r>
        </a:p>
      </dgm:t>
    </dgm:pt>
    <dgm:pt modelId="{85CCD60D-CAAB-4049-B958-6EC737C6E252}" type="parTrans" cxnId="{AEA9872A-14D7-4D4F-BD0B-99AA79C88B12}">
      <dgm:prSet/>
      <dgm:spPr/>
      <dgm:t>
        <a:bodyPr/>
        <a:lstStyle/>
        <a:p>
          <a:endParaRPr lang="en-US"/>
        </a:p>
      </dgm:t>
    </dgm:pt>
    <dgm:pt modelId="{CEA8CF2E-05C7-4400-865C-8C00E6DD3364}" type="sibTrans" cxnId="{AEA9872A-14D7-4D4F-BD0B-99AA79C88B12}">
      <dgm:prSet/>
      <dgm:spPr/>
      <dgm:t>
        <a:bodyPr/>
        <a:lstStyle/>
        <a:p>
          <a:endParaRPr lang="en-US"/>
        </a:p>
      </dgm:t>
    </dgm:pt>
    <dgm:pt modelId="{4A85DD19-5DD3-4EA9-BB3A-73164CB351B2}">
      <dgm:prSet phldrT="[Text]"/>
      <dgm:spPr/>
      <dgm:t>
        <a:bodyPr/>
        <a:lstStyle/>
        <a:p>
          <a:r>
            <a:rPr lang="en-US" dirty="0" smtClean="0"/>
            <a:t>Middle</a:t>
          </a:r>
          <a:endParaRPr lang="en-US" dirty="0"/>
        </a:p>
      </dgm:t>
    </dgm:pt>
    <dgm:pt modelId="{346D91C0-83D8-45CF-9622-7F5648387EE2}" type="parTrans" cxnId="{99967AD2-1B5E-4CA1-88BB-AA5F47E8BB8F}">
      <dgm:prSet/>
      <dgm:spPr/>
      <dgm:t>
        <a:bodyPr/>
        <a:lstStyle/>
        <a:p>
          <a:endParaRPr lang="en-US"/>
        </a:p>
      </dgm:t>
    </dgm:pt>
    <dgm:pt modelId="{C497FB6D-EF76-43E9-B955-B0917B8F913A}" type="sibTrans" cxnId="{99967AD2-1B5E-4CA1-88BB-AA5F47E8BB8F}">
      <dgm:prSet/>
      <dgm:spPr/>
      <dgm:t>
        <a:bodyPr/>
        <a:lstStyle/>
        <a:p>
          <a:endParaRPr lang="en-US"/>
        </a:p>
      </dgm:t>
    </dgm:pt>
    <dgm:pt modelId="{2C5555A9-AD68-4FDB-9E46-48F9348077A7}">
      <dgm:prSet phldrT="[Text]"/>
      <dgm:spPr/>
      <dgm:t>
        <a:bodyPr/>
        <a:lstStyle/>
        <a:p>
          <a:r>
            <a:rPr lang="en-US" dirty="0" smtClean="0"/>
            <a:t>Outer</a:t>
          </a:r>
          <a:endParaRPr lang="en-US" dirty="0"/>
        </a:p>
      </dgm:t>
    </dgm:pt>
    <dgm:pt modelId="{C94DB5CF-D214-4708-BA3F-690448167CF8}" type="parTrans" cxnId="{A5663BD9-DB9C-4ACB-9E46-78379C296A99}">
      <dgm:prSet/>
      <dgm:spPr/>
      <dgm:t>
        <a:bodyPr/>
        <a:lstStyle/>
        <a:p>
          <a:endParaRPr lang="en-US"/>
        </a:p>
      </dgm:t>
    </dgm:pt>
    <dgm:pt modelId="{C48ECA10-8C0F-4946-890A-BB036929DED3}" type="sibTrans" cxnId="{A5663BD9-DB9C-4ACB-9E46-78379C296A99}">
      <dgm:prSet/>
      <dgm:spPr/>
      <dgm:t>
        <a:bodyPr/>
        <a:lstStyle/>
        <a:p>
          <a:endParaRPr lang="en-US"/>
        </a:p>
      </dgm:t>
    </dgm:pt>
    <dgm:pt modelId="{D7C95409-31F5-4753-8EB4-305899D54960}" type="pres">
      <dgm:prSet presAssocID="{E0A90885-DAE8-467A-AC07-41FC608880D0}" presName="composite" presStyleCnt="0">
        <dgm:presLayoutVars>
          <dgm:chMax val="5"/>
          <dgm:dir/>
          <dgm:resizeHandles val="exact"/>
        </dgm:presLayoutVars>
      </dgm:prSet>
      <dgm:spPr/>
    </dgm:pt>
    <dgm:pt modelId="{500AB8A1-9777-4376-A381-32EDA07E4EFA}" type="pres">
      <dgm:prSet presAssocID="{7387F563-AB1A-4170-B422-C5310F985E2D}" presName="circle1" presStyleLbl="lnNode1" presStyleIdx="0" presStyleCnt="3"/>
      <dgm:spPr/>
    </dgm:pt>
    <dgm:pt modelId="{8AE929B4-1467-46A2-A2F1-A733081BAB8A}" type="pres">
      <dgm:prSet presAssocID="{7387F563-AB1A-4170-B422-C5310F985E2D}" presName="text1" presStyleLbl="revTx" presStyleIdx="0" presStyleCnt="3">
        <dgm:presLayoutVars>
          <dgm:bulletEnabled val="1"/>
        </dgm:presLayoutVars>
      </dgm:prSet>
      <dgm:spPr/>
      <dgm:t>
        <a:bodyPr/>
        <a:lstStyle/>
        <a:p>
          <a:endParaRPr lang="en-US"/>
        </a:p>
      </dgm:t>
    </dgm:pt>
    <dgm:pt modelId="{47E70643-AD43-4D5B-87DB-ACEF46D65233}" type="pres">
      <dgm:prSet presAssocID="{7387F563-AB1A-4170-B422-C5310F985E2D}" presName="line1" presStyleLbl="callout" presStyleIdx="0" presStyleCnt="6"/>
      <dgm:spPr/>
    </dgm:pt>
    <dgm:pt modelId="{62E14BB9-49BA-4BF4-9066-C0EB30DDCAC6}" type="pres">
      <dgm:prSet presAssocID="{7387F563-AB1A-4170-B422-C5310F985E2D}" presName="d1" presStyleLbl="callout" presStyleIdx="1" presStyleCnt="6"/>
      <dgm:spPr/>
    </dgm:pt>
    <dgm:pt modelId="{580834D3-01F8-4A97-8ACD-B54433CC5F1E}" type="pres">
      <dgm:prSet presAssocID="{4A85DD19-5DD3-4EA9-BB3A-73164CB351B2}" presName="circle2" presStyleLbl="lnNode1" presStyleIdx="1" presStyleCnt="3"/>
      <dgm:spPr/>
    </dgm:pt>
    <dgm:pt modelId="{67B79A3C-6174-4287-AACB-2E1303314B3D}" type="pres">
      <dgm:prSet presAssocID="{4A85DD19-5DD3-4EA9-BB3A-73164CB351B2}" presName="text2" presStyleLbl="revTx" presStyleIdx="1" presStyleCnt="3">
        <dgm:presLayoutVars>
          <dgm:bulletEnabled val="1"/>
        </dgm:presLayoutVars>
      </dgm:prSet>
      <dgm:spPr/>
    </dgm:pt>
    <dgm:pt modelId="{1C4BD426-1827-4D96-BDA8-B1A2C969F209}" type="pres">
      <dgm:prSet presAssocID="{4A85DD19-5DD3-4EA9-BB3A-73164CB351B2}" presName="line2" presStyleLbl="callout" presStyleIdx="2" presStyleCnt="6"/>
      <dgm:spPr/>
    </dgm:pt>
    <dgm:pt modelId="{DE2508E9-B97A-4AA6-ACE9-1EB6921BCB0B}" type="pres">
      <dgm:prSet presAssocID="{4A85DD19-5DD3-4EA9-BB3A-73164CB351B2}" presName="d2" presStyleLbl="callout" presStyleIdx="3" presStyleCnt="6"/>
      <dgm:spPr/>
    </dgm:pt>
    <dgm:pt modelId="{8D28C201-4EA6-4779-B021-B82EF900B977}" type="pres">
      <dgm:prSet presAssocID="{2C5555A9-AD68-4FDB-9E46-48F9348077A7}" presName="circle3" presStyleLbl="lnNode1" presStyleIdx="2" presStyleCnt="3"/>
      <dgm:spPr/>
    </dgm:pt>
    <dgm:pt modelId="{38C1460A-5069-44AF-B444-82385D9F9312}" type="pres">
      <dgm:prSet presAssocID="{2C5555A9-AD68-4FDB-9E46-48F9348077A7}" presName="text3" presStyleLbl="revTx" presStyleIdx="2" presStyleCnt="3">
        <dgm:presLayoutVars>
          <dgm:bulletEnabled val="1"/>
        </dgm:presLayoutVars>
      </dgm:prSet>
      <dgm:spPr/>
    </dgm:pt>
    <dgm:pt modelId="{4732E8B7-FC7B-45DB-8DAB-D77EEAD4696F}" type="pres">
      <dgm:prSet presAssocID="{2C5555A9-AD68-4FDB-9E46-48F9348077A7}" presName="line3" presStyleLbl="callout" presStyleIdx="4" presStyleCnt="6"/>
      <dgm:spPr/>
    </dgm:pt>
    <dgm:pt modelId="{090083CA-15C1-4CD4-BF08-93CFE9D87272}" type="pres">
      <dgm:prSet presAssocID="{2C5555A9-AD68-4FDB-9E46-48F9348077A7}" presName="d3" presStyleLbl="callout" presStyleIdx="5" presStyleCnt="6"/>
      <dgm:spPr/>
    </dgm:pt>
  </dgm:ptLst>
  <dgm:cxnLst>
    <dgm:cxn modelId="{72CC516E-5F7E-46C2-B704-4501C54CAF80}" type="presOf" srcId="{4A85DD19-5DD3-4EA9-BB3A-73164CB351B2}" destId="{67B79A3C-6174-4287-AACB-2E1303314B3D}" srcOrd="0" destOrd="0" presId="urn:microsoft.com/office/officeart/2005/8/layout/target1"/>
    <dgm:cxn modelId="{99967AD2-1B5E-4CA1-88BB-AA5F47E8BB8F}" srcId="{E0A90885-DAE8-467A-AC07-41FC608880D0}" destId="{4A85DD19-5DD3-4EA9-BB3A-73164CB351B2}" srcOrd="1" destOrd="0" parTransId="{346D91C0-83D8-45CF-9622-7F5648387EE2}" sibTransId="{C497FB6D-EF76-43E9-B955-B0917B8F913A}"/>
    <dgm:cxn modelId="{C74F46B8-7C60-4BFE-9B3B-B1303AFEB674}" type="presOf" srcId="{7387F563-AB1A-4170-B422-C5310F985E2D}" destId="{8AE929B4-1467-46A2-A2F1-A733081BAB8A}" srcOrd="0" destOrd="0" presId="urn:microsoft.com/office/officeart/2005/8/layout/target1"/>
    <dgm:cxn modelId="{2C3BD1F5-4C56-4012-A5FF-A187FBAE8249}" type="presOf" srcId="{2C5555A9-AD68-4FDB-9E46-48F9348077A7}" destId="{38C1460A-5069-44AF-B444-82385D9F9312}" srcOrd="0" destOrd="0" presId="urn:microsoft.com/office/officeart/2005/8/layout/target1"/>
    <dgm:cxn modelId="{A5663BD9-DB9C-4ACB-9E46-78379C296A99}" srcId="{E0A90885-DAE8-467A-AC07-41FC608880D0}" destId="{2C5555A9-AD68-4FDB-9E46-48F9348077A7}" srcOrd="2" destOrd="0" parTransId="{C94DB5CF-D214-4708-BA3F-690448167CF8}" sibTransId="{C48ECA10-8C0F-4946-890A-BB036929DED3}"/>
    <dgm:cxn modelId="{AEA9872A-14D7-4D4F-BD0B-99AA79C88B12}" srcId="{E0A90885-DAE8-467A-AC07-41FC608880D0}" destId="{7387F563-AB1A-4170-B422-C5310F985E2D}" srcOrd="0" destOrd="0" parTransId="{85CCD60D-CAAB-4049-B958-6EC737C6E252}" sibTransId="{CEA8CF2E-05C7-4400-865C-8C00E6DD3364}"/>
    <dgm:cxn modelId="{8B446DCB-35B3-41FD-841C-DD7403037D8B}" type="presOf" srcId="{E0A90885-DAE8-467A-AC07-41FC608880D0}" destId="{D7C95409-31F5-4753-8EB4-305899D54960}" srcOrd="0" destOrd="0" presId="urn:microsoft.com/office/officeart/2005/8/layout/target1"/>
    <dgm:cxn modelId="{CB84635F-454B-43E9-8985-2A35CE0630D8}" type="presParOf" srcId="{D7C95409-31F5-4753-8EB4-305899D54960}" destId="{500AB8A1-9777-4376-A381-32EDA07E4EFA}" srcOrd="0" destOrd="0" presId="urn:microsoft.com/office/officeart/2005/8/layout/target1"/>
    <dgm:cxn modelId="{68118673-4EF5-4127-B8EF-AB5E2826EB3A}" type="presParOf" srcId="{D7C95409-31F5-4753-8EB4-305899D54960}" destId="{8AE929B4-1467-46A2-A2F1-A733081BAB8A}" srcOrd="1" destOrd="0" presId="urn:microsoft.com/office/officeart/2005/8/layout/target1"/>
    <dgm:cxn modelId="{A5B390FA-C62B-47A4-92DB-753D1558FD57}" type="presParOf" srcId="{D7C95409-31F5-4753-8EB4-305899D54960}" destId="{47E70643-AD43-4D5B-87DB-ACEF46D65233}" srcOrd="2" destOrd="0" presId="urn:microsoft.com/office/officeart/2005/8/layout/target1"/>
    <dgm:cxn modelId="{7637BEE2-AA7E-4628-8AF2-736EDFA75717}" type="presParOf" srcId="{D7C95409-31F5-4753-8EB4-305899D54960}" destId="{62E14BB9-49BA-4BF4-9066-C0EB30DDCAC6}" srcOrd="3" destOrd="0" presId="urn:microsoft.com/office/officeart/2005/8/layout/target1"/>
    <dgm:cxn modelId="{B4F95451-3199-49AA-9177-22F517ED9BC0}" type="presParOf" srcId="{D7C95409-31F5-4753-8EB4-305899D54960}" destId="{580834D3-01F8-4A97-8ACD-B54433CC5F1E}" srcOrd="4" destOrd="0" presId="urn:microsoft.com/office/officeart/2005/8/layout/target1"/>
    <dgm:cxn modelId="{99FB7DE0-2066-462F-811F-31C819BCD91A}" type="presParOf" srcId="{D7C95409-31F5-4753-8EB4-305899D54960}" destId="{67B79A3C-6174-4287-AACB-2E1303314B3D}" srcOrd="5" destOrd="0" presId="urn:microsoft.com/office/officeart/2005/8/layout/target1"/>
    <dgm:cxn modelId="{B02423F8-7CA4-4BF9-AA18-5EFBCFED0AC1}" type="presParOf" srcId="{D7C95409-31F5-4753-8EB4-305899D54960}" destId="{1C4BD426-1827-4D96-BDA8-B1A2C969F209}" srcOrd="6" destOrd="0" presId="urn:microsoft.com/office/officeart/2005/8/layout/target1"/>
    <dgm:cxn modelId="{8042CDCA-9DBD-4910-81C5-F66900561C0D}" type="presParOf" srcId="{D7C95409-31F5-4753-8EB4-305899D54960}" destId="{DE2508E9-B97A-4AA6-ACE9-1EB6921BCB0B}" srcOrd="7" destOrd="0" presId="urn:microsoft.com/office/officeart/2005/8/layout/target1"/>
    <dgm:cxn modelId="{74357FEE-C540-49BD-84C9-EC703D1C2BBF}" type="presParOf" srcId="{D7C95409-31F5-4753-8EB4-305899D54960}" destId="{8D28C201-4EA6-4779-B021-B82EF900B977}" srcOrd="8" destOrd="0" presId="urn:microsoft.com/office/officeart/2005/8/layout/target1"/>
    <dgm:cxn modelId="{9F54F1FD-DE75-4D79-B6B7-BCA4E99225C4}" type="presParOf" srcId="{D7C95409-31F5-4753-8EB4-305899D54960}" destId="{38C1460A-5069-44AF-B444-82385D9F9312}" srcOrd="9" destOrd="0" presId="urn:microsoft.com/office/officeart/2005/8/layout/target1"/>
    <dgm:cxn modelId="{643C7FE7-4516-4C16-8AE8-8ED9340DE9F9}" type="presParOf" srcId="{D7C95409-31F5-4753-8EB4-305899D54960}" destId="{4732E8B7-FC7B-45DB-8DAB-D77EEAD4696F}" srcOrd="10" destOrd="0" presId="urn:microsoft.com/office/officeart/2005/8/layout/target1"/>
    <dgm:cxn modelId="{1D909BED-1E09-4400-B1E4-9BE5CA310F72}" type="presParOf" srcId="{D7C95409-31F5-4753-8EB4-305899D54960}" destId="{090083CA-15C1-4CD4-BF08-93CFE9D87272}" srcOrd="11" destOrd="0" presId="urn:microsoft.com/office/officeart/2005/8/layout/targe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B178D30-27EC-4096-B468-693CD1FA00CD}" type="doc">
      <dgm:prSet loTypeId="urn:microsoft.com/office/officeart/2005/8/layout/venn2" loCatId="relationship" qsTypeId="urn:microsoft.com/office/officeart/2005/8/quickstyle/simple1" qsCatId="simple" csTypeId="urn:microsoft.com/office/officeart/2005/8/colors/accent2_4" csCatId="accent2" phldr="1"/>
      <dgm:spPr/>
      <dgm:t>
        <a:bodyPr/>
        <a:lstStyle/>
        <a:p>
          <a:endParaRPr lang="en-US"/>
        </a:p>
      </dgm:t>
    </dgm:pt>
    <dgm:pt modelId="{B6F8055E-8FD9-4851-BC4D-F9A106D67D49}">
      <dgm:prSet phldrT="[Text]"/>
      <dgm:spPr/>
      <dgm:t>
        <a:bodyPr/>
        <a:lstStyle/>
        <a:p>
          <a:r>
            <a:rPr lang="en-US" dirty="0" err="1" smtClean="0"/>
            <a:t>Lorem</a:t>
          </a:r>
          <a:endParaRPr lang="en-US" dirty="0"/>
        </a:p>
      </dgm:t>
    </dgm:pt>
    <dgm:pt modelId="{D52229C0-3B86-4CB5-82A7-F7D6E041C7B2}" type="parTrans" cxnId="{598CA940-96DB-47BE-98CE-E52A07DDC24C}">
      <dgm:prSet/>
      <dgm:spPr/>
      <dgm:t>
        <a:bodyPr/>
        <a:lstStyle/>
        <a:p>
          <a:endParaRPr lang="en-US"/>
        </a:p>
      </dgm:t>
    </dgm:pt>
    <dgm:pt modelId="{B405061E-ED2D-4B60-A604-B27A47C8036B}" type="sibTrans" cxnId="{598CA940-96DB-47BE-98CE-E52A07DDC24C}">
      <dgm:prSet/>
      <dgm:spPr/>
      <dgm:t>
        <a:bodyPr/>
        <a:lstStyle/>
        <a:p>
          <a:endParaRPr lang="en-US"/>
        </a:p>
      </dgm:t>
    </dgm:pt>
    <dgm:pt modelId="{265F399E-6945-4AC3-907A-8DE87024C807}">
      <dgm:prSet phldrT="[Text]"/>
      <dgm:spPr/>
      <dgm:t>
        <a:bodyPr/>
        <a:lstStyle/>
        <a:p>
          <a:r>
            <a:rPr lang="en-US" dirty="0" err="1" smtClean="0"/>
            <a:t>Ipsum</a:t>
          </a:r>
          <a:endParaRPr lang="en-US" dirty="0"/>
        </a:p>
      </dgm:t>
    </dgm:pt>
    <dgm:pt modelId="{D415154B-C193-40C6-AD79-A22E5E6BD02D}" type="parTrans" cxnId="{B7BACD30-996F-4E56-AAE4-72C32C72B5A2}">
      <dgm:prSet/>
      <dgm:spPr/>
      <dgm:t>
        <a:bodyPr/>
        <a:lstStyle/>
        <a:p>
          <a:endParaRPr lang="en-US"/>
        </a:p>
      </dgm:t>
    </dgm:pt>
    <dgm:pt modelId="{C6187FAB-D05D-4676-A679-ED51BA9604DD}" type="sibTrans" cxnId="{B7BACD30-996F-4E56-AAE4-72C32C72B5A2}">
      <dgm:prSet/>
      <dgm:spPr/>
      <dgm:t>
        <a:bodyPr/>
        <a:lstStyle/>
        <a:p>
          <a:endParaRPr lang="en-US"/>
        </a:p>
      </dgm:t>
    </dgm:pt>
    <dgm:pt modelId="{C7F33EBC-574F-44C3-980F-7AEC34CC7A33}">
      <dgm:prSet phldrT="[Text]"/>
      <dgm:spPr/>
      <dgm:t>
        <a:bodyPr/>
        <a:lstStyle/>
        <a:p>
          <a:r>
            <a:rPr lang="en-US" dirty="0" smtClean="0"/>
            <a:t>dolor</a:t>
          </a:r>
          <a:endParaRPr lang="en-US" dirty="0"/>
        </a:p>
      </dgm:t>
    </dgm:pt>
    <dgm:pt modelId="{786526A8-8D1D-426F-AE71-A15415B9C43A}" type="parTrans" cxnId="{65612937-111C-462D-873F-ED6A8B898B75}">
      <dgm:prSet/>
      <dgm:spPr/>
      <dgm:t>
        <a:bodyPr/>
        <a:lstStyle/>
        <a:p>
          <a:endParaRPr lang="en-US"/>
        </a:p>
      </dgm:t>
    </dgm:pt>
    <dgm:pt modelId="{B3201F26-CE13-4B17-9266-410874C89FC0}" type="sibTrans" cxnId="{65612937-111C-462D-873F-ED6A8B898B75}">
      <dgm:prSet/>
      <dgm:spPr/>
      <dgm:t>
        <a:bodyPr/>
        <a:lstStyle/>
        <a:p>
          <a:endParaRPr lang="en-US"/>
        </a:p>
      </dgm:t>
    </dgm:pt>
    <dgm:pt modelId="{7593BCA6-243E-4288-872C-FC10684523A7}">
      <dgm:prSet phldrT="[Text]"/>
      <dgm:spPr/>
      <dgm:t>
        <a:bodyPr/>
        <a:lstStyle/>
        <a:p>
          <a:r>
            <a:rPr lang="en-US" dirty="0" smtClean="0"/>
            <a:t>sit</a:t>
          </a:r>
          <a:endParaRPr lang="en-US" dirty="0"/>
        </a:p>
      </dgm:t>
    </dgm:pt>
    <dgm:pt modelId="{0208FB01-9EA9-4DFE-ABFD-CB2B9954BDC0}" type="parTrans" cxnId="{CDD990B9-1D8F-4885-8050-E7E79B9A0665}">
      <dgm:prSet/>
      <dgm:spPr/>
      <dgm:t>
        <a:bodyPr/>
        <a:lstStyle/>
        <a:p>
          <a:endParaRPr lang="en-US"/>
        </a:p>
      </dgm:t>
    </dgm:pt>
    <dgm:pt modelId="{3DF874CB-5FFC-4FD9-90AB-B9AF4517CEB0}" type="sibTrans" cxnId="{CDD990B9-1D8F-4885-8050-E7E79B9A0665}">
      <dgm:prSet/>
      <dgm:spPr/>
      <dgm:t>
        <a:bodyPr/>
        <a:lstStyle/>
        <a:p>
          <a:endParaRPr lang="en-US"/>
        </a:p>
      </dgm:t>
    </dgm:pt>
    <dgm:pt modelId="{7FBDE5A9-7341-4DD0-9AE6-300D751E368F}" type="pres">
      <dgm:prSet presAssocID="{0B178D30-27EC-4096-B468-693CD1FA00CD}" presName="Name0" presStyleCnt="0">
        <dgm:presLayoutVars>
          <dgm:chMax val="7"/>
          <dgm:resizeHandles val="exact"/>
        </dgm:presLayoutVars>
      </dgm:prSet>
      <dgm:spPr/>
    </dgm:pt>
    <dgm:pt modelId="{5E5541D0-75A7-46AC-A23D-6549542EC701}" type="pres">
      <dgm:prSet presAssocID="{0B178D30-27EC-4096-B468-693CD1FA00CD}" presName="comp1" presStyleCnt="0"/>
      <dgm:spPr/>
    </dgm:pt>
    <dgm:pt modelId="{A3A8BDA6-B522-40EA-A779-681E330A66AA}" type="pres">
      <dgm:prSet presAssocID="{0B178D30-27EC-4096-B468-693CD1FA00CD}" presName="circle1" presStyleLbl="node1" presStyleIdx="0" presStyleCnt="4"/>
      <dgm:spPr/>
      <dgm:t>
        <a:bodyPr/>
        <a:lstStyle/>
        <a:p>
          <a:endParaRPr lang="en-US"/>
        </a:p>
      </dgm:t>
    </dgm:pt>
    <dgm:pt modelId="{68F762F0-430D-453A-AFD9-7613CA8EA096}" type="pres">
      <dgm:prSet presAssocID="{0B178D30-27EC-4096-B468-693CD1FA00CD}" presName="c1text" presStyleLbl="node1" presStyleIdx="0" presStyleCnt="4">
        <dgm:presLayoutVars>
          <dgm:bulletEnabled val="1"/>
        </dgm:presLayoutVars>
      </dgm:prSet>
      <dgm:spPr/>
      <dgm:t>
        <a:bodyPr/>
        <a:lstStyle/>
        <a:p>
          <a:endParaRPr lang="en-US"/>
        </a:p>
      </dgm:t>
    </dgm:pt>
    <dgm:pt modelId="{E25CA5E9-9681-4AB6-B423-FEAD87A8F69B}" type="pres">
      <dgm:prSet presAssocID="{0B178D30-27EC-4096-B468-693CD1FA00CD}" presName="comp2" presStyleCnt="0"/>
      <dgm:spPr/>
    </dgm:pt>
    <dgm:pt modelId="{6847835C-3CEB-45BA-B8A1-EE6F4DFCF65F}" type="pres">
      <dgm:prSet presAssocID="{0B178D30-27EC-4096-B468-693CD1FA00CD}" presName="circle2" presStyleLbl="node1" presStyleIdx="1" presStyleCnt="4"/>
      <dgm:spPr/>
    </dgm:pt>
    <dgm:pt modelId="{0C2B5A8E-393E-4AD2-91EB-339C85ABCD8D}" type="pres">
      <dgm:prSet presAssocID="{0B178D30-27EC-4096-B468-693CD1FA00CD}" presName="c2text" presStyleLbl="node1" presStyleIdx="1" presStyleCnt="4">
        <dgm:presLayoutVars>
          <dgm:bulletEnabled val="1"/>
        </dgm:presLayoutVars>
      </dgm:prSet>
      <dgm:spPr/>
    </dgm:pt>
    <dgm:pt modelId="{6E723B37-65B2-4612-B698-30B0BF8080FA}" type="pres">
      <dgm:prSet presAssocID="{0B178D30-27EC-4096-B468-693CD1FA00CD}" presName="comp3" presStyleCnt="0"/>
      <dgm:spPr/>
    </dgm:pt>
    <dgm:pt modelId="{7B9443DF-C958-4C4E-8D3B-680BC61031C0}" type="pres">
      <dgm:prSet presAssocID="{0B178D30-27EC-4096-B468-693CD1FA00CD}" presName="circle3" presStyleLbl="node1" presStyleIdx="2" presStyleCnt="4"/>
      <dgm:spPr/>
    </dgm:pt>
    <dgm:pt modelId="{5592E189-CBC8-43A0-92C0-EB66ABA08700}" type="pres">
      <dgm:prSet presAssocID="{0B178D30-27EC-4096-B468-693CD1FA00CD}" presName="c3text" presStyleLbl="node1" presStyleIdx="2" presStyleCnt="4">
        <dgm:presLayoutVars>
          <dgm:bulletEnabled val="1"/>
        </dgm:presLayoutVars>
      </dgm:prSet>
      <dgm:spPr/>
    </dgm:pt>
    <dgm:pt modelId="{59D5B3A3-E6B7-4230-ABB5-2F48925F234C}" type="pres">
      <dgm:prSet presAssocID="{0B178D30-27EC-4096-B468-693CD1FA00CD}" presName="comp4" presStyleCnt="0"/>
      <dgm:spPr/>
    </dgm:pt>
    <dgm:pt modelId="{2685E1D5-6334-4A92-8F09-77DB1C75A8B6}" type="pres">
      <dgm:prSet presAssocID="{0B178D30-27EC-4096-B468-693CD1FA00CD}" presName="circle4" presStyleLbl="node1" presStyleIdx="3" presStyleCnt="4"/>
      <dgm:spPr/>
    </dgm:pt>
    <dgm:pt modelId="{9D96009A-5314-4A95-916F-E01810EFCAA9}" type="pres">
      <dgm:prSet presAssocID="{0B178D30-27EC-4096-B468-693CD1FA00CD}" presName="c4text" presStyleLbl="node1" presStyleIdx="3" presStyleCnt="4">
        <dgm:presLayoutVars>
          <dgm:bulletEnabled val="1"/>
        </dgm:presLayoutVars>
      </dgm:prSet>
      <dgm:spPr/>
    </dgm:pt>
  </dgm:ptLst>
  <dgm:cxnLst>
    <dgm:cxn modelId="{C016DDE2-F3FA-4028-8ACD-C9407395FF8F}" type="presOf" srcId="{265F399E-6945-4AC3-907A-8DE87024C807}" destId="{0C2B5A8E-393E-4AD2-91EB-339C85ABCD8D}" srcOrd="1" destOrd="0" presId="urn:microsoft.com/office/officeart/2005/8/layout/venn2"/>
    <dgm:cxn modelId="{EA8E7C07-B142-4463-A9A8-374B6F578F55}" type="presOf" srcId="{B6F8055E-8FD9-4851-BC4D-F9A106D67D49}" destId="{68F762F0-430D-453A-AFD9-7613CA8EA096}" srcOrd="1" destOrd="0" presId="urn:microsoft.com/office/officeart/2005/8/layout/venn2"/>
    <dgm:cxn modelId="{B7BACD30-996F-4E56-AAE4-72C32C72B5A2}" srcId="{0B178D30-27EC-4096-B468-693CD1FA00CD}" destId="{265F399E-6945-4AC3-907A-8DE87024C807}" srcOrd="1" destOrd="0" parTransId="{D415154B-C193-40C6-AD79-A22E5E6BD02D}" sibTransId="{C6187FAB-D05D-4676-A679-ED51BA9604DD}"/>
    <dgm:cxn modelId="{80005E8D-6690-4E6F-9EA8-9D08636D6241}" type="presOf" srcId="{7593BCA6-243E-4288-872C-FC10684523A7}" destId="{9D96009A-5314-4A95-916F-E01810EFCAA9}" srcOrd="1" destOrd="0" presId="urn:microsoft.com/office/officeart/2005/8/layout/venn2"/>
    <dgm:cxn modelId="{E6C0EFCD-1157-4AD3-94D3-EB1DEBA672B7}" type="presOf" srcId="{C7F33EBC-574F-44C3-980F-7AEC34CC7A33}" destId="{5592E189-CBC8-43A0-92C0-EB66ABA08700}" srcOrd="1" destOrd="0" presId="urn:microsoft.com/office/officeart/2005/8/layout/venn2"/>
    <dgm:cxn modelId="{65612937-111C-462D-873F-ED6A8B898B75}" srcId="{0B178D30-27EC-4096-B468-693CD1FA00CD}" destId="{C7F33EBC-574F-44C3-980F-7AEC34CC7A33}" srcOrd="2" destOrd="0" parTransId="{786526A8-8D1D-426F-AE71-A15415B9C43A}" sibTransId="{B3201F26-CE13-4B17-9266-410874C89FC0}"/>
    <dgm:cxn modelId="{E0E17692-33EB-4F20-B249-7E88E48692B2}" type="presOf" srcId="{7593BCA6-243E-4288-872C-FC10684523A7}" destId="{2685E1D5-6334-4A92-8F09-77DB1C75A8B6}" srcOrd="0" destOrd="0" presId="urn:microsoft.com/office/officeart/2005/8/layout/venn2"/>
    <dgm:cxn modelId="{D4FC807D-7030-4D1B-87AC-60F1945349A6}" type="presOf" srcId="{0B178D30-27EC-4096-B468-693CD1FA00CD}" destId="{7FBDE5A9-7341-4DD0-9AE6-300D751E368F}" srcOrd="0" destOrd="0" presId="urn:microsoft.com/office/officeart/2005/8/layout/venn2"/>
    <dgm:cxn modelId="{57693806-185F-49B6-B8A0-AF43CC5A386C}" type="presOf" srcId="{C7F33EBC-574F-44C3-980F-7AEC34CC7A33}" destId="{7B9443DF-C958-4C4E-8D3B-680BC61031C0}" srcOrd="0" destOrd="0" presId="urn:microsoft.com/office/officeart/2005/8/layout/venn2"/>
    <dgm:cxn modelId="{95778C5F-8DA1-4B5C-923D-9972B498D26A}" type="presOf" srcId="{265F399E-6945-4AC3-907A-8DE87024C807}" destId="{6847835C-3CEB-45BA-B8A1-EE6F4DFCF65F}" srcOrd="0" destOrd="0" presId="urn:microsoft.com/office/officeart/2005/8/layout/venn2"/>
    <dgm:cxn modelId="{CDD990B9-1D8F-4885-8050-E7E79B9A0665}" srcId="{0B178D30-27EC-4096-B468-693CD1FA00CD}" destId="{7593BCA6-243E-4288-872C-FC10684523A7}" srcOrd="3" destOrd="0" parTransId="{0208FB01-9EA9-4DFE-ABFD-CB2B9954BDC0}" sibTransId="{3DF874CB-5FFC-4FD9-90AB-B9AF4517CEB0}"/>
    <dgm:cxn modelId="{8957DE05-624F-45B0-9F8D-CD8D1A37FE00}" type="presOf" srcId="{B6F8055E-8FD9-4851-BC4D-F9A106D67D49}" destId="{A3A8BDA6-B522-40EA-A779-681E330A66AA}" srcOrd="0" destOrd="0" presId="urn:microsoft.com/office/officeart/2005/8/layout/venn2"/>
    <dgm:cxn modelId="{598CA940-96DB-47BE-98CE-E52A07DDC24C}" srcId="{0B178D30-27EC-4096-B468-693CD1FA00CD}" destId="{B6F8055E-8FD9-4851-BC4D-F9A106D67D49}" srcOrd="0" destOrd="0" parTransId="{D52229C0-3B86-4CB5-82A7-F7D6E041C7B2}" sibTransId="{B405061E-ED2D-4B60-A604-B27A47C8036B}"/>
    <dgm:cxn modelId="{E203979B-F6FB-474B-8973-22A3B91FE944}" type="presParOf" srcId="{7FBDE5A9-7341-4DD0-9AE6-300D751E368F}" destId="{5E5541D0-75A7-46AC-A23D-6549542EC701}" srcOrd="0" destOrd="0" presId="urn:microsoft.com/office/officeart/2005/8/layout/venn2"/>
    <dgm:cxn modelId="{5F095C59-42CA-4A76-9881-F5CA3C484FEB}" type="presParOf" srcId="{5E5541D0-75A7-46AC-A23D-6549542EC701}" destId="{A3A8BDA6-B522-40EA-A779-681E330A66AA}" srcOrd="0" destOrd="0" presId="urn:microsoft.com/office/officeart/2005/8/layout/venn2"/>
    <dgm:cxn modelId="{7B4D8F03-38D1-4BEB-981C-A55ADE54F585}" type="presParOf" srcId="{5E5541D0-75A7-46AC-A23D-6549542EC701}" destId="{68F762F0-430D-453A-AFD9-7613CA8EA096}" srcOrd="1" destOrd="0" presId="urn:microsoft.com/office/officeart/2005/8/layout/venn2"/>
    <dgm:cxn modelId="{5C61BC53-D04D-44B0-B7D9-EB3949AF953D}" type="presParOf" srcId="{7FBDE5A9-7341-4DD0-9AE6-300D751E368F}" destId="{E25CA5E9-9681-4AB6-B423-FEAD87A8F69B}" srcOrd="1" destOrd="0" presId="urn:microsoft.com/office/officeart/2005/8/layout/venn2"/>
    <dgm:cxn modelId="{E0C6B4A9-AA52-4A90-A0AA-EE1D32FCBAB6}" type="presParOf" srcId="{E25CA5E9-9681-4AB6-B423-FEAD87A8F69B}" destId="{6847835C-3CEB-45BA-B8A1-EE6F4DFCF65F}" srcOrd="0" destOrd="0" presId="urn:microsoft.com/office/officeart/2005/8/layout/venn2"/>
    <dgm:cxn modelId="{87F477C9-CACB-46E6-86A1-488498C499D2}" type="presParOf" srcId="{E25CA5E9-9681-4AB6-B423-FEAD87A8F69B}" destId="{0C2B5A8E-393E-4AD2-91EB-339C85ABCD8D}" srcOrd="1" destOrd="0" presId="urn:microsoft.com/office/officeart/2005/8/layout/venn2"/>
    <dgm:cxn modelId="{D1090F28-12A9-4776-9A7D-2AB0C56221A3}" type="presParOf" srcId="{7FBDE5A9-7341-4DD0-9AE6-300D751E368F}" destId="{6E723B37-65B2-4612-B698-30B0BF8080FA}" srcOrd="2" destOrd="0" presId="urn:microsoft.com/office/officeart/2005/8/layout/venn2"/>
    <dgm:cxn modelId="{88322CA6-4A8C-4B11-987D-48066B590498}" type="presParOf" srcId="{6E723B37-65B2-4612-B698-30B0BF8080FA}" destId="{7B9443DF-C958-4C4E-8D3B-680BC61031C0}" srcOrd="0" destOrd="0" presId="urn:microsoft.com/office/officeart/2005/8/layout/venn2"/>
    <dgm:cxn modelId="{342E503F-AE6B-4B4B-A1F5-342399EBF52F}" type="presParOf" srcId="{6E723B37-65B2-4612-B698-30B0BF8080FA}" destId="{5592E189-CBC8-43A0-92C0-EB66ABA08700}" srcOrd="1" destOrd="0" presId="urn:microsoft.com/office/officeart/2005/8/layout/venn2"/>
    <dgm:cxn modelId="{07351D64-88E7-43B6-BE0E-9E452DBB2CBD}" type="presParOf" srcId="{7FBDE5A9-7341-4DD0-9AE6-300D751E368F}" destId="{59D5B3A3-E6B7-4230-ABB5-2F48925F234C}" srcOrd="3" destOrd="0" presId="urn:microsoft.com/office/officeart/2005/8/layout/venn2"/>
    <dgm:cxn modelId="{EC1B6282-36C0-45DA-A20D-83B72AD7CF77}" type="presParOf" srcId="{59D5B3A3-E6B7-4230-ABB5-2F48925F234C}" destId="{2685E1D5-6334-4A92-8F09-77DB1C75A8B6}" srcOrd="0" destOrd="0" presId="urn:microsoft.com/office/officeart/2005/8/layout/venn2"/>
    <dgm:cxn modelId="{A01A21FA-4E88-432F-8549-E42CA594D378}" type="presParOf" srcId="{59D5B3A3-E6B7-4230-ABB5-2F48925F234C}" destId="{9D96009A-5314-4A95-916F-E01810EFCAA9}" srcOrd="1" destOrd="0" presId="urn:microsoft.com/office/officeart/2005/8/layout/venn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0A90885-DAE8-467A-AC07-41FC608880D0}" type="doc">
      <dgm:prSet loTypeId="urn:microsoft.com/office/officeart/2005/8/layout/target1" loCatId="relationship" qsTypeId="urn:microsoft.com/office/officeart/2005/8/quickstyle/3d3" qsCatId="3D" csTypeId="urn:microsoft.com/office/officeart/2005/8/colors/accent6_5" csCatId="accent6" phldr="1"/>
      <dgm:spPr/>
    </dgm:pt>
    <dgm:pt modelId="{7387F563-AB1A-4170-B422-C5310F985E2D}">
      <dgm:prSet phldrT="[Text]"/>
      <dgm:spPr/>
      <dgm:t>
        <a:bodyPr/>
        <a:lstStyle/>
        <a:p>
          <a:r>
            <a:rPr lang="en-US" dirty="0" smtClean="0"/>
            <a:t>Inner</a:t>
          </a:r>
        </a:p>
      </dgm:t>
    </dgm:pt>
    <dgm:pt modelId="{85CCD60D-CAAB-4049-B958-6EC737C6E252}" type="parTrans" cxnId="{AEA9872A-14D7-4D4F-BD0B-99AA79C88B12}">
      <dgm:prSet/>
      <dgm:spPr/>
      <dgm:t>
        <a:bodyPr/>
        <a:lstStyle/>
        <a:p>
          <a:endParaRPr lang="en-US"/>
        </a:p>
      </dgm:t>
    </dgm:pt>
    <dgm:pt modelId="{CEA8CF2E-05C7-4400-865C-8C00E6DD3364}" type="sibTrans" cxnId="{AEA9872A-14D7-4D4F-BD0B-99AA79C88B12}">
      <dgm:prSet/>
      <dgm:spPr/>
      <dgm:t>
        <a:bodyPr/>
        <a:lstStyle/>
        <a:p>
          <a:endParaRPr lang="en-US"/>
        </a:p>
      </dgm:t>
    </dgm:pt>
    <dgm:pt modelId="{4A85DD19-5DD3-4EA9-BB3A-73164CB351B2}">
      <dgm:prSet phldrT="[Text]"/>
      <dgm:spPr/>
      <dgm:t>
        <a:bodyPr/>
        <a:lstStyle/>
        <a:p>
          <a:r>
            <a:rPr lang="en-US" dirty="0" smtClean="0"/>
            <a:t>Middle</a:t>
          </a:r>
          <a:endParaRPr lang="en-US" dirty="0"/>
        </a:p>
      </dgm:t>
    </dgm:pt>
    <dgm:pt modelId="{346D91C0-83D8-45CF-9622-7F5648387EE2}" type="parTrans" cxnId="{99967AD2-1B5E-4CA1-88BB-AA5F47E8BB8F}">
      <dgm:prSet/>
      <dgm:spPr/>
      <dgm:t>
        <a:bodyPr/>
        <a:lstStyle/>
        <a:p>
          <a:endParaRPr lang="en-US"/>
        </a:p>
      </dgm:t>
    </dgm:pt>
    <dgm:pt modelId="{C497FB6D-EF76-43E9-B955-B0917B8F913A}" type="sibTrans" cxnId="{99967AD2-1B5E-4CA1-88BB-AA5F47E8BB8F}">
      <dgm:prSet/>
      <dgm:spPr/>
      <dgm:t>
        <a:bodyPr/>
        <a:lstStyle/>
        <a:p>
          <a:endParaRPr lang="en-US"/>
        </a:p>
      </dgm:t>
    </dgm:pt>
    <dgm:pt modelId="{2C5555A9-AD68-4FDB-9E46-48F9348077A7}">
      <dgm:prSet phldrT="[Text]"/>
      <dgm:spPr/>
      <dgm:t>
        <a:bodyPr/>
        <a:lstStyle/>
        <a:p>
          <a:r>
            <a:rPr lang="en-US" dirty="0" smtClean="0"/>
            <a:t>Outer</a:t>
          </a:r>
          <a:endParaRPr lang="en-US" dirty="0"/>
        </a:p>
      </dgm:t>
    </dgm:pt>
    <dgm:pt modelId="{C94DB5CF-D214-4708-BA3F-690448167CF8}" type="parTrans" cxnId="{A5663BD9-DB9C-4ACB-9E46-78379C296A99}">
      <dgm:prSet/>
      <dgm:spPr/>
      <dgm:t>
        <a:bodyPr/>
        <a:lstStyle/>
        <a:p>
          <a:endParaRPr lang="en-US"/>
        </a:p>
      </dgm:t>
    </dgm:pt>
    <dgm:pt modelId="{C48ECA10-8C0F-4946-890A-BB036929DED3}" type="sibTrans" cxnId="{A5663BD9-DB9C-4ACB-9E46-78379C296A99}">
      <dgm:prSet/>
      <dgm:spPr/>
      <dgm:t>
        <a:bodyPr/>
        <a:lstStyle/>
        <a:p>
          <a:endParaRPr lang="en-US"/>
        </a:p>
      </dgm:t>
    </dgm:pt>
    <dgm:pt modelId="{D7C95409-31F5-4753-8EB4-305899D54960}" type="pres">
      <dgm:prSet presAssocID="{E0A90885-DAE8-467A-AC07-41FC608880D0}" presName="composite" presStyleCnt="0">
        <dgm:presLayoutVars>
          <dgm:chMax val="5"/>
          <dgm:dir/>
          <dgm:resizeHandles val="exact"/>
        </dgm:presLayoutVars>
      </dgm:prSet>
      <dgm:spPr/>
    </dgm:pt>
    <dgm:pt modelId="{500AB8A1-9777-4376-A381-32EDA07E4EFA}" type="pres">
      <dgm:prSet presAssocID="{7387F563-AB1A-4170-B422-C5310F985E2D}" presName="circle1" presStyleLbl="lnNode1" presStyleIdx="0" presStyleCnt="3"/>
      <dgm:spPr/>
    </dgm:pt>
    <dgm:pt modelId="{8AE929B4-1467-46A2-A2F1-A733081BAB8A}" type="pres">
      <dgm:prSet presAssocID="{7387F563-AB1A-4170-B422-C5310F985E2D}" presName="text1" presStyleLbl="revTx" presStyleIdx="0" presStyleCnt="3">
        <dgm:presLayoutVars>
          <dgm:bulletEnabled val="1"/>
        </dgm:presLayoutVars>
      </dgm:prSet>
      <dgm:spPr/>
      <dgm:t>
        <a:bodyPr/>
        <a:lstStyle/>
        <a:p>
          <a:endParaRPr lang="en-US"/>
        </a:p>
      </dgm:t>
    </dgm:pt>
    <dgm:pt modelId="{47E70643-AD43-4D5B-87DB-ACEF46D65233}" type="pres">
      <dgm:prSet presAssocID="{7387F563-AB1A-4170-B422-C5310F985E2D}" presName="line1" presStyleLbl="callout" presStyleIdx="0" presStyleCnt="6"/>
      <dgm:spPr/>
    </dgm:pt>
    <dgm:pt modelId="{62E14BB9-49BA-4BF4-9066-C0EB30DDCAC6}" type="pres">
      <dgm:prSet presAssocID="{7387F563-AB1A-4170-B422-C5310F985E2D}" presName="d1" presStyleLbl="callout" presStyleIdx="1" presStyleCnt="6"/>
      <dgm:spPr/>
    </dgm:pt>
    <dgm:pt modelId="{580834D3-01F8-4A97-8ACD-B54433CC5F1E}" type="pres">
      <dgm:prSet presAssocID="{4A85DD19-5DD3-4EA9-BB3A-73164CB351B2}" presName="circle2" presStyleLbl="lnNode1" presStyleIdx="1" presStyleCnt="3"/>
      <dgm:spPr/>
    </dgm:pt>
    <dgm:pt modelId="{67B79A3C-6174-4287-AACB-2E1303314B3D}" type="pres">
      <dgm:prSet presAssocID="{4A85DD19-5DD3-4EA9-BB3A-73164CB351B2}" presName="text2" presStyleLbl="revTx" presStyleIdx="1" presStyleCnt="3">
        <dgm:presLayoutVars>
          <dgm:bulletEnabled val="1"/>
        </dgm:presLayoutVars>
      </dgm:prSet>
      <dgm:spPr/>
    </dgm:pt>
    <dgm:pt modelId="{1C4BD426-1827-4D96-BDA8-B1A2C969F209}" type="pres">
      <dgm:prSet presAssocID="{4A85DD19-5DD3-4EA9-BB3A-73164CB351B2}" presName="line2" presStyleLbl="callout" presStyleIdx="2" presStyleCnt="6"/>
      <dgm:spPr/>
    </dgm:pt>
    <dgm:pt modelId="{DE2508E9-B97A-4AA6-ACE9-1EB6921BCB0B}" type="pres">
      <dgm:prSet presAssocID="{4A85DD19-5DD3-4EA9-BB3A-73164CB351B2}" presName="d2" presStyleLbl="callout" presStyleIdx="3" presStyleCnt="6"/>
      <dgm:spPr/>
    </dgm:pt>
    <dgm:pt modelId="{8D28C201-4EA6-4779-B021-B82EF900B977}" type="pres">
      <dgm:prSet presAssocID="{2C5555A9-AD68-4FDB-9E46-48F9348077A7}" presName="circle3" presStyleLbl="lnNode1" presStyleIdx="2" presStyleCnt="3"/>
      <dgm:spPr/>
    </dgm:pt>
    <dgm:pt modelId="{38C1460A-5069-44AF-B444-82385D9F9312}" type="pres">
      <dgm:prSet presAssocID="{2C5555A9-AD68-4FDB-9E46-48F9348077A7}" presName="text3" presStyleLbl="revTx" presStyleIdx="2" presStyleCnt="3">
        <dgm:presLayoutVars>
          <dgm:bulletEnabled val="1"/>
        </dgm:presLayoutVars>
      </dgm:prSet>
      <dgm:spPr/>
    </dgm:pt>
    <dgm:pt modelId="{4732E8B7-FC7B-45DB-8DAB-D77EEAD4696F}" type="pres">
      <dgm:prSet presAssocID="{2C5555A9-AD68-4FDB-9E46-48F9348077A7}" presName="line3" presStyleLbl="callout" presStyleIdx="4" presStyleCnt="6"/>
      <dgm:spPr/>
    </dgm:pt>
    <dgm:pt modelId="{090083CA-15C1-4CD4-BF08-93CFE9D87272}" type="pres">
      <dgm:prSet presAssocID="{2C5555A9-AD68-4FDB-9E46-48F9348077A7}" presName="d3" presStyleLbl="callout" presStyleIdx="5" presStyleCnt="6"/>
      <dgm:spPr/>
    </dgm:pt>
  </dgm:ptLst>
  <dgm:cxnLst>
    <dgm:cxn modelId="{DDB171C5-34C5-4585-8361-1E08EFD1D5CE}" type="presOf" srcId="{2C5555A9-AD68-4FDB-9E46-48F9348077A7}" destId="{38C1460A-5069-44AF-B444-82385D9F9312}" srcOrd="0" destOrd="0" presId="urn:microsoft.com/office/officeart/2005/8/layout/target1"/>
    <dgm:cxn modelId="{99967AD2-1B5E-4CA1-88BB-AA5F47E8BB8F}" srcId="{E0A90885-DAE8-467A-AC07-41FC608880D0}" destId="{4A85DD19-5DD3-4EA9-BB3A-73164CB351B2}" srcOrd="1" destOrd="0" parTransId="{346D91C0-83D8-45CF-9622-7F5648387EE2}" sibTransId="{C497FB6D-EF76-43E9-B955-B0917B8F913A}"/>
    <dgm:cxn modelId="{B518F6B2-FC43-4348-9B72-29F7BC1B9FE7}" type="presOf" srcId="{4A85DD19-5DD3-4EA9-BB3A-73164CB351B2}" destId="{67B79A3C-6174-4287-AACB-2E1303314B3D}" srcOrd="0" destOrd="0" presId="urn:microsoft.com/office/officeart/2005/8/layout/target1"/>
    <dgm:cxn modelId="{A5663BD9-DB9C-4ACB-9E46-78379C296A99}" srcId="{E0A90885-DAE8-467A-AC07-41FC608880D0}" destId="{2C5555A9-AD68-4FDB-9E46-48F9348077A7}" srcOrd="2" destOrd="0" parTransId="{C94DB5CF-D214-4708-BA3F-690448167CF8}" sibTransId="{C48ECA10-8C0F-4946-890A-BB036929DED3}"/>
    <dgm:cxn modelId="{AEA9872A-14D7-4D4F-BD0B-99AA79C88B12}" srcId="{E0A90885-DAE8-467A-AC07-41FC608880D0}" destId="{7387F563-AB1A-4170-B422-C5310F985E2D}" srcOrd="0" destOrd="0" parTransId="{85CCD60D-CAAB-4049-B958-6EC737C6E252}" sibTransId="{CEA8CF2E-05C7-4400-865C-8C00E6DD3364}"/>
    <dgm:cxn modelId="{11934075-15A7-48C3-AAFA-F274D65A1B99}" type="presOf" srcId="{E0A90885-DAE8-467A-AC07-41FC608880D0}" destId="{D7C95409-31F5-4753-8EB4-305899D54960}" srcOrd="0" destOrd="0" presId="urn:microsoft.com/office/officeart/2005/8/layout/target1"/>
    <dgm:cxn modelId="{DF5E6716-7CD5-4F8B-82FF-AC54FA73CD2D}" type="presOf" srcId="{7387F563-AB1A-4170-B422-C5310F985E2D}" destId="{8AE929B4-1467-46A2-A2F1-A733081BAB8A}" srcOrd="0" destOrd="0" presId="urn:microsoft.com/office/officeart/2005/8/layout/target1"/>
    <dgm:cxn modelId="{20F0357E-6190-49F5-BCCA-F95E86576DBC}" type="presParOf" srcId="{D7C95409-31F5-4753-8EB4-305899D54960}" destId="{500AB8A1-9777-4376-A381-32EDA07E4EFA}" srcOrd="0" destOrd="0" presId="urn:microsoft.com/office/officeart/2005/8/layout/target1"/>
    <dgm:cxn modelId="{2A983DF1-4A39-4F0A-8E62-A41EA32CDD19}" type="presParOf" srcId="{D7C95409-31F5-4753-8EB4-305899D54960}" destId="{8AE929B4-1467-46A2-A2F1-A733081BAB8A}" srcOrd="1" destOrd="0" presId="urn:microsoft.com/office/officeart/2005/8/layout/target1"/>
    <dgm:cxn modelId="{9906FBFC-BD0B-4361-9264-73570B81A41D}" type="presParOf" srcId="{D7C95409-31F5-4753-8EB4-305899D54960}" destId="{47E70643-AD43-4D5B-87DB-ACEF46D65233}" srcOrd="2" destOrd="0" presId="urn:microsoft.com/office/officeart/2005/8/layout/target1"/>
    <dgm:cxn modelId="{EA8FE1D6-3AD1-4A19-9515-A1EEBEDA9418}" type="presParOf" srcId="{D7C95409-31F5-4753-8EB4-305899D54960}" destId="{62E14BB9-49BA-4BF4-9066-C0EB30DDCAC6}" srcOrd="3" destOrd="0" presId="urn:microsoft.com/office/officeart/2005/8/layout/target1"/>
    <dgm:cxn modelId="{D945AE48-C261-42D9-B6DD-2EE28633DE14}" type="presParOf" srcId="{D7C95409-31F5-4753-8EB4-305899D54960}" destId="{580834D3-01F8-4A97-8ACD-B54433CC5F1E}" srcOrd="4" destOrd="0" presId="urn:microsoft.com/office/officeart/2005/8/layout/target1"/>
    <dgm:cxn modelId="{79E4E3EF-8E69-4AF9-B016-4A8A6911C927}" type="presParOf" srcId="{D7C95409-31F5-4753-8EB4-305899D54960}" destId="{67B79A3C-6174-4287-AACB-2E1303314B3D}" srcOrd="5" destOrd="0" presId="urn:microsoft.com/office/officeart/2005/8/layout/target1"/>
    <dgm:cxn modelId="{06FFFBDB-68BF-4228-A042-1F670A227D95}" type="presParOf" srcId="{D7C95409-31F5-4753-8EB4-305899D54960}" destId="{1C4BD426-1827-4D96-BDA8-B1A2C969F209}" srcOrd="6" destOrd="0" presId="urn:microsoft.com/office/officeart/2005/8/layout/target1"/>
    <dgm:cxn modelId="{3587B448-D904-4CF9-AEA2-E783D7106261}" type="presParOf" srcId="{D7C95409-31F5-4753-8EB4-305899D54960}" destId="{DE2508E9-B97A-4AA6-ACE9-1EB6921BCB0B}" srcOrd="7" destOrd="0" presId="urn:microsoft.com/office/officeart/2005/8/layout/target1"/>
    <dgm:cxn modelId="{B8272DDE-2664-4DC6-977C-63D3905C588F}" type="presParOf" srcId="{D7C95409-31F5-4753-8EB4-305899D54960}" destId="{8D28C201-4EA6-4779-B021-B82EF900B977}" srcOrd="8" destOrd="0" presId="urn:microsoft.com/office/officeart/2005/8/layout/target1"/>
    <dgm:cxn modelId="{5BBCA3A2-1843-47EE-BDE9-A946580D65A5}" type="presParOf" srcId="{D7C95409-31F5-4753-8EB4-305899D54960}" destId="{38C1460A-5069-44AF-B444-82385D9F9312}" srcOrd="9" destOrd="0" presId="urn:microsoft.com/office/officeart/2005/8/layout/target1"/>
    <dgm:cxn modelId="{E1EA9615-B5DA-4BA0-B806-E325A8FF1829}" type="presParOf" srcId="{D7C95409-31F5-4753-8EB4-305899D54960}" destId="{4732E8B7-FC7B-45DB-8DAB-D77EEAD4696F}" srcOrd="10" destOrd="0" presId="urn:microsoft.com/office/officeart/2005/8/layout/target1"/>
    <dgm:cxn modelId="{A0B51937-7C52-4158-BF3D-7A600E0900E4}" type="presParOf" srcId="{D7C95409-31F5-4753-8EB4-305899D54960}" destId="{090083CA-15C1-4CD4-BF08-93CFE9D87272}" srcOrd="11" destOrd="0" presId="urn:microsoft.com/office/officeart/2005/8/layout/target1"/>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0A90885-DAE8-467A-AC07-41FC608880D0}" type="doc">
      <dgm:prSet loTypeId="urn:microsoft.com/office/officeart/2005/8/layout/target1" loCatId="relationship" qsTypeId="urn:microsoft.com/office/officeart/2005/8/quickstyle/3d9" qsCatId="3D" csTypeId="urn:microsoft.com/office/officeart/2005/8/colors/accent6_5" csCatId="accent6" phldr="1"/>
      <dgm:spPr/>
    </dgm:pt>
    <dgm:pt modelId="{7387F563-AB1A-4170-B422-C5310F985E2D}">
      <dgm:prSet phldrT="[Text]"/>
      <dgm:spPr/>
      <dgm:t>
        <a:bodyPr/>
        <a:lstStyle/>
        <a:p>
          <a:r>
            <a:rPr lang="en-US" dirty="0" smtClean="0"/>
            <a:t>Inner</a:t>
          </a:r>
        </a:p>
      </dgm:t>
    </dgm:pt>
    <dgm:pt modelId="{85CCD60D-CAAB-4049-B958-6EC737C6E252}" type="parTrans" cxnId="{AEA9872A-14D7-4D4F-BD0B-99AA79C88B12}">
      <dgm:prSet/>
      <dgm:spPr/>
      <dgm:t>
        <a:bodyPr/>
        <a:lstStyle/>
        <a:p>
          <a:endParaRPr lang="en-US"/>
        </a:p>
      </dgm:t>
    </dgm:pt>
    <dgm:pt modelId="{CEA8CF2E-05C7-4400-865C-8C00E6DD3364}" type="sibTrans" cxnId="{AEA9872A-14D7-4D4F-BD0B-99AA79C88B12}">
      <dgm:prSet/>
      <dgm:spPr/>
      <dgm:t>
        <a:bodyPr/>
        <a:lstStyle/>
        <a:p>
          <a:endParaRPr lang="en-US"/>
        </a:p>
      </dgm:t>
    </dgm:pt>
    <dgm:pt modelId="{4A85DD19-5DD3-4EA9-BB3A-73164CB351B2}">
      <dgm:prSet phldrT="[Text]"/>
      <dgm:spPr/>
      <dgm:t>
        <a:bodyPr/>
        <a:lstStyle/>
        <a:p>
          <a:r>
            <a:rPr lang="en-US" dirty="0" smtClean="0"/>
            <a:t>Middle</a:t>
          </a:r>
          <a:endParaRPr lang="en-US" dirty="0"/>
        </a:p>
      </dgm:t>
    </dgm:pt>
    <dgm:pt modelId="{346D91C0-83D8-45CF-9622-7F5648387EE2}" type="parTrans" cxnId="{99967AD2-1B5E-4CA1-88BB-AA5F47E8BB8F}">
      <dgm:prSet/>
      <dgm:spPr/>
      <dgm:t>
        <a:bodyPr/>
        <a:lstStyle/>
        <a:p>
          <a:endParaRPr lang="en-US"/>
        </a:p>
      </dgm:t>
    </dgm:pt>
    <dgm:pt modelId="{C497FB6D-EF76-43E9-B955-B0917B8F913A}" type="sibTrans" cxnId="{99967AD2-1B5E-4CA1-88BB-AA5F47E8BB8F}">
      <dgm:prSet/>
      <dgm:spPr/>
      <dgm:t>
        <a:bodyPr/>
        <a:lstStyle/>
        <a:p>
          <a:endParaRPr lang="en-US"/>
        </a:p>
      </dgm:t>
    </dgm:pt>
    <dgm:pt modelId="{2C5555A9-AD68-4FDB-9E46-48F9348077A7}">
      <dgm:prSet phldrT="[Text]"/>
      <dgm:spPr/>
      <dgm:t>
        <a:bodyPr/>
        <a:lstStyle/>
        <a:p>
          <a:r>
            <a:rPr lang="en-US" dirty="0" smtClean="0"/>
            <a:t>Outer</a:t>
          </a:r>
          <a:endParaRPr lang="en-US" dirty="0"/>
        </a:p>
      </dgm:t>
    </dgm:pt>
    <dgm:pt modelId="{C94DB5CF-D214-4708-BA3F-690448167CF8}" type="parTrans" cxnId="{A5663BD9-DB9C-4ACB-9E46-78379C296A99}">
      <dgm:prSet/>
      <dgm:spPr/>
      <dgm:t>
        <a:bodyPr/>
        <a:lstStyle/>
        <a:p>
          <a:endParaRPr lang="en-US"/>
        </a:p>
      </dgm:t>
    </dgm:pt>
    <dgm:pt modelId="{C48ECA10-8C0F-4946-890A-BB036929DED3}" type="sibTrans" cxnId="{A5663BD9-DB9C-4ACB-9E46-78379C296A99}">
      <dgm:prSet/>
      <dgm:spPr/>
      <dgm:t>
        <a:bodyPr/>
        <a:lstStyle/>
        <a:p>
          <a:endParaRPr lang="en-US"/>
        </a:p>
      </dgm:t>
    </dgm:pt>
    <dgm:pt modelId="{D7C95409-31F5-4753-8EB4-305899D54960}" type="pres">
      <dgm:prSet presAssocID="{E0A90885-DAE8-467A-AC07-41FC608880D0}" presName="composite" presStyleCnt="0">
        <dgm:presLayoutVars>
          <dgm:chMax val="5"/>
          <dgm:dir/>
          <dgm:resizeHandles val="exact"/>
        </dgm:presLayoutVars>
      </dgm:prSet>
      <dgm:spPr/>
    </dgm:pt>
    <dgm:pt modelId="{500AB8A1-9777-4376-A381-32EDA07E4EFA}" type="pres">
      <dgm:prSet presAssocID="{7387F563-AB1A-4170-B422-C5310F985E2D}" presName="circle1" presStyleLbl="lnNode1" presStyleIdx="0" presStyleCnt="3"/>
      <dgm:spPr/>
    </dgm:pt>
    <dgm:pt modelId="{8AE929B4-1467-46A2-A2F1-A733081BAB8A}" type="pres">
      <dgm:prSet presAssocID="{7387F563-AB1A-4170-B422-C5310F985E2D}" presName="text1" presStyleLbl="revTx" presStyleIdx="0" presStyleCnt="3">
        <dgm:presLayoutVars>
          <dgm:bulletEnabled val="1"/>
        </dgm:presLayoutVars>
      </dgm:prSet>
      <dgm:spPr/>
      <dgm:t>
        <a:bodyPr/>
        <a:lstStyle/>
        <a:p>
          <a:endParaRPr lang="en-US"/>
        </a:p>
      </dgm:t>
    </dgm:pt>
    <dgm:pt modelId="{47E70643-AD43-4D5B-87DB-ACEF46D65233}" type="pres">
      <dgm:prSet presAssocID="{7387F563-AB1A-4170-B422-C5310F985E2D}" presName="line1" presStyleLbl="callout" presStyleIdx="0" presStyleCnt="6"/>
      <dgm:spPr/>
    </dgm:pt>
    <dgm:pt modelId="{62E14BB9-49BA-4BF4-9066-C0EB30DDCAC6}" type="pres">
      <dgm:prSet presAssocID="{7387F563-AB1A-4170-B422-C5310F985E2D}" presName="d1" presStyleLbl="callout" presStyleIdx="1" presStyleCnt="6"/>
      <dgm:spPr/>
    </dgm:pt>
    <dgm:pt modelId="{580834D3-01F8-4A97-8ACD-B54433CC5F1E}" type="pres">
      <dgm:prSet presAssocID="{4A85DD19-5DD3-4EA9-BB3A-73164CB351B2}" presName="circle2" presStyleLbl="lnNode1" presStyleIdx="1" presStyleCnt="3"/>
      <dgm:spPr/>
    </dgm:pt>
    <dgm:pt modelId="{67B79A3C-6174-4287-AACB-2E1303314B3D}" type="pres">
      <dgm:prSet presAssocID="{4A85DD19-5DD3-4EA9-BB3A-73164CB351B2}" presName="text2" presStyleLbl="revTx" presStyleIdx="1" presStyleCnt="3">
        <dgm:presLayoutVars>
          <dgm:bulletEnabled val="1"/>
        </dgm:presLayoutVars>
      </dgm:prSet>
      <dgm:spPr/>
    </dgm:pt>
    <dgm:pt modelId="{1C4BD426-1827-4D96-BDA8-B1A2C969F209}" type="pres">
      <dgm:prSet presAssocID="{4A85DD19-5DD3-4EA9-BB3A-73164CB351B2}" presName="line2" presStyleLbl="callout" presStyleIdx="2" presStyleCnt="6"/>
      <dgm:spPr/>
    </dgm:pt>
    <dgm:pt modelId="{DE2508E9-B97A-4AA6-ACE9-1EB6921BCB0B}" type="pres">
      <dgm:prSet presAssocID="{4A85DD19-5DD3-4EA9-BB3A-73164CB351B2}" presName="d2" presStyleLbl="callout" presStyleIdx="3" presStyleCnt="6"/>
      <dgm:spPr/>
    </dgm:pt>
    <dgm:pt modelId="{8D28C201-4EA6-4779-B021-B82EF900B977}" type="pres">
      <dgm:prSet presAssocID="{2C5555A9-AD68-4FDB-9E46-48F9348077A7}" presName="circle3" presStyleLbl="lnNode1" presStyleIdx="2" presStyleCnt="3"/>
      <dgm:spPr/>
    </dgm:pt>
    <dgm:pt modelId="{38C1460A-5069-44AF-B444-82385D9F9312}" type="pres">
      <dgm:prSet presAssocID="{2C5555A9-AD68-4FDB-9E46-48F9348077A7}" presName="text3" presStyleLbl="revTx" presStyleIdx="2" presStyleCnt="3">
        <dgm:presLayoutVars>
          <dgm:bulletEnabled val="1"/>
        </dgm:presLayoutVars>
      </dgm:prSet>
      <dgm:spPr/>
    </dgm:pt>
    <dgm:pt modelId="{4732E8B7-FC7B-45DB-8DAB-D77EEAD4696F}" type="pres">
      <dgm:prSet presAssocID="{2C5555A9-AD68-4FDB-9E46-48F9348077A7}" presName="line3" presStyleLbl="callout" presStyleIdx="4" presStyleCnt="6"/>
      <dgm:spPr/>
    </dgm:pt>
    <dgm:pt modelId="{090083CA-15C1-4CD4-BF08-93CFE9D87272}" type="pres">
      <dgm:prSet presAssocID="{2C5555A9-AD68-4FDB-9E46-48F9348077A7}" presName="d3" presStyleLbl="callout" presStyleIdx="5" presStyleCnt="6"/>
      <dgm:spPr/>
    </dgm:pt>
  </dgm:ptLst>
  <dgm:cxnLst>
    <dgm:cxn modelId="{53470B09-DD12-4C39-9E32-69CE84145461}" type="presOf" srcId="{2C5555A9-AD68-4FDB-9E46-48F9348077A7}" destId="{38C1460A-5069-44AF-B444-82385D9F9312}" srcOrd="0" destOrd="0" presId="urn:microsoft.com/office/officeart/2005/8/layout/target1"/>
    <dgm:cxn modelId="{BC5C9CFD-CAA3-44AB-9053-FC7FD9E17FA4}" type="presOf" srcId="{4A85DD19-5DD3-4EA9-BB3A-73164CB351B2}" destId="{67B79A3C-6174-4287-AACB-2E1303314B3D}" srcOrd="0" destOrd="0" presId="urn:microsoft.com/office/officeart/2005/8/layout/target1"/>
    <dgm:cxn modelId="{99967AD2-1B5E-4CA1-88BB-AA5F47E8BB8F}" srcId="{E0A90885-DAE8-467A-AC07-41FC608880D0}" destId="{4A85DD19-5DD3-4EA9-BB3A-73164CB351B2}" srcOrd="1" destOrd="0" parTransId="{346D91C0-83D8-45CF-9622-7F5648387EE2}" sibTransId="{C497FB6D-EF76-43E9-B955-B0917B8F913A}"/>
    <dgm:cxn modelId="{CE2A531D-62A7-4F1A-BF3A-AB1B67266F7D}" type="presOf" srcId="{E0A90885-DAE8-467A-AC07-41FC608880D0}" destId="{D7C95409-31F5-4753-8EB4-305899D54960}" srcOrd="0" destOrd="0" presId="urn:microsoft.com/office/officeart/2005/8/layout/target1"/>
    <dgm:cxn modelId="{8D251104-0867-4157-BE22-C6A0351A68F3}" type="presOf" srcId="{7387F563-AB1A-4170-B422-C5310F985E2D}" destId="{8AE929B4-1467-46A2-A2F1-A733081BAB8A}" srcOrd="0" destOrd="0" presId="urn:microsoft.com/office/officeart/2005/8/layout/target1"/>
    <dgm:cxn modelId="{A5663BD9-DB9C-4ACB-9E46-78379C296A99}" srcId="{E0A90885-DAE8-467A-AC07-41FC608880D0}" destId="{2C5555A9-AD68-4FDB-9E46-48F9348077A7}" srcOrd="2" destOrd="0" parTransId="{C94DB5CF-D214-4708-BA3F-690448167CF8}" sibTransId="{C48ECA10-8C0F-4946-890A-BB036929DED3}"/>
    <dgm:cxn modelId="{AEA9872A-14D7-4D4F-BD0B-99AA79C88B12}" srcId="{E0A90885-DAE8-467A-AC07-41FC608880D0}" destId="{7387F563-AB1A-4170-B422-C5310F985E2D}" srcOrd="0" destOrd="0" parTransId="{85CCD60D-CAAB-4049-B958-6EC737C6E252}" sibTransId="{CEA8CF2E-05C7-4400-865C-8C00E6DD3364}"/>
    <dgm:cxn modelId="{94D99098-51CF-4545-BB79-9A195201FE6C}" type="presParOf" srcId="{D7C95409-31F5-4753-8EB4-305899D54960}" destId="{500AB8A1-9777-4376-A381-32EDA07E4EFA}" srcOrd="0" destOrd="0" presId="urn:microsoft.com/office/officeart/2005/8/layout/target1"/>
    <dgm:cxn modelId="{07FEDE5A-B915-4B98-AD15-4A243BFED467}" type="presParOf" srcId="{D7C95409-31F5-4753-8EB4-305899D54960}" destId="{8AE929B4-1467-46A2-A2F1-A733081BAB8A}" srcOrd="1" destOrd="0" presId="urn:microsoft.com/office/officeart/2005/8/layout/target1"/>
    <dgm:cxn modelId="{2E4022A1-A9B9-4CED-B38B-D044501C4B4D}" type="presParOf" srcId="{D7C95409-31F5-4753-8EB4-305899D54960}" destId="{47E70643-AD43-4D5B-87DB-ACEF46D65233}" srcOrd="2" destOrd="0" presId="urn:microsoft.com/office/officeart/2005/8/layout/target1"/>
    <dgm:cxn modelId="{BF4ECC94-74C4-4EF2-9948-9DA747CB72E5}" type="presParOf" srcId="{D7C95409-31F5-4753-8EB4-305899D54960}" destId="{62E14BB9-49BA-4BF4-9066-C0EB30DDCAC6}" srcOrd="3" destOrd="0" presId="urn:microsoft.com/office/officeart/2005/8/layout/target1"/>
    <dgm:cxn modelId="{554F7D2C-B830-4E94-B622-AD79BFC54A73}" type="presParOf" srcId="{D7C95409-31F5-4753-8EB4-305899D54960}" destId="{580834D3-01F8-4A97-8ACD-B54433CC5F1E}" srcOrd="4" destOrd="0" presId="urn:microsoft.com/office/officeart/2005/8/layout/target1"/>
    <dgm:cxn modelId="{1FBAA2E5-63F0-42D6-BB27-DCB6EC3C6D01}" type="presParOf" srcId="{D7C95409-31F5-4753-8EB4-305899D54960}" destId="{67B79A3C-6174-4287-AACB-2E1303314B3D}" srcOrd="5" destOrd="0" presId="urn:microsoft.com/office/officeart/2005/8/layout/target1"/>
    <dgm:cxn modelId="{2FB8BFC0-4835-4341-851F-36F348DBA0C7}" type="presParOf" srcId="{D7C95409-31F5-4753-8EB4-305899D54960}" destId="{1C4BD426-1827-4D96-BDA8-B1A2C969F209}" srcOrd="6" destOrd="0" presId="urn:microsoft.com/office/officeart/2005/8/layout/target1"/>
    <dgm:cxn modelId="{399914DF-8677-43FB-BD01-913C83DEB906}" type="presParOf" srcId="{D7C95409-31F5-4753-8EB4-305899D54960}" destId="{DE2508E9-B97A-4AA6-ACE9-1EB6921BCB0B}" srcOrd="7" destOrd="0" presId="urn:microsoft.com/office/officeart/2005/8/layout/target1"/>
    <dgm:cxn modelId="{648168EC-8D13-4530-ABDD-2B1E496C9242}" type="presParOf" srcId="{D7C95409-31F5-4753-8EB4-305899D54960}" destId="{8D28C201-4EA6-4779-B021-B82EF900B977}" srcOrd="8" destOrd="0" presId="urn:microsoft.com/office/officeart/2005/8/layout/target1"/>
    <dgm:cxn modelId="{57600F86-A982-4C00-A9B5-BF32F68BE21B}" type="presParOf" srcId="{D7C95409-31F5-4753-8EB4-305899D54960}" destId="{38C1460A-5069-44AF-B444-82385D9F9312}" srcOrd="9" destOrd="0" presId="urn:microsoft.com/office/officeart/2005/8/layout/target1"/>
    <dgm:cxn modelId="{03591F9F-48B3-44E2-B38F-933B475B6AEA}" type="presParOf" srcId="{D7C95409-31F5-4753-8EB4-305899D54960}" destId="{4732E8B7-FC7B-45DB-8DAB-D77EEAD4696F}" srcOrd="10" destOrd="0" presId="urn:microsoft.com/office/officeart/2005/8/layout/target1"/>
    <dgm:cxn modelId="{405A410D-C3AF-48B4-A34E-2E254AB71A68}" type="presParOf" srcId="{D7C95409-31F5-4753-8EB4-305899D54960}" destId="{090083CA-15C1-4CD4-BF08-93CFE9D87272}" srcOrd="11" destOrd="0" presId="urn:microsoft.com/office/officeart/2005/8/layout/target1"/>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B178D30-27EC-4096-B468-693CD1FA00CD}" type="doc">
      <dgm:prSet loTypeId="urn:microsoft.com/office/officeart/2005/8/layout/venn2" loCatId="relationship" qsTypeId="urn:microsoft.com/office/officeart/2005/8/quickstyle/3d3" qsCatId="3D" csTypeId="urn:microsoft.com/office/officeart/2005/8/colors/accent2_4" csCatId="accent2" phldr="1"/>
      <dgm:spPr/>
      <dgm:t>
        <a:bodyPr/>
        <a:lstStyle/>
        <a:p>
          <a:endParaRPr lang="en-US"/>
        </a:p>
      </dgm:t>
    </dgm:pt>
    <dgm:pt modelId="{B6F8055E-8FD9-4851-BC4D-F9A106D67D49}">
      <dgm:prSet phldrT="[Text]"/>
      <dgm:spPr/>
      <dgm:t>
        <a:bodyPr/>
        <a:lstStyle/>
        <a:p>
          <a:r>
            <a:rPr lang="en-US" dirty="0" err="1" smtClean="0"/>
            <a:t>Lorem</a:t>
          </a:r>
          <a:endParaRPr lang="en-US" dirty="0"/>
        </a:p>
      </dgm:t>
    </dgm:pt>
    <dgm:pt modelId="{D52229C0-3B86-4CB5-82A7-F7D6E041C7B2}" type="parTrans" cxnId="{598CA940-96DB-47BE-98CE-E52A07DDC24C}">
      <dgm:prSet/>
      <dgm:spPr/>
      <dgm:t>
        <a:bodyPr/>
        <a:lstStyle/>
        <a:p>
          <a:endParaRPr lang="en-US"/>
        </a:p>
      </dgm:t>
    </dgm:pt>
    <dgm:pt modelId="{B405061E-ED2D-4B60-A604-B27A47C8036B}" type="sibTrans" cxnId="{598CA940-96DB-47BE-98CE-E52A07DDC24C}">
      <dgm:prSet/>
      <dgm:spPr/>
      <dgm:t>
        <a:bodyPr/>
        <a:lstStyle/>
        <a:p>
          <a:endParaRPr lang="en-US"/>
        </a:p>
      </dgm:t>
    </dgm:pt>
    <dgm:pt modelId="{265F399E-6945-4AC3-907A-8DE87024C807}">
      <dgm:prSet phldrT="[Text]"/>
      <dgm:spPr/>
      <dgm:t>
        <a:bodyPr/>
        <a:lstStyle/>
        <a:p>
          <a:r>
            <a:rPr lang="en-US" dirty="0" err="1" smtClean="0"/>
            <a:t>Ipsum</a:t>
          </a:r>
          <a:endParaRPr lang="en-US" dirty="0"/>
        </a:p>
      </dgm:t>
    </dgm:pt>
    <dgm:pt modelId="{D415154B-C193-40C6-AD79-A22E5E6BD02D}" type="parTrans" cxnId="{B7BACD30-996F-4E56-AAE4-72C32C72B5A2}">
      <dgm:prSet/>
      <dgm:spPr/>
      <dgm:t>
        <a:bodyPr/>
        <a:lstStyle/>
        <a:p>
          <a:endParaRPr lang="en-US"/>
        </a:p>
      </dgm:t>
    </dgm:pt>
    <dgm:pt modelId="{C6187FAB-D05D-4676-A679-ED51BA9604DD}" type="sibTrans" cxnId="{B7BACD30-996F-4E56-AAE4-72C32C72B5A2}">
      <dgm:prSet/>
      <dgm:spPr/>
      <dgm:t>
        <a:bodyPr/>
        <a:lstStyle/>
        <a:p>
          <a:endParaRPr lang="en-US"/>
        </a:p>
      </dgm:t>
    </dgm:pt>
    <dgm:pt modelId="{C7F33EBC-574F-44C3-980F-7AEC34CC7A33}">
      <dgm:prSet phldrT="[Text]"/>
      <dgm:spPr/>
      <dgm:t>
        <a:bodyPr/>
        <a:lstStyle/>
        <a:p>
          <a:r>
            <a:rPr lang="en-US" dirty="0" smtClean="0"/>
            <a:t>dolor</a:t>
          </a:r>
          <a:endParaRPr lang="en-US" dirty="0"/>
        </a:p>
      </dgm:t>
    </dgm:pt>
    <dgm:pt modelId="{786526A8-8D1D-426F-AE71-A15415B9C43A}" type="parTrans" cxnId="{65612937-111C-462D-873F-ED6A8B898B75}">
      <dgm:prSet/>
      <dgm:spPr/>
      <dgm:t>
        <a:bodyPr/>
        <a:lstStyle/>
        <a:p>
          <a:endParaRPr lang="en-US"/>
        </a:p>
      </dgm:t>
    </dgm:pt>
    <dgm:pt modelId="{B3201F26-CE13-4B17-9266-410874C89FC0}" type="sibTrans" cxnId="{65612937-111C-462D-873F-ED6A8B898B75}">
      <dgm:prSet/>
      <dgm:spPr/>
      <dgm:t>
        <a:bodyPr/>
        <a:lstStyle/>
        <a:p>
          <a:endParaRPr lang="en-US"/>
        </a:p>
      </dgm:t>
    </dgm:pt>
    <dgm:pt modelId="{7593BCA6-243E-4288-872C-FC10684523A7}">
      <dgm:prSet phldrT="[Text]"/>
      <dgm:spPr/>
      <dgm:t>
        <a:bodyPr/>
        <a:lstStyle/>
        <a:p>
          <a:r>
            <a:rPr lang="en-US" dirty="0" smtClean="0"/>
            <a:t>sit</a:t>
          </a:r>
          <a:endParaRPr lang="en-US" dirty="0"/>
        </a:p>
      </dgm:t>
    </dgm:pt>
    <dgm:pt modelId="{0208FB01-9EA9-4DFE-ABFD-CB2B9954BDC0}" type="parTrans" cxnId="{CDD990B9-1D8F-4885-8050-E7E79B9A0665}">
      <dgm:prSet/>
      <dgm:spPr/>
      <dgm:t>
        <a:bodyPr/>
        <a:lstStyle/>
        <a:p>
          <a:endParaRPr lang="en-US"/>
        </a:p>
      </dgm:t>
    </dgm:pt>
    <dgm:pt modelId="{3DF874CB-5FFC-4FD9-90AB-B9AF4517CEB0}" type="sibTrans" cxnId="{CDD990B9-1D8F-4885-8050-E7E79B9A0665}">
      <dgm:prSet/>
      <dgm:spPr/>
      <dgm:t>
        <a:bodyPr/>
        <a:lstStyle/>
        <a:p>
          <a:endParaRPr lang="en-US"/>
        </a:p>
      </dgm:t>
    </dgm:pt>
    <dgm:pt modelId="{7FBDE5A9-7341-4DD0-9AE6-300D751E368F}" type="pres">
      <dgm:prSet presAssocID="{0B178D30-27EC-4096-B468-693CD1FA00CD}" presName="Name0" presStyleCnt="0">
        <dgm:presLayoutVars>
          <dgm:chMax val="7"/>
          <dgm:resizeHandles val="exact"/>
        </dgm:presLayoutVars>
      </dgm:prSet>
      <dgm:spPr/>
    </dgm:pt>
    <dgm:pt modelId="{5E5541D0-75A7-46AC-A23D-6549542EC701}" type="pres">
      <dgm:prSet presAssocID="{0B178D30-27EC-4096-B468-693CD1FA00CD}" presName="comp1" presStyleCnt="0"/>
      <dgm:spPr/>
    </dgm:pt>
    <dgm:pt modelId="{A3A8BDA6-B522-40EA-A779-681E330A66AA}" type="pres">
      <dgm:prSet presAssocID="{0B178D30-27EC-4096-B468-693CD1FA00CD}" presName="circle1" presStyleLbl="node1" presStyleIdx="0" presStyleCnt="4"/>
      <dgm:spPr/>
      <dgm:t>
        <a:bodyPr/>
        <a:lstStyle/>
        <a:p>
          <a:endParaRPr lang="en-US"/>
        </a:p>
      </dgm:t>
    </dgm:pt>
    <dgm:pt modelId="{68F762F0-430D-453A-AFD9-7613CA8EA096}" type="pres">
      <dgm:prSet presAssocID="{0B178D30-27EC-4096-B468-693CD1FA00CD}" presName="c1text" presStyleLbl="node1" presStyleIdx="0" presStyleCnt="4">
        <dgm:presLayoutVars>
          <dgm:bulletEnabled val="1"/>
        </dgm:presLayoutVars>
      </dgm:prSet>
      <dgm:spPr/>
      <dgm:t>
        <a:bodyPr/>
        <a:lstStyle/>
        <a:p>
          <a:endParaRPr lang="en-US"/>
        </a:p>
      </dgm:t>
    </dgm:pt>
    <dgm:pt modelId="{E25CA5E9-9681-4AB6-B423-FEAD87A8F69B}" type="pres">
      <dgm:prSet presAssocID="{0B178D30-27EC-4096-B468-693CD1FA00CD}" presName="comp2" presStyleCnt="0"/>
      <dgm:spPr/>
    </dgm:pt>
    <dgm:pt modelId="{6847835C-3CEB-45BA-B8A1-EE6F4DFCF65F}" type="pres">
      <dgm:prSet presAssocID="{0B178D30-27EC-4096-B468-693CD1FA00CD}" presName="circle2" presStyleLbl="node1" presStyleIdx="1" presStyleCnt="4"/>
      <dgm:spPr/>
    </dgm:pt>
    <dgm:pt modelId="{0C2B5A8E-393E-4AD2-91EB-339C85ABCD8D}" type="pres">
      <dgm:prSet presAssocID="{0B178D30-27EC-4096-B468-693CD1FA00CD}" presName="c2text" presStyleLbl="node1" presStyleIdx="1" presStyleCnt="4">
        <dgm:presLayoutVars>
          <dgm:bulletEnabled val="1"/>
        </dgm:presLayoutVars>
      </dgm:prSet>
      <dgm:spPr/>
    </dgm:pt>
    <dgm:pt modelId="{6E723B37-65B2-4612-B698-30B0BF8080FA}" type="pres">
      <dgm:prSet presAssocID="{0B178D30-27EC-4096-B468-693CD1FA00CD}" presName="comp3" presStyleCnt="0"/>
      <dgm:spPr/>
    </dgm:pt>
    <dgm:pt modelId="{7B9443DF-C958-4C4E-8D3B-680BC61031C0}" type="pres">
      <dgm:prSet presAssocID="{0B178D30-27EC-4096-B468-693CD1FA00CD}" presName="circle3" presStyleLbl="node1" presStyleIdx="2" presStyleCnt="4"/>
      <dgm:spPr/>
    </dgm:pt>
    <dgm:pt modelId="{5592E189-CBC8-43A0-92C0-EB66ABA08700}" type="pres">
      <dgm:prSet presAssocID="{0B178D30-27EC-4096-B468-693CD1FA00CD}" presName="c3text" presStyleLbl="node1" presStyleIdx="2" presStyleCnt="4">
        <dgm:presLayoutVars>
          <dgm:bulletEnabled val="1"/>
        </dgm:presLayoutVars>
      </dgm:prSet>
      <dgm:spPr/>
    </dgm:pt>
    <dgm:pt modelId="{59D5B3A3-E6B7-4230-ABB5-2F48925F234C}" type="pres">
      <dgm:prSet presAssocID="{0B178D30-27EC-4096-B468-693CD1FA00CD}" presName="comp4" presStyleCnt="0"/>
      <dgm:spPr/>
    </dgm:pt>
    <dgm:pt modelId="{2685E1D5-6334-4A92-8F09-77DB1C75A8B6}" type="pres">
      <dgm:prSet presAssocID="{0B178D30-27EC-4096-B468-693CD1FA00CD}" presName="circle4" presStyleLbl="node1" presStyleIdx="3" presStyleCnt="4"/>
      <dgm:spPr/>
    </dgm:pt>
    <dgm:pt modelId="{9D96009A-5314-4A95-916F-E01810EFCAA9}" type="pres">
      <dgm:prSet presAssocID="{0B178D30-27EC-4096-B468-693CD1FA00CD}" presName="c4text" presStyleLbl="node1" presStyleIdx="3" presStyleCnt="4">
        <dgm:presLayoutVars>
          <dgm:bulletEnabled val="1"/>
        </dgm:presLayoutVars>
      </dgm:prSet>
      <dgm:spPr/>
    </dgm:pt>
  </dgm:ptLst>
  <dgm:cxnLst>
    <dgm:cxn modelId="{598CA940-96DB-47BE-98CE-E52A07DDC24C}" srcId="{0B178D30-27EC-4096-B468-693CD1FA00CD}" destId="{B6F8055E-8FD9-4851-BC4D-F9A106D67D49}" srcOrd="0" destOrd="0" parTransId="{D52229C0-3B86-4CB5-82A7-F7D6E041C7B2}" sibTransId="{B405061E-ED2D-4B60-A604-B27A47C8036B}"/>
    <dgm:cxn modelId="{70432ED8-9350-43D5-8AD5-7FF604414D13}" type="presOf" srcId="{B6F8055E-8FD9-4851-BC4D-F9A106D67D49}" destId="{68F762F0-430D-453A-AFD9-7613CA8EA096}" srcOrd="1" destOrd="0" presId="urn:microsoft.com/office/officeart/2005/8/layout/venn2"/>
    <dgm:cxn modelId="{E5D9CE52-5C41-4F13-89B5-4D1FCC2D8514}" type="presOf" srcId="{265F399E-6945-4AC3-907A-8DE87024C807}" destId="{6847835C-3CEB-45BA-B8A1-EE6F4DFCF65F}" srcOrd="0" destOrd="0" presId="urn:microsoft.com/office/officeart/2005/8/layout/venn2"/>
    <dgm:cxn modelId="{65612937-111C-462D-873F-ED6A8B898B75}" srcId="{0B178D30-27EC-4096-B468-693CD1FA00CD}" destId="{C7F33EBC-574F-44C3-980F-7AEC34CC7A33}" srcOrd="2" destOrd="0" parTransId="{786526A8-8D1D-426F-AE71-A15415B9C43A}" sibTransId="{B3201F26-CE13-4B17-9266-410874C89FC0}"/>
    <dgm:cxn modelId="{CDD990B9-1D8F-4885-8050-E7E79B9A0665}" srcId="{0B178D30-27EC-4096-B468-693CD1FA00CD}" destId="{7593BCA6-243E-4288-872C-FC10684523A7}" srcOrd="3" destOrd="0" parTransId="{0208FB01-9EA9-4DFE-ABFD-CB2B9954BDC0}" sibTransId="{3DF874CB-5FFC-4FD9-90AB-B9AF4517CEB0}"/>
    <dgm:cxn modelId="{B7BACD30-996F-4E56-AAE4-72C32C72B5A2}" srcId="{0B178D30-27EC-4096-B468-693CD1FA00CD}" destId="{265F399E-6945-4AC3-907A-8DE87024C807}" srcOrd="1" destOrd="0" parTransId="{D415154B-C193-40C6-AD79-A22E5E6BD02D}" sibTransId="{C6187FAB-D05D-4676-A679-ED51BA9604DD}"/>
    <dgm:cxn modelId="{44D31746-22CD-45F1-ABD6-2C6695FA689E}" type="presOf" srcId="{7593BCA6-243E-4288-872C-FC10684523A7}" destId="{9D96009A-5314-4A95-916F-E01810EFCAA9}" srcOrd="1" destOrd="0" presId="urn:microsoft.com/office/officeart/2005/8/layout/venn2"/>
    <dgm:cxn modelId="{C42BCF3A-D198-4503-A66F-A9D47466A9E1}" type="presOf" srcId="{C7F33EBC-574F-44C3-980F-7AEC34CC7A33}" destId="{5592E189-CBC8-43A0-92C0-EB66ABA08700}" srcOrd="1" destOrd="0" presId="urn:microsoft.com/office/officeart/2005/8/layout/venn2"/>
    <dgm:cxn modelId="{C1EE8090-C386-4AA0-82D6-D2DE8FD4C741}" type="presOf" srcId="{C7F33EBC-574F-44C3-980F-7AEC34CC7A33}" destId="{7B9443DF-C958-4C4E-8D3B-680BC61031C0}" srcOrd="0" destOrd="0" presId="urn:microsoft.com/office/officeart/2005/8/layout/venn2"/>
    <dgm:cxn modelId="{166E2F6E-2876-425A-97E5-39B886542CB0}" type="presOf" srcId="{7593BCA6-243E-4288-872C-FC10684523A7}" destId="{2685E1D5-6334-4A92-8F09-77DB1C75A8B6}" srcOrd="0" destOrd="0" presId="urn:microsoft.com/office/officeart/2005/8/layout/venn2"/>
    <dgm:cxn modelId="{A91F412A-49CB-4D04-91F9-CBA306FC9511}" type="presOf" srcId="{265F399E-6945-4AC3-907A-8DE87024C807}" destId="{0C2B5A8E-393E-4AD2-91EB-339C85ABCD8D}" srcOrd="1" destOrd="0" presId="urn:microsoft.com/office/officeart/2005/8/layout/venn2"/>
    <dgm:cxn modelId="{2956082F-64E6-4021-BD81-6D39DCB32A03}" type="presOf" srcId="{0B178D30-27EC-4096-B468-693CD1FA00CD}" destId="{7FBDE5A9-7341-4DD0-9AE6-300D751E368F}" srcOrd="0" destOrd="0" presId="urn:microsoft.com/office/officeart/2005/8/layout/venn2"/>
    <dgm:cxn modelId="{E6D7D0F6-FBDD-439C-BDB9-E4AF9F0C4044}" type="presOf" srcId="{B6F8055E-8FD9-4851-BC4D-F9A106D67D49}" destId="{A3A8BDA6-B522-40EA-A779-681E330A66AA}" srcOrd="0" destOrd="0" presId="urn:microsoft.com/office/officeart/2005/8/layout/venn2"/>
    <dgm:cxn modelId="{D7A8E27B-C5FF-4966-97A5-2181AB33981B}" type="presParOf" srcId="{7FBDE5A9-7341-4DD0-9AE6-300D751E368F}" destId="{5E5541D0-75A7-46AC-A23D-6549542EC701}" srcOrd="0" destOrd="0" presId="urn:microsoft.com/office/officeart/2005/8/layout/venn2"/>
    <dgm:cxn modelId="{4BB176A7-10EE-406D-A9FD-2064E2A3E88E}" type="presParOf" srcId="{5E5541D0-75A7-46AC-A23D-6549542EC701}" destId="{A3A8BDA6-B522-40EA-A779-681E330A66AA}" srcOrd="0" destOrd="0" presId="urn:microsoft.com/office/officeart/2005/8/layout/venn2"/>
    <dgm:cxn modelId="{1747D585-F904-4B26-89AD-77E39F18F1DB}" type="presParOf" srcId="{5E5541D0-75A7-46AC-A23D-6549542EC701}" destId="{68F762F0-430D-453A-AFD9-7613CA8EA096}" srcOrd="1" destOrd="0" presId="urn:microsoft.com/office/officeart/2005/8/layout/venn2"/>
    <dgm:cxn modelId="{E39F1EC7-98E6-4098-B731-E04199408CB1}" type="presParOf" srcId="{7FBDE5A9-7341-4DD0-9AE6-300D751E368F}" destId="{E25CA5E9-9681-4AB6-B423-FEAD87A8F69B}" srcOrd="1" destOrd="0" presId="urn:microsoft.com/office/officeart/2005/8/layout/venn2"/>
    <dgm:cxn modelId="{B9A1E880-48A7-4CAB-957D-485BF54A4AAB}" type="presParOf" srcId="{E25CA5E9-9681-4AB6-B423-FEAD87A8F69B}" destId="{6847835C-3CEB-45BA-B8A1-EE6F4DFCF65F}" srcOrd="0" destOrd="0" presId="urn:microsoft.com/office/officeart/2005/8/layout/venn2"/>
    <dgm:cxn modelId="{02B3FC88-263F-48DC-BF5C-0710F99275C5}" type="presParOf" srcId="{E25CA5E9-9681-4AB6-B423-FEAD87A8F69B}" destId="{0C2B5A8E-393E-4AD2-91EB-339C85ABCD8D}" srcOrd="1" destOrd="0" presId="urn:microsoft.com/office/officeart/2005/8/layout/venn2"/>
    <dgm:cxn modelId="{758D5A91-FAB6-4338-9713-99388BBD8AB8}" type="presParOf" srcId="{7FBDE5A9-7341-4DD0-9AE6-300D751E368F}" destId="{6E723B37-65B2-4612-B698-30B0BF8080FA}" srcOrd="2" destOrd="0" presId="urn:microsoft.com/office/officeart/2005/8/layout/venn2"/>
    <dgm:cxn modelId="{E997DA6E-DDEE-4A07-A137-C6383E73D37B}" type="presParOf" srcId="{6E723B37-65B2-4612-B698-30B0BF8080FA}" destId="{7B9443DF-C958-4C4E-8D3B-680BC61031C0}" srcOrd="0" destOrd="0" presId="urn:microsoft.com/office/officeart/2005/8/layout/venn2"/>
    <dgm:cxn modelId="{FFF1A90C-B8DF-4152-8CCE-D6E48E2CE473}" type="presParOf" srcId="{6E723B37-65B2-4612-B698-30B0BF8080FA}" destId="{5592E189-CBC8-43A0-92C0-EB66ABA08700}" srcOrd="1" destOrd="0" presId="urn:microsoft.com/office/officeart/2005/8/layout/venn2"/>
    <dgm:cxn modelId="{A41E169B-0F7F-44BF-94A0-13657697ED71}" type="presParOf" srcId="{7FBDE5A9-7341-4DD0-9AE6-300D751E368F}" destId="{59D5B3A3-E6B7-4230-ABB5-2F48925F234C}" srcOrd="3" destOrd="0" presId="urn:microsoft.com/office/officeart/2005/8/layout/venn2"/>
    <dgm:cxn modelId="{18EE07BF-ACBA-44D0-AB4E-29FB4650F07B}" type="presParOf" srcId="{59D5B3A3-E6B7-4230-ABB5-2F48925F234C}" destId="{2685E1D5-6334-4A92-8F09-77DB1C75A8B6}" srcOrd="0" destOrd="0" presId="urn:microsoft.com/office/officeart/2005/8/layout/venn2"/>
    <dgm:cxn modelId="{2D51CF0F-B7CF-4C3B-A570-1B7495721325}" type="presParOf" srcId="{59D5B3A3-E6B7-4230-ABB5-2F48925F234C}" destId="{9D96009A-5314-4A95-916F-E01810EFCAA9}" srcOrd="1" destOrd="0" presId="urn:microsoft.com/office/officeart/2005/8/layout/venn2"/>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B2ADB3-B37F-42A5-A1F2-D6235E3B14A4}" type="doc">
      <dgm:prSet loTypeId="urn:microsoft.com/office/officeart/2005/8/layout/default" loCatId="list" qsTypeId="urn:microsoft.com/office/officeart/2005/8/quickstyle/3d9" qsCatId="3D" csTypeId="urn:microsoft.com/office/officeart/2005/8/colors/colorful5" csCatId="colorful" phldr="1"/>
      <dgm:spPr/>
      <dgm:t>
        <a:bodyPr/>
        <a:lstStyle/>
        <a:p>
          <a:endParaRPr lang="en-US"/>
        </a:p>
      </dgm:t>
    </dgm:pt>
    <dgm:pt modelId="{55C5B415-EB97-4A6A-BC2A-1DF2B3001082}">
      <dgm:prSet phldrT="[Text]"/>
      <dgm:spPr/>
      <dgm:t>
        <a:bodyPr/>
        <a:lstStyle/>
        <a:p>
          <a:r>
            <a:rPr lang="en-US" dirty="0" smtClean="0"/>
            <a:t>1</a:t>
          </a:r>
          <a:endParaRPr lang="en-US" dirty="0"/>
        </a:p>
      </dgm:t>
    </dgm:pt>
    <dgm:pt modelId="{EC9353A2-E582-4B70-B3D9-52CEFD9D9B75}" type="parTrans" cxnId="{ED948823-7E18-4A82-B4B4-5F11294210D9}">
      <dgm:prSet/>
      <dgm:spPr/>
      <dgm:t>
        <a:bodyPr/>
        <a:lstStyle/>
        <a:p>
          <a:endParaRPr lang="en-US"/>
        </a:p>
      </dgm:t>
    </dgm:pt>
    <dgm:pt modelId="{0A7459F9-A317-453F-A2C3-114DB9F390EF}" type="sibTrans" cxnId="{ED948823-7E18-4A82-B4B4-5F11294210D9}">
      <dgm:prSet/>
      <dgm:spPr/>
      <dgm:t>
        <a:bodyPr/>
        <a:lstStyle/>
        <a:p>
          <a:endParaRPr lang="en-US"/>
        </a:p>
      </dgm:t>
    </dgm:pt>
    <dgm:pt modelId="{8A311893-2433-4BED-A786-874AE6A4193F}">
      <dgm:prSet phldrT="[Text]"/>
      <dgm:spPr/>
      <dgm:t>
        <a:bodyPr/>
        <a:lstStyle/>
        <a:p>
          <a:r>
            <a:rPr lang="en-US" dirty="0" smtClean="0"/>
            <a:t>2</a:t>
          </a:r>
          <a:endParaRPr lang="en-US" dirty="0"/>
        </a:p>
      </dgm:t>
    </dgm:pt>
    <dgm:pt modelId="{3F66C073-3801-4A40-BB7E-22C7B6BAC3BB}" type="parTrans" cxnId="{BAFE4F4C-6FFA-4636-86D1-C90D6B478364}">
      <dgm:prSet/>
      <dgm:spPr/>
      <dgm:t>
        <a:bodyPr/>
        <a:lstStyle/>
        <a:p>
          <a:endParaRPr lang="en-US"/>
        </a:p>
      </dgm:t>
    </dgm:pt>
    <dgm:pt modelId="{0847CF9D-F32C-4740-BA66-E4B27F6CA8F8}" type="sibTrans" cxnId="{BAFE4F4C-6FFA-4636-86D1-C90D6B478364}">
      <dgm:prSet/>
      <dgm:spPr/>
      <dgm:t>
        <a:bodyPr/>
        <a:lstStyle/>
        <a:p>
          <a:endParaRPr lang="en-US"/>
        </a:p>
      </dgm:t>
    </dgm:pt>
    <dgm:pt modelId="{F2384E29-248F-4E48-A1D2-A38D830DD4BA}">
      <dgm:prSet phldrT="[Text]"/>
      <dgm:spPr/>
      <dgm:t>
        <a:bodyPr/>
        <a:lstStyle/>
        <a:p>
          <a:r>
            <a:rPr lang="en-US" dirty="0" smtClean="0"/>
            <a:t>3</a:t>
          </a:r>
          <a:endParaRPr lang="en-US" dirty="0"/>
        </a:p>
      </dgm:t>
    </dgm:pt>
    <dgm:pt modelId="{9418EA0B-1609-43D5-AA00-7C54A91CF96F}" type="parTrans" cxnId="{11EED685-1E28-482B-9619-31384A8ED320}">
      <dgm:prSet/>
      <dgm:spPr/>
      <dgm:t>
        <a:bodyPr/>
        <a:lstStyle/>
        <a:p>
          <a:endParaRPr lang="en-US"/>
        </a:p>
      </dgm:t>
    </dgm:pt>
    <dgm:pt modelId="{A1CD0EE2-02D5-4479-9D1D-313977722771}" type="sibTrans" cxnId="{11EED685-1E28-482B-9619-31384A8ED320}">
      <dgm:prSet/>
      <dgm:spPr/>
      <dgm:t>
        <a:bodyPr/>
        <a:lstStyle/>
        <a:p>
          <a:endParaRPr lang="en-US"/>
        </a:p>
      </dgm:t>
    </dgm:pt>
    <dgm:pt modelId="{FCC683A3-D335-4FDD-AE96-E6C3D9370813}">
      <dgm:prSet phldrT="[Text]"/>
      <dgm:spPr/>
      <dgm:t>
        <a:bodyPr/>
        <a:lstStyle/>
        <a:p>
          <a:r>
            <a:rPr lang="en-US" dirty="0" smtClean="0"/>
            <a:t>4</a:t>
          </a:r>
          <a:endParaRPr lang="en-US" dirty="0"/>
        </a:p>
      </dgm:t>
    </dgm:pt>
    <dgm:pt modelId="{44C04C04-F1FB-43A3-8945-6F6FE4A3D8CE}" type="parTrans" cxnId="{2FAB2CC1-A31E-4F61-B074-B333C9EE15AB}">
      <dgm:prSet/>
      <dgm:spPr/>
      <dgm:t>
        <a:bodyPr/>
        <a:lstStyle/>
        <a:p>
          <a:endParaRPr lang="en-US"/>
        </a:p>
      </dgm:t>
    </dgm:pt>
    <dgm:pt modelId="{AF22AB69-E036-4586-A0E8-3CCA381EB664}" type="sibTrans" cxnId="{2FAB2CC1-A31E-4F61-B074-B333C9EE15AB}">
      <dgm:prSet/>
      <dgm:spPr/>
      <dgm:t>
        <a:bodyPr/>
        <a:lstStyle/>
        <a:p>
          <a:endParaRPr lang="en-US"/>
        </a:p>
      </dgm:t>
    </dgm:pt>
    <dgm:pt modelId="{6CC5C12F-5D6C-475A-8A13-7AE029ACDB53}">
      <dgm:prSet phldrT="[Text]"/>
      <dgm:spPr/>
      <dgm:t>
        <a:bodyPr/>
        <a:lstStyle/>
        <a:p>
          <a:r>
            <a:rPr lang="en-US" dirty="0" smtClean="0"/>
            <a:t>5</a:t>
          </a:r>
          <a:endParaRPr lang="en-US" dirty="0"/>
        </a:p>
      </dgm:t>
    </dgm:pt>
    <dgm:pt modelId="{056C5456-7C2A-4DE2-BE51-58E39C278DA7}" type="parTrans" cxnId="{68E7CD80-C1A5-4E58-82DE-036D124190F7}">
      <dgm:prSet/>
      <dgm:spPr/>
      <dgm:t>
        <a:bodyPr/>
        <a:lstStyle/>
        <a:p>
          <a:endParaRPr lang="en-US"/>
        </a:p>
      </dgm:t>
    </dgm:pt>
    <dgm:pt modelId="{BA3F10F2-2CE6-47BB-B338-7291A156BED3}" type="sibTrans" cxnId="{68E7CD80-C1A5-4E58-82DE-036D124190F7}">
      <dgm:prSet/>
      <dgm:spPr/>
      <dgm:t>
        <a:bodyPr/>
        <a:lstStyle/>
        <a:p>
          <a:endParaRPr lang="en-US"/>
        </a:p>
      </dgm:t>
    </dgm:pt>
    <dgm:pt modelId="{71CCA3C4-B1F5-4850-9BB8-6BC03E0131F5}" type="pres">
      <dgm:prSet presAssocID="{F9B2ADB3-B37F-42A5-A1F2-D6235E3B14A4}" presName="diagram" presStyleCnt="0">
        <dgm:presLayoutVars>
          <dgm:dir/>
          <dgm:resizeHandles val="exact"/>
        </dgm:presLayoutVars>
      </dgm:prSet>
      <dgm:spPr/>
    </dgm:pt>
    <dgm:pt modelId="{F981C067-AE78-482A-9C20-3D5CE17F3C2F}" type="pres">
      <dgm:prSet presAssocID="{55C5B415-EB97-4A6A-BC2A-1DF2B3001082}" presName="node" presStyleLbl="node1" presStyleIdx="0" presStyleCnt="5">
        <dgm:presLayoutVars>
          <dgm:bulletEnabled val="1"/>
        </dgm:presLayoutVars>
      </dgm:prSet>
      <dgm:spPr/>
      <dgm:t>
        <a:bodyPr/>
        <a:lstStyle/>
        <a:p>
          <a:endParaRPr lang="en-US"/>
        </a:p>
      </dgm:t>
    </dgm:pt>
    <dgm:pt modelId="{4C7625FF-6572-4CFE-834E-F13D168DDF71}" type="pres">
      <dgm:prSet presAssocID="{0A7459F9-A317-453F-A2C3-114DB9F390EF}" presName="sibTrans" presStyleCnt="0"/>
      <dgm:spPr/>
    </dgm:pt>
    <dgm:pt modelId="{6391E235-8B59-4F42-9649-BAB0E830A460}" type="pres">
      <dgm:prSet presAssocID="{8A311893-2433-4BED-A786-874AE6A4193F}" presName="node" presStyleLbl="node1" presStyleIdx="1" presStyleCnt="5">
        <dgm:presLayoutVars>
          <dgm:bulletEnabled val="1"/>
        </dgm:presLayoutVars>
      </dgm:prSet>
      <dgm:spPr/>
    </dgm:pt>
    <dgm:pt modelId="{3598D532-D391-494D-84DC-1DAF30E0B47F}" type="pres">
      <dgm:prSet presAssocID="{0847CF9D-F32C-4740-BA66-E4B27F6CA8F8}" presName="sibTrans" presStyleCnt="0"/>
      <dgm:spPr/>
    </dgm:pt>
    <dgm:pt modelId="{6B73F277-A09F-45DE-A200-3385D1A42485}" type="pres">
      <dgm:prSet presAssocID="{F2384E29-248F-4E48-A1D2-A38D830DD4BA}" presName="node" presStyleLbl="node1" presStyleIdx="2" presStyleCnt="5">
        <dgm:presLayoutVars>
          <dgm:bulletEnabled val="1"/>
        </dgm:presLayoutVars>
      </dgm:prSet>
      <dgm:spPr/>
    </dgm:pt>
    <dgm:pt modelId="{7CFBA192-6001-487B-B1B3-AC923C0F19BA}" type="pres">
      <dgm:prSet presAssocID="{A1CD0EE2-02D5-4479-9D1D-313977722771}" presName="sibTrans" presStyleCnt="0"/>
      <dgm:spPr/>
    </dgm:pt>
    <dgm:pt modelId="{1FA5A2C6-ED99-49B4-A513-6FFA3DDB3AA2}" type="pres">
      <dgm:prSet presAssocID="{FCC683A3-D335-4FDD-AE96-E6C3D9370813}" presName="node" presStyleLbl="node1" presStyleIdx="3" presStyleCnt="5">
        <dgm:presLayoutVars>
          <dgm:bulletEnabled val="1"/>
        </dgm:presLayoutVars>
      </dgm:prSet>
      <dgm:spPr/>
    </dgm:pt>
    <dgm:pt modelId="{727E8BF7-A87A-4E4A-83BB-45DC9444B91E}" type="pres">
      <dgm:prSet presAssocID="{AF22AB69-E036-4586-A0E8-3CCA381EB664}" presName="sibTrans" presStyleCnt="0"/>
      <dgm:spPr/>
    </dgm:pt>
    <dgm:pt modelId="{CE300A4E-91EC-4792-90F0-D92E302577CD}" type="pres">
      <dgm:prSet presAssocID="{6CC5C12F-5D6C-475A-8A13-7AE029ACDB53}" presName="node" presStyleLbl="node1" presStyleIdx="4" presStyleCnt="5">
        <dgm:presLayoutVars>
          <dgm:bulletEnabled val="1"/>
        </dgm:presLayoutVars>
      </dgm:prSet>
      <dgm:spPr/>
    </dgm:pt>
  </dgm:ptLst>
  <dgm:cxnLst>
    <dgm:cxn modelId="{041AA8BE-EC42-41A9-BD5B-B3164E20B890}" type="presOf" srcId="{6CC5C12F-5D6C-475A-8A13-7AE029ACDB53}" destId="{CE300A4E-91EC-4792-90F0-D92E302577CD}" srcOrd="0" destOrd="0" presId="urn:microsoft.com/office/officeart/2005/8/layout/default"/>
    <dgm:cxn modelId="{243865B3-5C4F-42B5-B3E8-30F633A809DB}" type="presOf" srcId="{F2384E29-248F-4E48-A1D2-A38D830DD4BA}" destId="{6B73F277-A09F-45DE-A200-3385D1A42485}" srcOrd="0" destOrd="0" presId="urn:microsoft.com/office/officeart/2005/8/layout/default"/>
    <dgm:cxn modelId="{2FAB2CC1-A31E-4F61-B074-B333C9EE15AB}" srcId="{F9B2ADB3-B37F-42A5-A1F2-D6235E3B14A4}" destId="{FCC683A3-D335-4FDD-AE96-E6C3D9370813}" srcOrd="3" destOrd="0" parTransId="{44C04C04-F1FB-43A3-8945-6F6FE4A3D8CE}" sibTransId="{AF22AB69-E036-4586-A0E8-3CCA381EB664}"/>
    <dgm:cxn modelId="{4B1FD129-D127-45F8-8825-3CD9D1B28C2B}" type="presOf" srcId="{FCC683A3-D335-4FDD-AE96-E6C3D9370813}" destId="{1FA5A2C6-ED99-49B4-A513-6FFA3DDB3AA2}" srcOrd="0" destOrd="0" presId="urn:microsoft.com/office/officeart/2005/8/layout/default"/>
    <dgm:cxn modelId="{AABBF08F-0E18-410A-8665-E4F440C8730B}" type="presOf" srcId="{8A311893-2433-4BED-A786-874AE6A4193F}" destId="{6391E235-8B59-4F42-9649-BAB0E830A460}" srcOrd="0" destOrd="0" presId="urn:microsoft.com/office/officeart/2005/8/layout/default"/>
    <dgm:cxn modelId="{BAFE4F4C-6FFA-4636-86D1-C90D6B478364}" srcId="{F9B2ADB3-B37F-42A5-A1F2-D6235E3B14A4}" destId="{8A311893-2433-4BED-A786-874AE6A4193F}" srcOrd="1" destOrd="0" parTransId="{3F66C073-3801-4A40-BB7E-22C7B6BAC3BB}" sibTransId="{0847CF9D-F32C-4740-BA66-E4B27F6CA8F8}"/>
    <dgm:cxn modelId="{ED948823-7E18-4A82-B4B4-5F11294210D9}" srcId="{F9B2ADB3-B37F-42A5-A1F2-D6235E3B14A4}" destId="{55C5B415-EB97-4A6A-BC2A-1DF2B3001082}" srcOrd="0" destOrd="0" parTransId="{EC9353A2-E582-4B70-B3D9-52CEFD9D9B75}" sibTransId="{0A7459F9-A317-453F-A2C3-114DB9F390EF}"/>
    <dgm:cxn modelId="{4B78ADA4-1EB4-4489-94EC-E50B059AD08F}" type="presOf" srcId="{F9B2ADB3-B37F-42A5-A1F2-D6235E3B14A4}" destId="{71CCA3C4-B1F5-4850-9BB8-6BC03E0131F5}" srcOrd="0" destOrd="0" presId="urn:microsoft.com/office/officeart/2005/8/layout/default"/>
    <dgm:cxn modelId="{1ADE994E-65DD-4902-A95E-C4FED45DE084}" type="presOf" srcId="{55C5B415-EB97-4A6A-BC2A-1DF2B3001082}" destId="{F981C067-AE78-482A-9C20-3D5CE17F3C2F}" srcOrd="0" destOrd="0" presId="urn:microsoft.com/office/officeart/2005/8/layout/default"/>
    <dgm:cxn modelId="{68E7CD80-C1A5-4E58-82DE-036D124190F7}" srcId="{F9B2ADB3-B37F-42A5-A1F2-D6235E3B14A4}" destId="{6CC5C12F-5D6C-475A-8A13-7AE029ACDB53}" srcOrd="4" destOrd="0" parTransId="{056C5456-7C2A-4DE2-BE51-58E39C278DA7}" sibTransId="{BA3F10F2-2CE6-47BB-B338-7291A156BED3}"/>
    <dgm:cxn modelId="{11EED685-1E28-482B-9619-31384A8ED320}" srcId="{F9B2ADB3-B37F-42A5-A1F2-D6235E3B14A4}" destId="{F2384E29-248F-4E48-A1D2-A38D830DD4BA}" srcOrd="2" destOrd="0" parTransId="{9418EA0B-1609-43D5-AA00-7C54A91CF96F}" sibTransId="{A1CD0EE2-02D5-4479-9D1D-313977722771}"/>
    <dgm:cxn modelId="{21725597-9CE2-4947-BE3B-1F84460A12C2}" type="presParOf" srcId="{71CCA3C4-B1F5-4850-9BB8-6BC03E0131F5}" destId="{F981C067-AE78-482A-9C20-3D5CE17F3C2F}" srcOrd="0" destOrd="0" presId="urn:microsoft.com/office/officeart/2005/8/layout/default"/>
    <dgm:cxn modelId="{7D73B125-DE99-4C75-A154-61D00F261031}" type="presParOf" srcId="{71CCA3C4-B1F5-4850-9BB8-6BC03E0131F5}" destId="{4C7625FF-6572-4CFE-834E-F13D168DDF71}" srcOrd="1" destOrd="0" presId="urn:microsoft.com/office/officeart/2005/8/layout/default"/>
    <dgm:cxn modelId="{3B330D49-EAF1-4236-9066-3675D5411B17}" type="presParOf" srcId="{71CCA3C4-B1F5-4850-9BB8-6BC03E0131F5}" destId="{6391E235-8B59-4F42-9649-BAB0E830A460}" srcOrd="2" destOrd="0" presId="urn:microsoft.com/office/officeart/2005/8/layout/default"/>
    <dgm:cxn modelId="{52272BC6-C7AD-4520-880F-618438860FEE}" type="presParOf" srcId="{71CCA3C4-B1F5-4850-9BB8-6BC03E0131F5}" destId="{3598D532-D391-494D-84DC-1DAF30E0B47F}" srcOrd="3" destOrd="0" presId="urn:microsoft.com/office/officeart/2005/8/layout/default"/>
    <dgm:cxn modelId="{9FF2164E-03C1-483C-965E-CA57BCADC6A6}" type="presParOf" srcId="{71CCA3C4-B1F5-4850-9BB8-6BC03E0131F5}" destId="{6B73F277-A09F-45DE-A200-3385D1A42485}" srcOrd="4" destOrd="0" presId="urn:microsoft.com/office/officeart/2005/8/layout/default"/>
    <dgm:cxn modelId="{FAA8FD98-A7BD-405B-ABA0-9E1A328A1E3A}" type="presParOf" srcId="{71CCA3C4-B1F5-4850-9BB8-6BC03E0131F5}" destId="{7CFBA192-6001-487B-B1B3-AC923C0F19BA}" srcOrd="5" destOrd="0" presId="urn:microsoft.com/office/officeart/2005/8/layout/default"/>
    <dgm:cxn modelId="{BBC5366C-1D48-4114-8041-775299142957}" type="presParOf" srcId="{71CCA3C4-B1F5-4850-9BB8-6BC03E0131F5}" destId="{1FA5A2C6-ED99-49B4-A513-6FFA3DDB3AA2}" srcOrd="6" destOrd="0" presId="urn:microsoft.com/office/officeart/2005/8/layout/default"/>
    <dgm:cxn modelId="{D5944BA6-AA70-4F76-9311-B19ABE4CF085}" type="presParOf" srcId="{71CCA3C4-B1F5-4850-9BB8-6BC03E0131F5}" destId="{727E8BF7-A87A-4E4A-83BB-45DC9444B91E}" srcOrd="7" destOrd="0" presId="urn:microsoft.com/office/officeart/2005/8/layout/default"/>
    <dgm:cxn modelId="{09985B3F-92CF-4DB2-B6E5-2A3202788247}" type="presParOf" srcId="{71CCA3C4-B1F5-4850-9BB8-6BC03E0131F5}" destId="{CE300A4E-91EC-4792-90F0-D92E302577CD}" srcOrd="8" destOrd="0" presId="urn:microsoft.com/office/officeart/2005/8/layout/default"/>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B178D30-27EC-4096-B468-693CD1FA00CD}" type="doc">
      <dgm:prSet loTypeId="urn:microsoft.com/office/officeart/2005/8/layout/venn2" loCatId="relationship" qsTypeId="urn:microsoft.com/office/officeart/2005/8/quickstyle/3d9" qsCatId="3D" csTypeId="urn:microsoft.com/office/officeart/2005/8/colors/accent2_4" csCatId="accent2" phldr="1"/>
      <dgm:spPr/>
      <dgm:t>
        <a:bodyPr/>
        <a:lstStyle/>
        <a:p>
          <a:endParaRPr lang="en-US"/>
        </a:p>
      </dgm:t>
    </dgm:pt>
    <dgm:pt modelId="{B6F8055E-8FD9-4851-BC4D-F9A106D67D49}">
      <dgm:prSet phldrT="[Text]"/>
      <dgm:spPr/>
      <dgm:t>
        <a:bodyPr/>
        <a:lstStyle/>
        <a:p>
          <a:r>
            <a:rPr lang="en-US" dirty="0" err="1" smtClean="0"/>
            <a:t>Lorem</a:t>
          </a:r>
          <a:endParaRPr lang="en-US" dirty="0"/>
        </a:p>
      </dgm:t>
    </dgm:pt>
    <dgm:pt modelId="{D52229C0-3B86-4CB5-82A7-F7D6E041C7B2}" type="parTrans" cxnId="{598CA940-96DB-47BE-98CE-E52A07DDC24C}">
      <dgm:prSet/>
      <dgm:spPr/>
      <dgm:t>
        <a:bodyPr/>
        <a:lstStyle/>
        <a:p>
          <a:endParaRPr lang="en-US"/>
        </a:p>
      </dgm:t>
    </dgm:pt>
    <dgm:pt modelId="{B405061E-ED2D-4B60-A604-B27A47C8036B}" type="sibTrans" cxnId="{598CA940-96DB-47BE-98CE-E52A07DDC24C}">
      <dgm:prSet/>
      <dgm:spPr/>
      <dgm:t>
        <a:bodyPr/>
        <a:lstStyle/>
        <a:p>
          <a:endParaRPr lang="en-US"/>
        </a:p>
      </dgm:t>
    </dgm:pt>
    <dgm:pt modelId="{265F399E-6945-4AC3-907A-8DE87024C807}">
      <dgm:prSet phldrT="[Text]"/>
      <dgm:spPr/>
      <dgm:t>
        <a:bodyPr/>
        <a:lstStyle/>
        <a:p>
          <a:r>
            <a:rPr lang="en-US" dirty="0" err="1" smtClean="0"/>
            <a:t>Ipsum</a:t>
          </a:r>
          <a:endParaRPr lang="en-US" dirty="0"/>
        </a:p>
      </dgm:t>
    </dgm:pt>
    <dgm:pt modelId="{D415154B-C193-40C6-AD79-A22E5E6BD02D}" type="parTrans" cxnId="{B7BACD30-996F-4E56-AAE4-72C32C72B5A2}">
      <dgm:prSet/>
      <dgm:spPr/>
      <dgm:t>
        <a:bodyPr/>
        <a:lstStyle/>
        <a:p>
          <a:endParaRPr lang="en-US"/>
        </a:p>
      </dgm:t>
    </dgm:pt>
    <dgm:pt modelId="{C6187FAB-D05D-4676-A679-ED51BA9604DD}" type="sibTrans" cxnId="{B7BACD30-996F-4E56-AAE4-72C32C72B5A2}">
      <dgm:prSet/>
      <dgm:spPr/>
      <dgm:t>
        <a:bodyPr/>
        <a:lstStyle/>
        <a:p>
          <a:endParaRPr lang="en-US"/>
        </a:p>
      </dgm:t>
    </dgm:pt>
    <dgm:pt modelId="{C7F33EBC-574F-44C3-980F-7AEC34CC7A33}">
      <dgm:prSet phldrT="[Text]"/>
      <dgm:spPr/>
      <dgm:t>
        <a:bodyPr/>
        <a:lstStyle/>
        <a:p>
          <a:r>
            <a:rPr lang="en-US" dirty="0" smtClean="0"/>
            <a:t>dolor</a:t>
          </a:r>
          <a:endParaRPr lang="en-US" dirty="0"/>
        </a:p>
      </dgm:t>
    </dgm:pt>
    <dgm:pt modelId="{786526A8-8D1D-426F-AE71-A15415B9C43A}" type="parTrans" cxnId="{65612937-111C-462D-873F-ED6A8B898B75}">
      <dgm:prSet/>
      <dgm:spPr/>
      <dgm:t>
        <a:bodyPr/>
        <a:lstStyle/>
        <a:p>
          <a:endParaRPr lang="en-US"/>
        </a:p>
      </dgm:t>
    </dgm:pt>
    <dgm:pt modelId="{B3201F26-CE13-4B17-9266-410874C89FC0}" type="sibTrans" cxnId="{65612937-111C-462D-873F-ED6A8B898B75}">
      <dgm:prSet/>
      <dgm:spPr/>
      <dgm:t>
        <a:bodyPr/>
        <a:lstStyle/>
        <a:p>
          <a:endParaRPr lang="en-US"/>
        </a:p>
      </dgm:t>
    </dgm:pt>
    <dgm:pt modelId="{7593BCA6-243E-4288-872C-FC10684523A7}">
      <dgm:prSet phldrT="[Text]"/>
      <dgm:spPr/>
      <dgm:t>
        <a:bodyPr/>
        <a:lstStyle/>
        <a:p>
          <a:r>
            <a:rPr lang="en-US" dirty="0" smtClean="0"/>
            <a:t>sit</a:t>
          </a:r>
          <a:endParaRPr lang="en-US" dirty="0"/>
        </a:p>
      </dgm:t>
    </dgm:pt>
    <dgm:pt modelId="{0208FB01-9EA9-4DFE-ABFD-CB2B9954BDC0}" type="parTrans" cxnId="{CDD990B9-1D8F-4885-8050-E7E79B9A0665}">
      <dgm:prSet/>
      <dgm:spPr/>
      <dgm:t>
        <a:bodyPr/>
        <a:lstStyle/>
        <a:p>
          <a:endParaRPr lang="en-US"/>
        </a:p>
      </dgm:t>
    </dgm:pt>
    <dgm:pt modelId="{3DF874CB-5FFC-4FD9-90AB-B9AF4517CEB0}" type="sibTrans" cxnId="{CDD990B9-1D8F-4885-8050-E7E79B9A0665}">
      <dgm:prSet/>
      <dgm:spPr/>
      <dgm:t>
        <a:bodyPr/>
        <a:lstStyle/>
        <a:p>
          <a:endParaRPr lang="en-US"/>
        </a:p>
      </dgm:t>
    </dgm:pt>
    <dgm:pt modelId="{7FBDE5A9-7341-4DD0-9AE6-300D751E368F}" type="pres">
      <dgm:prSet presAssocID="{0B178D30-27EC-4096-B468-693CD1FA00CD}" presName="Name0" presStyleCnt="0">
        <dgm:presLayoutVars>
          <dgm:chMax val="7"/>
          <dgm:resizeHandles val="exact"/>
        </dgm:presLayoutVars>
      </dgm:prSet>
      <dgm:spPr/>
    </dgm:pt>
    <dgm:pt modelId="{5E5541D0-75A7-46AC-A23D-6549542EC701}" type="pres">
      <dgm:prSet presAssocID="{0B178D30-27EC-4096-B468-693CD1FA00CD}" presName="comp1" presStyleCnt="0"/>
      <dgm:spPr/>
    </dgm:pt>
    <dgm:pt modelId="{A3A8BDA6-B522-40EA-A779-681E330A66AA}" type="pres">
      <dgm:prSet presAssocID="{0B178D30-27EC-4096-B468-693CD1FA00CD}" presName="circle1" presStyleLbl="node1" presStyleIdx="0" presStyleCnt="4"/>
      <dgm:spPr/>
      <dgm:t>
        <a:bodyPr/>
        <a:lstStyle/>
        <a:p>
          <a:endParaRPr lang="en-US"/>
        </a:p>
      </dgm:t>
    </dgm:pt>
    <dgm:pt modelId="{68F762F0-430D-453A-AFD9-7613CA8EA096}" type="pres">
      <dgm:prSet presAssocID="{0B178D30-27EC-4096-B468-693CD1FA00CD}" presName="c1text" presStyleLbl="node1" presStyleIdx="0" presStyleCnt="4">
        <dgm:presLayoutVars>
          <dgm:bulletEnabled val="1"/>
        </dgm:presLayoutVars>
      </dgm:prSet>
      <dgm:spPr/>
      <dgm:t>
        <a:bodyPr/>
        <a:lstStyle/>
        <a:p>
          <a:endParaRPr lang="en-US"/>
        </a:p>
      </dgm:t>
    </dgm:pt>
    <dgm:pt modelId="{E25CA5E9-9681-4AB6-B423-FEAD87A8F69B}" type="pres">
      <dgm:prSet presAssocID="{0B178D30-27EC-4096-B468-693CD1FA00CD}" presName="comp2" presStyleCnt="0"/>
      <dgm:spPr/>
    </dgm:pt>
    <dgm:pt modelId="{6847835C-3CEB-45BA-B8A1-EE6F4DFCF65F}" type="pres">
      <dgm:prSet presAssocID="{0B178D30-27EC-4096-B468-693CD1FA00CD}" presName="circle2" presStyleLbl="node1" presStyleIdx="1" presStyleCnt="4"/>
      <dgm:spPr/>
    </dgm:pt>
    <dgm:pt modelId="{0C2B5A8E-393E-4AD2-91EB-339C85ABCD8D}" type="pres">
      <dgm:prSet presAssocID="{0B178D30-27EC-4096-B468-693CD1FA00CD}" presName="c2text" presStyleLbl="node1" presStyleIdx="1" presStyleCnt="4">
        <dgm:presLayoutVars>
          <dgm:bulletEnabled val="1"/>
        </dgm:presLayoutVars>
      </dgm:prSet>
      <dgm:spPr/>
    </dgm:pt>
    <dgm:pt modelId="{6E723B37-65B2-4612-B698-30B0BF8080FA}" type="pres">
      <dgm:prSet presAssocID="{0B178D30-27EC-4096-B468-693CD1FA00CD}" presName="comp3" presStyleCnt="0"/>
      <dgm:spPr/>
    </dgm:pt>
    <dgm:pt modelId="{7B9443DF-C958-4C4E-8D3B-680BC61031C0}" type="pres">
      <dgm:prSet presAssocID="{0B178D30-27EC-4096-B468-693CD1FA00CD}" presName="circle3" presStyleLbl="node1" presStyleIdx="2" presStyleCnt="4"/>
      <dgm:spPr/>
    </dgm:pt>
    <dgm:pt modelId="{5592E189-CBC8-43A0-92C0-EB66ABA08700}" type="pres">
      <dgm:prSet presAssocID="{0B178D30-27EC-4096-B468-693CD1FA00CD}" presName="c3text" presStyleLbl="node1" presStyleIdx="2" presStyleCnt="4">
        <dgm:presLayoutVars>
          <dgm:bulletEnabled val="1"/>
        </dgm:presLayoutVars>
      </dgm:prSet>
      <dgm:spPr/>
    </dgm:pt>
    <dgm:pt modelId="{59D5B3A3-E6B7-4230-ABB5-2F48925F234C}" type="pres">
      <dgm:prSet presAssocID="{0B178D30-27EC-4096-B468-693CD1FA00CD}" presName="comp4" presStyleCnt="0"/>
      <dgm:spPr/>
    </dgm:pt>
    <dgm:pt modelId="{2685E1D5-6334-4A92-8F09-77DB1C75A8B6}" type="pres">
      <dgm:prSet presAssocID="{0B178D30-27EC-4096-B468-693CD1FA00CD}" presName="circle4" presStyleLbl="node1" presStyleIdx="3" presStyleCnt="4"/>
      <dgm:spPr/>
    </dgm:pt>
    <dgm:pt modelId="{9D96009A-5314-4A95-916F-E01810EFCAA9}" type="pres">
      <dgm:prSet presAssocID="{0B178D30-27EC-4096-B468-693CD1FA00CD}" presName="c4text" presStyleLbl="node1" presStyleIdx="3" presStyleCnt="4">
        <dgm:presLayoutVars>
          <dgm:bulletEnabled val="1"/>
        </dgm:presLayoutVars>
      </dgm:prSet>
      <dgm:spPr/>
    </dgm:pt>
  </dgm:ptLst>
  <dgm:cxnLst>
    <dgm:cxn modelId="{598CA940-96DB-47BE-98CE-E52A07DDC24C}" srcId="{0B178D30-27EC-4096-B468-693CD1FA00CD}" destId="{B6F8055E-8FD9-4851-BC4D-F9A106D67D49}" srcOrd="0" destOrd="0" parTransId="{D52229C0-3B86-4CB5-82A7-F7D6E041C7B2}" sibTransId="{B405061E-ED2D-4B60-A604-B27A47C8036B}"/>
    <dgm:cxn modelId="{65612937-111C-462D-873F-ED6A8B898B75}" srcId="{0B178D30-27EC-4096-B468-693CD1FA00CD}" destId="{C7F33EBC-574F-44C3-980F-7AEC34CC7A33}" srcOrd="2" destOrd="0" parTransId="{786526A8-8D1D-426F-AE71-A15415B9C43A}" sibTransId="{B3201F26-CE13-4B17-9266-410874C89FC0}"/>
    <dgm:cxn modelId="{3F4AD090-6E7F-4EA5-85FC-8F93F36F83D3}" type="presOf" srcId="{265F399E-6945-4AC3-907A-8DE87024C807}" destId="{6847835C-3CEB-45BA-B8A1-EE6F4DFCF65F}" srcOrd="0" destOrd="0" presId="urn:microsoft.com/office/officeart/2005/8/layout/venn2"/>
    <dgm:cxn modelId="{CDD990B9-1D8F-4885-8050-E7E79B9A0665}" srcId="{0B178D30-27EC-4096-B468-693CD1FA00CD}" destId="{7593BCA6-243E-4288-872C-FC10684523A7}" srcOrd="3" destOrd="0" parTransId="{0208FB01-9EA9-4DFE-ABFD-CB2B9954BDC0}" sibTransId="{3DF874CB-5FFC-4FD9-90AB-B9AF4517CEB0}"/>
    <dgm:cxn modelId="{6767783A-1239-4266-809B-EB417BD551A2}" type="presOf" srcId="{B6F8055E-8FD9-4851-BC4D-F9A106D67D49}" destId="{68F762F0-430D-453A-AFD9-7613CA8EA096}" srcOrd="1" destOrd="0" presId="urn:microsoft.com/office/officeart/2005/8/layout/venn2"/>
    <dgm:cxn modelId="{B7BACD30-996F-4E56-AAE4-72C32C72B5A2}" srcId="{0B178D30-27EC-4096-B468-693CD1FA00CD}" destId="{265F399E-6945-4AC3-907A-8DE87024C807}" srcOrd="1" destOrd="0" parTransId="{D415154B-C193-40C6-AD79-A22E5E6BD02D}" sibTransId="{C6187FAB-D05D-4676-A679-ED51BA9604DD}"/>
    <dgm:cxn modelId="{9644CB1D-2922-4FCD-B4A6-6972CF45A027}" type="presOf" srcId="{0B178D30-27EC-4096-B468-693CD1FA00CD}" destId="{7FBDE5A9-7341-4DD0-9AE6-300D751E368F}" srcOrd="0" destOrd="0" presId="urn:microsoft.com/office/officeart/2005/8/layout/venn2"/>
    <dgm:cxn modelId="{F2E0D461-654F-4FC1-A924-851BC5929CFC}" type="presOf" srcId="{7593BCA6-243E-4288-872C-FC10684523A7}" destId="{2685E1D5-6334-4A92-8F09-77DB1C75A8B6}" srcOrd="0" destOrd="0" presId="urn:microsoft.com/office/officeart/2005/8/layout/venn2"/>
    <dgm:cxn modelId="{830EB07D-64E8-411B-AA6F-5474B21F2DAE}" type="presOf" srcId="{7593BCA6-243E-4288-872C-FC10684523A7}" destId="{9D96009A-5314-4A95-916F-E01810EFCAA9}" srcOrd="1" destOrd="0" presId="urn:microsoft.com/office/officeart/2005/8/layout/venn2"/>
    <dgm:cxn modelId="{0E1555D0-DAE3-45BB-B3AA-342BC633C909}" type="presOf" srcId="{C7F33EBC-574F-44C3-980F-7AEC34CC7A33}" destId="{5592E189-CBC8-43A0-92C0-EB66ABA08700}" srcOrd="1" destOrd="0" presId="urn:microsoft.com/office/officeart/2005/8/layout/venn2"/>
    <dgm:cxn modelId="{98DB43FE-90D9-440A-BF83-4440F6A56106}" type="presOf" srcId="{C7F33EBC-574F-44C3-980F-7AEC34CC7A33}" destId="{7B9443DF-C958-4C4E-8D3B-680BC61031C0}" srcOrd="0" destOrd="0" presId="urn:microsoft.com/office/officeart/2005/8/layout/venn2"/>
    <dgm:cxn modelId="{C16A02C7-FDD9-456B-9C6C-2DE173CA4708}" type="presOf" srcId="{B6F8055E-8FD9-4851-BC4D-F9A106D67D49}" destId="{A3A8BDA6-B522-40EA-A779-681E330A66AA}" srcOrd="0" destOrd="0" presId="urn:microsoft.com/office/officeart/2005/8/layout/venn2"/>
    <dgm:cxn modelId="{230C6FDF-5883-4DAB-B575-BA8CE730697D}" type="presOf" srcId="{265F399E-6945-4AC3-907A-8DE87024C807}" destId="{0C2B5A8E-393E-4AD2-91EB-339C85ABCD8D}" srcOrd="1" destOrd="0" presId="urn:microsoft.com/office/officeart/2005/8/layout/venn2"/>
    <dgm:cxn modelId="{22F8042A-1D5A-48D7-A4CC-718770EA15E4}" type="presParOf" srcId="{7FBDE5A9-7341-4DD0-9AE6-300D751E368F}" destId="{5E5541D0-75A7-46AC-A23D-6549542EC701}" srcOrd="0" destOrd="0" presId="urn:microsoft.com/office/officeart/2005/8/layout/venn2"/>
    <dgm:cxn modelId="{60F7B535-CC2A-47FA-BA6A-F63E961791D3}" type="presParOf" srcId="{5E5541D0-75A7-46AC-A23D-6549542EC701}" destId="{A3A8BDA6-B522-40EA-A779-681E330A66AA}" srcOrd="0" destOrd="0" presId="urn:microsoft.com/office/officeart/2005/8/layout/venn2"/>
    <dgm:cxn modelId="{39439341-D96F-42D5-8C0A-88F6FC4F8F97}" type="presParOf" srcId="{5E5541D0-75A7-46AC-A23D-6549542EC701}" destId="{68F762F0-430D-453A-AFD9-7613CA8EA096}" srcOrd="1" destOrd="0" presId="urn:microsoft.com/office/officeart/2005/8/layout/venn2"/>
    <dgm:cxn modelId="{A97ED3B4-C563-4AD4-9B89-36FEC01F8329}" type="presParOf" srcId="{7FBDE5A9-7341-4DD0-9AE6-300D751E368F}" destId="{E25CA5E9-9681-4AB6-B423-FEAD87A8F69B}" srcOrd="1" destOrd="0" presId="urn:microsoft.com/office/officeart/2005/8/layout/venn2"/>
    <dgm:cxn modelId="{4352E4F4-2F90-479D-864E-65D85A10EA32}" type="presParOf" srcId="{E25CA5E9-9681-4AB6-B423-FEAD87A8F69B}" destId="{6847835C-3CEB-45BA-B8A1-EE6F4DFCF65F}" srcOrd="0" destOrd="0" presId="urn:microsoft.com/office/officeart/2005/8/layout/venn2"/>
    <dgm:cxn modelId="{8A38DAD3-D9D2-47FB-98EF-5460830704AA}" type="presParOf" srcId="{E25CA5E9-9681-4AB6-B423-FEAD87A8F69B}" destId="{0C2B5A8E-393E-4AD2-91EB-339C85ABCD8D}" srcOrd="1" destOrd="0" presId="urn:microsoft.com/office/officeart/2005/8/layout/venn2"/>
    <dgm:cxn modelId="{B6DB59E2-76DB-40C6-9151-B599E401F49C}" type="presParOf" srcId="{7FBDE5A9-7341-4DD0-9AE6-300D751E368F}" destId="{6E723B37-65B2-4612-B698-30B0BF8080FA}" srcOrd="2" destOrd="0" presId="urn:microsoft.com/office/officeart/2005/8/layout/venn2"/>
    <dgm:cxn modelId="{09B40D92-66CD-4DCF-83C6-DAD9C3D24916}" type="presParOf" srcId="{6E723B37-65B2-4612-B698-30B0BF8080FA}" destId="{7B9443DF-C958-4C4E-8D3B-680BC61031C0}" srcOrd="0" destOrd="0" presId="urn:microsoft.com/office/officeart/2005/8/layout/venn2"/>
    <dgm:cxn modelId="{748D0CD1-4844-44CE-8DC0-930D212C6C96}" type="presParOf" srcId="{6E723B37-65B2-4612-B698-30B0BF8080FA}" destId="{5592E189-CBC8-43A0-92C0-EB66ABA08700}" srcOrd="1" destOrd="0" presId="urn:microsoft.com/office/officeart/2005/8/layout/venn2"/>
    <dgm:cxn modelId="{3DBAF8F7-AE60-4EE9-8736-72C04609CF55}" type="presParOf" srcId="{7FBDE5A9-7341-4DD0-9AE6-300D751E368F}" destId="{59D5B3A3-E6B7-4230-ABB5-2F48925F234C}" srcOrd="3" destOrd="0" presId="urn:microsoft.com/office/officeart/2005/8/layout/venn2"/>
    <dgm:cxn modelId="{B4328AC5-ABA6-4837-88A4-F5E3600616F3}" type="presParOf" srcId="{59D5B3A3-E6B7-4230-ABB5-2F48925F234C}" destId="{2685E1D5-6334-4A92-8F09-77DB1C75A8B6}" srcOrd="0" destOrd="0" presId="urn:microsoft.com/office/officeart/2005/8/layout/venn2"/>
    <dgm:cxn modelId="{32731A69-8291-4559-87FD-63B783C26FD2}" type="presParOf" srcId="{59D5B3A3-E6B7-4230-ABB5-2F48925F234C}" destId="{9D96009A-5314-4A95-916F-E01810EFCAA9}" srcOrd="1" destOrd="0" presId="urn:microsoft.com/office/officeart/2005/8/layout/venn2"/>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0A90885-DAE8-467A-AC07-41FC608880D0}" type="doc">
      <dgm:prSet loTypeId="urn:microsoft.com/office/officeart/2005/8/layout/cycle6" loCatId="relationship" qsTypeId="urn:microsoft.com/office/officeart/2005/8/quickstyle/simple1" qsCatId="simple" csTypeId="urn:microsoft.com/office/officeart/2005/8/colors/accent6_5" csCatId="accent6" phldr="1"/>
      <dgm:spPr/>
    </dgm:pt>
    <dgm:pt modelId="{7387F563-AB1A-4170-B422-C5310F985E2D}">
      <dgm:prSet phldrT="[Text]"/>
      <dgm:spPr/>
      <dgm:t>
        <a:bodyPr/>
        <a:lstStyle/>
        <a:p>
          <a:r>
            <a:rPr lang="en-US" dirty="0" smtClean="0"/>
            <a:t>Inner</a:t>
          </a:r>
        </a:p>
      </dgm:t>
    </dgm:pt>
    <dgm:pt modelId="{85CCD60D-CAAB-4049-B958-6EC737C6E252}" type="parTrans" cxnId="{AEA9872A-14D7-4D4F-BD0B-99AA79C88B12}">
      <dgm:prSet/>
      <dgm:spPr/>
      <dgm:t>
        <a:bodyPr/>
        <a:lstStyle/>
        <a:p>
          <a:endParaRPr lang="en-US"/>
        </a:p>
      </dgm:t>
    </dgm:pt>
    <dgm:pt modelId="{CEA8CF2E-05C7-4400-865C-8C00E6DD3364}" type="sibTrans" cxnId="{AEA9872A-14D7-4D4F-BD0B-99AA79C88B12}">
      <dgm:prSet/>
      <dgm:spPr/>
      <dgm:t>
        <a:bodyPr/>
        <a:lstStyle/>
        <a:p>
          <a:endParaRPr lang="en-US"/>
        </a:p>
      </dgm:t>
    </dgm:pt>
    <dgm:pt modelId="{4A85DD19-5DD3-4EA9-BB3A-73164CB351B2}">
      <dgm:prSet phldrT="[Text]"/>
      <dgm:spPr/>
      <dgm:t>
        <a:bodyPr/>
        <a:lstStyle/>
        <a:p>
          <a:r>
            <a:rPr lang="en-US" dirty="0" smtClean="0"/>
            <a:t>Middle</a:t>
          </a:r>
          <a:endParaRPr lang="en-US" dirty="0"/>
        </a:p>
      </dgm:t>
    </dgm:pt>
    <dgm:pt modelId="{346D91C0-83D8-45CF-9622-7F5648387EE2}" type="parTrans" cxnId="{99967AD2-1B5E-4CA1-88BB-AA5F47E8BB8F}">
      <dgm:prSet/>
      <dgm:spPr/>
      <dgm:t>
        <a:bodyPr/>
        <a:lstStyle/>
        <a:p>
          <a:endParaRPr lang="en-US"/>
        </a:p>
      </dgm:t>
    </dgm:pt>
    <dgm:pt modelId="{C497FB6D-EF76-43E9-B955-B0917B8F913A}" type="sibTrans" cxnId="{99967AD2-1B5E-4CA1-88BB-AA5F47E8BB8F}">
      <dgm:prSet/>
      <dgm:spPr/>
      <dgm:t>
        <a:bodyPr/>
        <a:lstStyle/>
        <a:p>
          <a:endParaRPr lang="en-US"/>
        </a:p>
      </dgm:t>
    </dgm:pt>
    <dgm:pt modelId="{2C5555A9-AD68-4FDB-9E46-48F9348077A7}">
      <dgm:prSet phldrT="[Text]"/>
      <dgm:spPr/>
      <dgm:t>
        <a:bodyPr/>
        <a:lstStyle/>
        <a:p>
          <a:r>
            <a:rPr lang="en-US" dirty="0" smtClean="0"/>
            <a:t>Outer</a:t>
          </a:r>
          <a:endParaRPr lang="en-US" dirty="0"/>
        </a:p>
      </dgm:t>
    </dgm:pt>
    <dgm:pt modelId="{C94DB5CF-D214-4708-BA3F-690448167CF8}" type="parTrans" cxnId="{A5663BD9-DB9C-4ACB-9E46-78379C296A99}">
      <dgm:prSet/>
      <dgm:spPr/>
      <dgm:t>
        <a:bodyPr/>
        <a:lstStyle/>
        <a:p>
          <a:endParaRPr lang="en-US"/>
        </a:p>
      </dgm:t>
    </dgm:pt>
    <dgm:pt modelId="{C48ECA10-8C0F-4946-890A-BB036929DED3}" type="sibTrans" cxnId="{A5663BD9-DB9C-4ACB-9E46-78379C296A99}">
      <dgm:prSet/>
      <dgm:spPr/>
      <dgm:t>
        <a:bodyPr/>
        <a:lstStyle/>
        <a:p>
          <a:endParaRPr lang="en-US"/>
        </a:p>
      </dgm:t>
    </dgm:pt>
    <dgm:pt modelId="{4883A8F7-22A3-4FC6-8249-C9CDD750D033}" type="pres">
      <dgm:prSet presAssocID="{E0A90885-DAE8-467A-AC07-41FC608880D0}" presName="cycle" presStyleCnt="0">
        <dgm:presLayoutVars>
          <dgm:dir/>
          <dgm:resizeHandles val="exact"/>
        </dgm:presLayoutVars>
      </dgm:prSet>
      <dgm:spPr/>
    </dgm:pt>
    <dgm:pt modelId="{B78BC916-6F82-4B43-8123-52AC17F084CB}" type="pres">
      <dgm:prSet presAssocID="{7387F563-AB1A-4170-B422-C5310F985E2D}" presName="node" presStyleLbl="node1" presStyleIdx="0" presStyleCnt="3">
        <dgm:presLayoutVars>
          <dgm:bulletEnabled val="1"/>
        </dgm:presLayoutVars>
      </dgm:prSet>
      <dgm:spPr/>
    </dgm:pt>
    <dgm:pt modelId="{7FD10C65-9AAF-4B2D-9C8E-F96C174F23E8}" type="pres">
      <dgm:prSet presAssocID="{7387F563-AB1A-4170-B422-C5310F985E2D}" presName="spNode" presStyleCnt="0"/>
      <dgm:spPr/>
    </dgm:pt>
    <dgm:pt modelId="{27158AD1-88A3-4E27-AB72-E65014C90AB0}" type="pres">
      <dgm:prSet presAssocID="{CEA8CF2E-05C7-4400-865C-8C00E6DD3364}" presName="sibTrans" presStyleLbl="sibTrans1D1" presStyleIdx="0" presStyleCnt="3"/>
      <dgm:spPr/>
    </dgm:pt>
    <dgm:pt modelId="{634C9568-8580-4AA5-8556-7A77D6965321}" type="pres">
      <dgm:prSet presAssocID="{4A85DD19-5DD3-4EA9-BB3A-73164CB351B2}" presName="node" presStyleLbl="node1" presStyleIdx="1" presStyleCnt="3">
        <dgm:presLayoutVars>
          <dgm:bulletEnabled val="1"/>
        </dgm:presLayoutVars>
      </dgm:prSet>
      <dgm:spPr/>
    </dgm:pt>
    <dgm:pt modelId="{642D3756-0B77-4288-BDAD-1480CD254F67}" type="pres">
      <dgm:prSet presAssocID="{4A85DD19-5DD3-4EA9-BB3A-73164CB351B2}" presName="spNode" presStyleCnt="0"/>
      <dgm:spPr/>
    </dgm:pt>
    <dgm:pt modelId="{FCA2CF4B-CAF2-46FB-9D96-53747E69B64A}" type="pres">
      <dgm:prSet presAssocID="{C497FB6D-EF76-43E9-B955-B0917B8F913A}" presName="sibTrans" presStyleLbl="sibTrans1D1" presStyleIdx="1" presStyleCnt="3"/>
      <dgm:spPr/>
    </dgm:pt>
    <dgm:pt modelId="{7E4F3C53-A4B4-4BBC-ADDE-6E3D37E47B17}" type="pres">
      <dgm:prSet presAssocID="{2C5555A9-AD68-4FDB-9E46-48F9348077A7}" presName="node" presStyleLbl="node1" presStyleIdx="2" presStyleCnt="3">
        <dgm:presLayoutVars>
          <dgm:bulletEnabled val="1"/>
        </dgm:presLayoutVars>
      </dgm:prSet>
      <dgm:spPr/>
    </dgm:pt>
    <dgm:pt modelId="{3005B436-349D-4740-9CF9-5C9A97FF5676}" type="pres">
      <dgm:prSet presAssocID="{2C5555A9-AD68-4FDB-9E46-48F9348077A7}" presName="spNode" presStyleCnt="0"/>
      <dgm:spPr/>
    </dgm:pt>
    <dgm:pt modelId="{FA666855-31CF-472D-81B6-E2FB5219BB7D}" type="pres">
      <dgm:prSet presAssocID="{C48ECA10-8C0F-4946-890A-BB036929DED3}" presName="sibTrans" presStyleLbl="sibTrans1D1" presStyleIdx="2" presStyleCnt="3"/>
      <dgm:spPr/>
    </dgm:pt>
  </dgm:ptLst>
  <dgm:cxnLst>
    <dgm:cxn modelId="{B894F111-83B1-468D-8F6B-4CA2B98CD4D1}" type="presOf" srcId="{4A85DD19-5DD3-4EA9-BB3A-73164CB351B2}" destId="{634C9568-8580-4AA5-8556-7A77D6965321}" srcOrd="0" destOrd="0" presId="urn:microsoft.com/office/officeart/2005/8/layout/cycle6"/>
    <dgm:cxn modelId="{DAED65D6-BA9A-47F7-8659-0149F8C18906}" type="presOf" srcId="{CEA8CF2E-05C7-4400-865C-8C00E6DD3364}" destId="{27158AD1-88A3-4E27-AB72-E65014C90AB0}" srcOrd="0" destOrd="0" presId="urn:microsoft.com/office/officeart/2005/8/layout/cycle6"/>
    <dgm:cxn modelId="{99967AD2-1B5E-4CA1-88BB-AA5F47E8BB8F}" srcId="{E0A90885-DAE8-467A-AC07-41FC608880D0}" destId="{4A85DD19-5DD3-4EA9-BB3A-73164CB351B2}" srcOrd="1" destOrd="0" parTransId="{346D91C0-83D8-45CF-9622-7F5648387EE2}" sibTransId="{C497FB6D-EF76-43E9-B955-B0917B8F913A}"/>
    <dgm:cxn modelId="{6F2FDC72-B10A-45AE-8DA7-09591A1F5FDB}" type="presOf" srcId="{2C5555A9-AD68-4FDB-9E46-48F9348077A7}" destId="{7E4F3C53-A4B4-4BBC-ADDE-6E3D37E47B17}" srcOrd="0" destOrd="0" presId="urn:microsoft.com/office/officeart/2005/8/layout/cycle6"/>
    <dgm:cxn modelId="{85133E28-5581-4E73-8C66-7C3BE241B4B7}" type="presOf" srcId="{C48ECA10-8C0F-4946-890A-BB036929DED3}" destId="{FA666855-31CF-472D-81B6-E2FB5219BB7D}" srcOrd="0" destOrd="0" presId="urn:microsoft.com/office/officeart/2005/8/layout/cycle6"/>
    <dgm:cxn modelId="{26BC8169-E690-4B32-B390-AE0CB2FCA3C0}" type="presOf" srcId="{7387F563-AB1A-4170-B422-C5310F985E2D}" destId="{B78BC916-6F82-4B43-8123-52AC17F084CB}" srcOrd="0" destOrd="0" presId="urn:microsoft.com/office/officeart/2005/8/layout/cycle6"/>
    <dgm:cxn modelId="{A5663BD9-DB9C-4ACB-9E46-78379C296A99}" srcId="{E0A90885-DAE8-467A-AC07-41FC608880D0}" destId="{2C5555A9-AD68-4FDB-9E46-48F9348077A7}" srcOrd="2" destOrd="0" parTransId="{C94DB5CF-D214-4708-BA3F-690448167CF8}" sibTransId="{C48ECA10-8C0F-4946-890A-BB036929DED3}"/>
    <dgm:cxn modelId="{AEA9872A-14D7-4D4F-BD0B-99AA79C88B12}" srcId="{E0A90885-DAE8-467A-AC07-41FC608880D0}" destId="{7387F563-AB1A-4170-B422-C5310F985E2D}" srcOrd="0" destOrd="0" parTransId="{85CCD60D-CAAB-4049-B958-6EC737C6E252}" sibTransId="{CEA8CF2E-05C7-4400-865C-8C00E6DD3364}"/>
    <dgm:cxn modelId="{1F5B9212-B12E-4945-8763-5C8654BAB47F}" type="presOf" srcId="{E0A90885-DAE8-467A-AC07-41FC608880D0}" destId="{4883A8F7-22A3-4FC6-8249-C9CDD750D033}" srcOrd="0" destOrd="0" presId="urn:microsoft.com/office/officeart/2005/8/layout/cycle6"/>
    <dgm:cxn modelId="{19EE820A-10C4-4F86-9B19-D838542CD529}" type="presOf" srcId="{C497FB6D-EF76-43E9-B955-B0917B8F913A}" destId="{FCA2CF4B-CAF2-46FB-9D96-53747E69B64A}" srcOrd="0" destOrd="0" presId="urn:microsoft.com/office/officeart/2005/8/layout/cycle6"/>
    <dgm:cxn modelId="{63122D88-7635-450B-A7D2-A746C0345528}" type="presParOf" srcId="{4883A8F7-22A3-4FC6-8249-C9CDD750D033}" destId="{B78BC916-6F82-4B43-8123-52AC17F084CB}" srcOrd="0" destOrd="0" presId="urn:microsoft.com/office/officeart/2005/8/layout/cycle6"/>
    <dgm:cxn modelId="{BABA12E9-E5C6-4CAD-AC14-AA3C8B18D8E2}" type="presParOf" srcId="{4883A8F7-22A3-4FC6-8249-C9CDD750D033}" destId="{7FD10C65-9AAF-4B2D-9C8E-F96C174F23E8}" srcOrd="1" destOrd="0" presId="urn:microsoft.com/office/officeart/2005/8/layout/cycle6"/>
    <dgm:cxn modelId="{E9C7A218-8584-4A1B-A5EB-339973E9F484}" type="presParOf" srcId="{4883A8F7-22A3-4FC6-8249-C9CDD750D033}" destId="{27158AD1-88A3-4E27-AB72-E65014C90AB0}" srcOrd="2" destOrd="0" presId="urn:microsoft.com/office/officeart/2005/8/layout/cycle6"/>
    <dgm:cxn modelId="{277ADD9D-DF14-4EC4-A73F-88EB7DBF39B9}" type="presParOf" srcId="{4883A8F7-22A3-4FC6-8249-C9CDD750D033}" destId="{634C9568-8580-4AA5-8556-7A77D6965321}" srcOrd="3" destOrd="0" presId="urn:microsoft.com/office/officeart/2005/8/layout/cycle6"/>
    <dgm:cxn modelId="{6B9D9D4E-DCAE-4042-8285-3026A955E9F1}" type="presParOf" srcId="{4883A8F7-22A3-4FC6-8249-C9CDD750D033}" destId="{642D3756-0B77-4288-BDAD-1480CD254F67}" srcOrd="4" destOrd="0" presId="urn:microsoft.com/office/officeart/2005/8/layout/cycle6"/>
    <dgm:cxn modelId="{1D0EC915-CAB3-4023-8C5E-3991093911B1}" type="presParOf" srcId="{4883A8F7-22A3-4FC6-8249-C9CDD750D033}" destId="{FCA2CF4B-CAF2-46FB-9D96-53747E69B64A}" srcOrd="5" destOrd="0" presId="urn:microsoft.com/office/officeart/2005/8/layout/cycle6"/>
    <dgm:cxn modelId="{5018DD38-0DC2-49D9-A30E-60F6588134D2}" type="presParOf" srcId="{4883A8F7-22A3-4FC6-8249-C9CDD750D033}" destId="{7E4F3C53-A4B4-4BBC-ADDE-6E3D37E47B17}" srcOrd="6" destOrd="0" presId="urn:microsoft.com/office/officeart/2005/8/layout/cycle6"/>
    <dgm:cxn modelId="{A7D4F465-478C-4505-A2E1-EAF7B8C5258C}" type="presParOf" srcId="{4883A8F7-22A3-4FC6-8249-C9CDD750D033}" destId="{3005B436-349D-4740-9CF9-5C9A97FF5676}" srcOrd="7" destOrd="0" presId="urn:microsoft.com/office/officeart/2005/8/layout/cycle6"/>
    <dgm:cxn modelId="{9A4B0EA7-7ED6-4D06-8139-88D572D213BB}" type="presParOf" srcId="{4883A8F7-22A3-4FC6-8249-C9CDD750D033}" destId="{FA666855-31CF-472D-81B6-E2FB5219BB7D}" srcOrd="8" destOrd="0" presId="urn:microsoft.com/office/officeart/2005/8/layout/cycle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21889E5-3409-4869-A113-24963260B78A}" type="doc">
      <dgm:prSet loTypeId="urn:microsoft.com/office/officeart/2005/8/layout/radial1" loCatId="cycle" qsTypeId="urn:microsoft.com/office/officeart/2005/8/quickstyle/simple1" qsCatId="simple" csTypeId="urn:microsoft.com/office/officeart/2005/8/colors/accent2_3" csCatId="accent2" phldr="1"/>
      <dgm:spPr/>
      <dgm:t>
        <a:bodyPr/>
        <a:lstStyle/>
        <a:p>
          <a:endParaRPr lang="en-US"/>
        </a:p>
      </dgm:t>
    </dgm:pt>
    <dgm:pt modelId="{1B656035-B41D-4CC3-92D4-7A675A301EC3}">
      <dgm:prSet phldrT="[Text]"/>
      <dgm:spPr/>
      <dgm:t>
        <a:bodyPr/>
        <a:lstStyle/>
        <a:p>
          <a:r>
            <a:rPr lang="en-US" dirty="0" err="1" smtClean="0"/>
            <a:t>Lorem</a:t>
          </a:r>
          <a:endParaRPr lang="en-US" dirty="0"/>
        </a:p>
      </dgm:t>
    </dgm:pt>
    <dgm:pt modelId="{D371E4B7-0B7B-4502-B098-8FAB0D585576}" type="parTrans" cxnId="{CDDAAB79-DFCF-4492-A57A-D1B6824B2E21}">
      <dgm:prSet/>
      <dgm:spPr/>
      <dgm:t>
        <a:bodyPr/>
        <a:lstStyle/>
        <a:p>
          <a:endParaRPr lang="en-US"/>
        </a:p>
      </dgm:t>
    </dgm:pt>
    <dgm:pt modelId="{2D774D39-BFC3-42BE-8A60-7C7414E2B6F7}" type="sibTrans" cxnId="{CDDAAB79-DFCF-4492-A57A-D1B6824B2E21}">
      <dgm:prSet/>
      <dgm:spPr/>
      <dgm:t>
        <a:bodyPr/>
        <a:lstStyle/>
        <a:p>
          <a:endParaRPr lang="en-US"/>
        </a:p>
      </dgm:t>
    </dgm:pt>
    <dgm:pt modelId="{89E6277C-7873-46CB-8902-6F0FDBCE021D}">
      <dgm:prSet phldrT="[Text]"/>
      <dgm:spPr/>
      <dgm:t>
        <a:bodyPr/>
        <a:lstStyle/>
        <a:p>
          <a:r>
            <a:rPr lang="en-US" dirty="0" err="1" smtClean="0"/>
            <a:t>Ipsum</a:t>
          </a:r>
          <a:endParaRPr lang="en-US" dirty="0"/>
        </a:p>
      </dgm:t>
    </dgm:pt>
    <dgm:pt modelId="{19C12860-4199-46C7-8B6B-A69E35ED5D84}" type="parTrans" cxnId="{7F57789A-E8E1-4434-842C-796385202189}">
      <dgm:prSet/>
      <dgm:spPr/>
      <dgm:t>
        <a:bodyPr/>
        <a:lstStyle/>
        <a:p>
          <a:endParaRPr lang="en-US"/>
        </a:p>
      </dgm:t>
    </dgm:pt>
    <dgm:pt modelId="{368F2EB5-5316-40B4-BA62-A031D73B00E0}" type="sibTrans" cxnId="{7F57789A-E8E1-4434-842C-796385202189}">
      <dgm:prSet/>
      <dgm:spPr/>
      <dgm:t>
        <a:bodyPr/>
        <a:lstStyle/>
        <a:p>
          <a:endParaRPr lang="en-US"/>
        </a:p>
      </dgm:t>
    </dgm:pt>
    <dgm:pt modelId="{F1D80781-D465-419A-A495-34DEA06E60CF}">
      <dgm:prSet phldrT="[Text]"/>
      <dgm:spPr/>
      <dgm:t>
        <a:bodyPr/>
        <a:lstStyle/>
        <a:p>
          <a:r>
            <a:rPr lang="en-US" dirty="0" smtClean="0"/>
            <a:t>Dolor</a:t>
          </a:r>
          <a:endParaRPr lang="en-US" dirty="0"/>
        </a:p>
      </dgm:t>
    </dgm:pt>
    <dgm:pt modelId="{4E6B6A9B-864E-4761-A08C-D0BEB49CEF0D}" type="parTrans" cxnId="{288B5693-D593-464A-B431-C63FE132E3CD}">
      <dgm:prSet/>
      <dgm:spPr/>
      <dgm:t>
        <a:bodyPr/>
        <a:lstStyle/>
        <a:p>
          <a:endParaRPr lang="en-US"/>
        </a:p>
      </dgm:t>
    </dgm:pt>
    <dgm:pt modelId="{E688BD67-C7CD-4D8A-87B8-E8D36A0681FF}" type="sibTrans" cxnId="{288B5693-D593-464A-B431-C63FE132E3CD}">
      <dgm:prSet/>
      <dgm:spPr/>
      <dgm:t>
        <a:bodyPr/>
        <a:lstStyle/>
        <a:p>
          <a:endParaRPr lang="en-US"/>
        </a:p>
      </dgm:t>
    </dgm:pt>
    <dgm:pt modelId="{099B123B-58B7-495E-9E36-7138FAA6F4F0}">
      <dgm:prSet phldrT="[Text]"/>
      <dgm:spPr/>
      <dgm:t>
        <a:bodyPr/>
        <a:lstStyle/>
        <a:p>
          <a:r>
            <a:rPr lang="en-US" b="0" i="0" dirty="0" err="1" smtClean="0"/>
            <a:t>consectetur</a:t>
          </a:r>
          <a:r>
            <a:rPr lang="en-US" b="0" i="0" dirty="0" smtClean="0"/>
            <a:t> </a:t>
          </a:r>
          <a:endParaRPr lang="en-US" dirty="0"/>
        </a:p>
      </dgm:t>
    </dgm:pt>
    <dgm:pt modelId="{2E12AA52-630A-4A97-88E6-DCC3E5393E32}" type="parTrans" cxnId="{706714E9-ED81-4500-8F67-C3DEB1ABF159}">
      <dgm:prSet/>
      <dgm:spPr/>
      <dgm:t>
        <a:bodyPr/>
        <a:lstStyle/>
        <a:p>
          <a:endParaRPr lang="en-US"/>
        </a:p>
      </dgm:t>
    </dgm:pt>
    <dgm:pt modelId="{3E1F0FDD-2273-4A5E-9B5B-4EEDF52F9A71}" type="sibTrans" cxnId="{706714E9-ED81-4500-8F67-C3DEB1ABF159}">
      <dgm:prSet/>
      <dgm:spPr/>
      <dgm:t>
        <a:bodyPr/>
        <a:lstStyle/>
        <a:p>
          <a:endParaRPr lang="en-US"/>
        </a:p>
      </dgm:t>
    </dgm:pt>
    <dgm:pt modelId="{7291EB5C-8A37-4DBB-891A-7D1085206BBB}">
      <dgm:prSet phldrT="[Text]"/>
      <dgm:spPr/>
      <dgm:t>
        <a:bodyPr/>
        <a:lstStyle/>
        <a:p>
          <a:r>
            <a:rPr lang="en-US" b="0" i="0" dirty="0" err="1" smtClean="0"/>
            <a:t>adipisicing</a:t>
          </a:r>
          <a:r>
            <a:rPr lang="en-US" b="0" i="0" dirty="0" smtClean="0"/>
            <a:t> </a:t>
          </a:r>
          <a:endParaRPr lang="en-US" dirty="0"/>
        </a:p>
      </dgm:t>
    </dgm:pt>
    <dgm:pt modelId="{542B6B01-B842-4B7A-AC71-AE375B9ABBF1}" type="parTrans" cxnId="{4A5A790B-2E49-4AA3-B25C-CDA69A12C3DA}">
      <dgm:prSet/>
      <dgm:spPr/>
      <dgm:t>
        <a:bodyPr/>
        <a:lstStyle/>
        <a:p>
          <a:endParaRPr lang="en-US"/>
        </a:p>
      </dgm:t>
    </dgm:pt>
    <dgm:pt modelId="{A1C9D6BF-5645-4B39-AC36-0A4B8F3F2684}" type="sibTrans" cxnId="{4A5A790B-2E49-4AA3-B25C-CDA69A12C3DA}">
      <dgm:prSet/>
      <dgm:spPr/>
      <dgm:t>
        <a:bodyPr/>
        <a:lstStyle/>
        <a:p>
          <a:endParaRPr lang="en-US"/>
        </a:p>
      </dgm:t>
    </dgm:pt>
    <dgm:pt modelId="{3706465D-9A83-41A6-915C-82A0F3ABA710}">
      <dgm:prSet phldrT="[Text]"/>
      <dgm:spPr/>
      <dgm:t>
        <a:bodyPr/>
        <a:lstStyle/>
        <a:p>
          <a:r>
            <a:rPr lang="en-US" dirty="0" smtClean="0"/>
            <a:t>Sit</a:t>
          </a:r>
          <a:endParaRPr lang="en-US" dirty="0"/>
        </a:p>
      </dgm:t>
    </dgm:pt>
    <dgm:pt modelId="{7CEF7B32-8847-4CC6-958E-A5DD0146FE3C}" type="parTrans" cxnId="{C6FFB4D8-9450-40AA-A66A-DA96CEF38C41}">
      <dgm:prSet/>
      <dgm:spPr/>
      <dgm:t>
        <a:bodyPr/>
        <a:lstStyle/>
        <a:p>
          <a:endParaRPr lang="en-US"/>
        </a:p>
      </dgm:t>
    </dgm:pt>
    <dgm:pt modelId="{A531FA21-C566-4B55-A6BF-A8B6548F5E44}" type="sibTrans" cxnId="{C6FFB4D8-9450-40AA-A66A-DA96CEF38C41}">
      <dgm:prSet/>
      <dgm:spPr/>
      <dgm:t>
        <a:bodyPr/>
        <a:lstStyle/>
        <a:p>
          <a:endParaRPr lang="en-US"/>
        </a:p>
      </dgm:t>
    </dgm:pt>
    <dgm:pt modelId="{E9375166-1510-47F0-BE35-06D70169D05D}">
      <dgm:prSet phldrT="[Text]"/>
      <dgm:spPr/>
      <dgm:t>
        <a:bodyPr/>
        <a:lstStyle/>
        <a:p>
          <a:r>
            <a:rPr lang="en-US" dirty="0" err="1" smtClean="0"/>
            <a:t>Amet</a:t>
          </a:r>
          <a:endParaRPr lang="en-US" dirty="0" smtClean="0"/>
        </a:p>
      </dgm:t>
    </dgm:pt>
    <dgm:pt modelId="{056B30A4-21BC-4D8D-9E2E-8EA8CB387F6E}" type="parTrans" cxnId="{A3381A96-7DE0-4944-A155-0A9A8A205EB5}">
      <dgm:prSet/>
      <dgm:spPr/>
      <dgm:t>
        <a:bodyPr/>
        <a:lstStyle/>
        <a:p>
          <a:endParaRPr lang="en-US"/>
        </a:p>
      </dgm:t>
    </dgm:pt>
    <dgm:pt modelId="{22D6D185-0768-4C8E-9635-36E0EFA968FE}" type="sibTrans" cxnId="{A3381A96-7DE0-4944-A155-0A9A8A205EB5}">
      <dgm:prSet/>
      <dgm:spPr/>
      <dgm:t>
        <a:bodyPr/>
        <a:lstStyle/>
        <a:p>
          <a:endParaRPr lang="en-US"/>
        </a:p>
      </dgm:t>
    </dgm:pt>
    <dgm:pt modelId="{6DC093CF-6DB5-4C8D-9963-D13AE798186D}" type="pres">
      <dgm:prSet presAssocID="{821889E5-3409-4869-A113-24963260B78A}" presName="cycle" presStyleCnt="0">
        <dgm:presLayoutVars>
          <dgm:chMax val="1"/>
          <dgm:dir/>
          <dgm:animLvl val="ctr"/>
          <dgm:resizeHandles val="exact"/>
        </dgm:presLayoutVars>
      </dgm:prSet>
      <dgm:spPr/>
    </dgm:pt>
    <dgm:pt modelId="{13A2A2FB-BEA9-4A33-8189-9D8F76B007B3}" type="pres">
      <dgm:prSet presAssocID="{1B656035-B41D-4CC3-92D4-7A675A301EC3}" presName="centerShape" presStyleLbl="node0" presStyleIdx="0" presStyleCnt="1"/>
      <dgm:spPr/>
    </dgm:pt>
    <dgm:pt modelId="{84C99791-448B-4CC4-942C-4C3785AD397A}" type="pres">
      <dgm:prSet presAssocID="{19C12860-4199-46C7-8B6B-A69E35ED5D84}" presName="Name9" presStyleLbl="parChTrans1D2" presStyleIdx="0" presStyleCnt="6"/>
      <dgm:spPr/>
    </dgm:pt>
    <dgm:pt modelId="{6527582A-E123-4761-8CAA-4B6685DA1AF7}" type="pres">
      <dgm:prSet presAssocID="{19C12860-4199-46C7-8B6B-A69E35ED5D84}" presName="connTx" presStyleLbl="parChTrans1D2" presStyleIdx="0" presStyleCnt="6"/>
      <dgm:spPr/>
    </dgm:pt>
    <dgm:pt modelId="{EA1FFE56-CDCF-46E6-9B1F-482864719F23}" type="pres">
      <dgm:prSet presAssocID="{89E6277C-7873-46CB-8902-6F0FDBCE021D}" presName="node" presStyleLbl="node1" presStyleIdx="0" presStyleCnt="6">
        <dgm:presLayoutVars>
          <dgm:bulletEnabled val="1"/>
        </dgm:presLayoutVars>
      </dgm:prSet>
      <dgm:spPr/>
    </dgm:pt>
    <dgm:pt modelId="{36338EE7-4D32-4DD4-82BF-D8B19187257E}" type="pres">
      <dgm:prSet presAssocID="{4E6B6A9B-864E-4761-A08C-D0BEB49CEF0D}" presName="Name9" presStyleLbl="parChTrans1D2" presStyleIdx="1" presStyleCnt="6"/>
      <dgm:spPr/>
    </dgm:pt>
    <dgm:pt modelId="{14A75FF3-61B7-4D91-94F7-A05891DB25AE}" type="pres">
      <dgm:prSet presAssocID="{4E6B6A9B-864E-4761-A08C-D0BEB49CEF0D}" presName="connTx" presStyleLbl="parChTrans1D2" presStyleIdx="1" presStyleCnt="6"/>
      <dgm:spPr/>
    </dgm:pt>
    <dgm:pt modelId="{4895B42F-A612-4EC4-A18F-15CCF9E0E69E}" type="pres">
      <dgm:prSet presAssocID="{F1D80781-D465-419A-A495-34DEA06E60CF}" presName="node" presStyleLbl="node1" presStyleIdx="1" presStyleCnt="6">
        <dgm:presLayoutVars>
          <dgm:bulletEnabled val="1"/>
        </dgm:presLayoutVars>
      </dgm:prSet>
      <dgm:spPr/>
      <dgm:t>
        <a:bodyPr/>
        <a:lstStyle/>
        <a:p>
          <a:endParaRPr lang="en-US"/>
        </a:p>
      </dgm:t>
    </dgm:pt>
    <dgm:pt modelId="{4579F35A-2C93-478B-9DA3-A000B5360C9A}" type="pres">
      <dgm:prSet presAssocID="{7CEF7B32-8847-4CC6-958E-A5DD0146FE3C}" presName="Name9" presStyleLbl="parChTrans1D2" presStyleIdx="2" presStyleCnt="6"/>
      <dgm:spPr/>
    </dgm:pt>
    <dgm:pt modelId="{6D27083F-9175-4E9A-B593-FE34DC401113}" type="pres">
      <dgm:prSet presAssocID="{7CEF7B32-8847-4CC6-958E-A5DD0146FE3C}" presName="connTx" presStyleLbl="parChTrans1D2" presStyleIdx="2" presStyleCnt="6"/>
      <dgm:spPr/>
    </dgm:pt>
    <dgm:pt modelId="{21B510F3-D187-4487-A87C-F719078F8A0A}" type="pres">
      <dgm:prSet presAssocID="{3706465D-9A83-41A6-915C-82A0F3ABA710}" presName="node" presStyleLbl="node1" presStyleIdx="2" presStyleCnt="6">
        <dgm:presLayoutVars>
          <dgm:bulletEnabled val="1"/>
        </dgm:presLayoutVars>
      </dgm:prSet>
      <dgm:spPr/>
    </dgm:pt>
    <dgm:pt modelId="{2E445B3B-F841-4D6F-B88B-EA254EBED670}" type="pres">
      <dgm:prSet presAssocID="{056B30A4-21BC-4D8D-9E2E-8EA8CB387F6E}" presName="Name9" presStyleLbl="parChTrans1D2" presStyleIdx="3" presStyleCnt="6"/>
      <dgm:spPr/>
    </dgm:pt>
    <dgm:pt modelId="{94713E0B-72D8-4FAE-A8C4-13E85A5AE79D}" type="pres">
      <dgm:prSet presAssocID="{056B30A4-21BC-4D8D-9E2E-8EA8CB387F6E}" presName="connTx" presStyleLbl="parChTrans1D2" presStyleIdx="3" presStyleCnt="6"/>
      <dgm:spPr/>
    </dgm:pt>
    <dgm:pt modelId="{669E49BE-21E6-49C2-B433-EBAD64DF6DD3}" type="pres">
      <dgm:prSet presAssocID="{E9375166-1510-47F0-BE35-06D70169D05D}" presName="node" presStyleLbl="node1" presStyleIdx="3" presStyleCnt="6">
        <dgm:presLayoutVars>
          <dgm:bulletEnabled val="1"/>
        </dgm:presLayoutVars>
      </dgm:prSet>
      <dgm:spPr/>
      <dgm:t>
        <a:bodyPr/>
        <a:lstStyle/>
        <a:p>
          <a:endParaRPr lang="en-US"/>
        </a:p>
      </dgm:t>
    </dgm:pt>
    <dgm:pt modelId="{FDA07455-BC01-4106-957F-DDAA6940144A}" type="pres">
      <dgm:prSet presAssocID="{2E12AA52-630A-4A97-88E6-DCC3E5393E32}" presName="Name9" presStyleLbl="parChTrans1D2" presStyleIdx="4" presStyleCnt="6"/>
      <dgm:spPr/>
    </dgm:pt>
    <dgm:pt modelId="{76F82E34-C936-4D40-BFF4-5D38FD1673D7}" type="pres">
      <dgm:prSet presAssocID="{2E12AA52-630A-4A97-88E6-DCC3E5393E32}" presName="connTx" presStyleLbl="parChTrans1D2" presStyleIdx="4" presStyleCnt="6"/>
      <dgm:spPr/>
    </dgm:pt>
    <dgm:pt modelId="{36D67BD1-7C3D-437A-A362-6E1B6205916F}" type="pres">
      <dgm:prSet presAssocID="{099B123B-58B7-495E-9E36-7138FAA6F4F0}" presName="node" presStyleLbl="node1" presStyleIdx="4" presStyleCnt="6">
        <dgm:presLayoutVars>
          <dgm:bulletEnabled val="1"/>
        </dgm:presLayoutVars>
      </dgm:prSet>
      <dgm:spPr/>
      <dgm:t>
        <a:bodyPr/>
        <a:lstStyle/>
        <a:p>
          <a:endParaRPr lang="en-US"/>
        </a:p>
      </dgm:t>
    </dgm:pt>
    <dgm:pt modelId="{8F2FE40E-B243-4AF6-B9E2-E6E3A7829E6E}" type="pres">
      <dgm:prSet presAssocID="{542B6B01-B842-4B7A-AC71-AE375B9ABBF1}" presName="Name9" presStyleLbl="parChTrans1D2" presStyleIdx="5" presStyleCnt="6"/>
      <dgm:spPr/>
    </dgm:pt>
    <dgm:pt modelId="{5131626B-8AB1-45FA-B9DA-BA71410B2C60}" type="pres">
      <dgm:prSet presAssocID="{542B6B01-B842-4B7A-AC71-AE375B9ABBF1}" presName="connTx" presStyleLbl="parChTrans1D2" presStyleIdx="5" presStyleCnt="6"/>
      <dgm:spPr/>
    </dgm:pt>
    <dgm:pt modelId="{F2ED5C93-71A5-4560-A3C5-C512407ABCA3}" type="pres">
      <dgm:prSet presAssocID="{7291EB5C-8A37-4DBB-891A-7D1085206BBB}" presName="node" presStyleLbl="node1" presStyleIdx="5" presStyleCnt="6">
        <dgm:presLayoutVars>
          <dgm:bulletEnabled val="1"/>
        </dgm:presLayoutVars>
      </dgm:prSet>
      <dgm:spPr/>
      <dgm:t>
        <a:bodyPr/>
        <a:lstStyle/>
        <a:p>
          <a:endParaRPr lang="en-US"/>
        </a:p>
      </dgm:t>
    </dgm:pt>
  </dgm:ptLst>
  <dgm:cxnLst>
    <dgm:cxn modelId="{FBF04F8D-4D40-40B6-A96F-FB197632CCA3}" type="presOf" srcId="{7CEF7B32-8847-4CC6-958E-A5DD0146FE3C}" destId="{4579F35A-2C93-478B-9DA3-A000B5360C9A}" srcOrd="0" destOrd="0" presId="urn:microsoft.com/office/officeart/2005/8/layout/radial1"/>
    <dgm:cxn modelId="{36606CDB-258E-4256-A01D-05CE5D465CEA}" type="presOf" srcId="{2E12AA52-630A-4A97-88E6-DCC3E5393E32}" destId="{76F82E34-C936-4D40-BFF4-5D38FD1673D7}" srcOrd="1" destOrd="0" presId="urn:microsoft.com/office/officeart/2005/8/layout/radial1"/>
    <dgm:cxn modelId="{4A8EA1ED-8513-4EAC-902A-DB9450CA6326}" type="presOf" srcId="{7CEF7B32-8847-4CC6-958E-A5DD0146FE3C}" destId="{6D27083F-9175-4E9A-B593-FE34DC401113}" srcOrd="1" destOrd="0" presId="urn:microsoft.com/office/officeart/2005/8/layout/radial1"/>
    <dgm:cxn modelId="{A4B19043-882F-4F9E-A077-162A701C8A8E}" type="presOf" srcId="{056B30A4-21BC-4D8D-9E2E-8EA8CB387F6E}" destId="{94713E0B-72D8-4FAE-A8C4-13E85A5AE79D}" srcOrd="1" destOrd="0" presId="urn:microsoft.com/office/officeart/2005/8/layout/radial1"/>
    <dgm:cxn modelId="{16D0DD07-12A0-4BF8-A068-9D7201D49117}" type="presOf" srcId="{2E12AA52-630A-4A97-88E6-DCC3E5393E32}" destId="{FDA07455-BC01-4106-957F-DDAA6940144A}" srcOrd="0" destOrd="0" presId="urn:microsoft.com/office/officeart/2005/8/layout/radial1"/>
    <dgm:cxn modelId="{4A5A790B-2E49-4AA3-B25C-CDA69A12C3DA}" srcId="{1B656035-B41D-4CC3-92D4-7A675A301EC3}" destId="{7291EB5C-8A37-4DBB-891A-7D1085206BBB}" srcOrd="5" destOrd="0" parTransId="{542B6B01-B842-4B7A-AC71-AE375B9ABBF1}" sibTransId="{A1C9D6BF-5645-4B39-AC36-0A4B8F3F2684}"/>
    <dgm:cxn modelId="{D02072C6-3378-4BD5-935A-FD451329B747}" type="presOf" srcId="{19C12860-4199-46C7-8B6B-A69E35ED5D84}" destId="{84C99791-448B-4CC4-942C-4C3785AD397A}" srcOrd="0" destOrd="0" presId="urn:microsoft.com/office/officeart/2005/8/layout/radial1"/>
    <dgm:cxn modelId="{9D513368-8A7F-4DD1-BB16-1C8C85C305E8}" type="presOf" srcId="{4E6B6A9B-864E-4761-A08C-D0BEB49CEF0D}" destId="{14A75FF3-61B7-4D91-94F7-A05891DB25AE}" srcOrd="1" destOrd="0" presId="urn:microsoft.com/office/officeart/2005/8/layout/radial1"/>
    <dgm:cxn modelId="{43D3BF17-08F7-407F-B246-0B4C2AAC5799}" type="presOf" srcId="{542B6B01-B842-4B7A-AC71-AE375B9ABBF1}" destId="{5131626B-8AB1-45FA-B9DA-BA71410B2C60}" srcOrd="1" destOrd="0" presId="urn:microsoft.com/office/officeart/2005/8/layout/radial1"/>
    <dgm:cxn modelId="{62D5FFDE-E32B-4291-A93B-7189DB3941A9}" type="presOf" srcId="{1B656035-B41D-4CC3-92D4-7A675A301EC3}" destId="{13A2A2FB-BEA9-4A33-8189-9D8F76B007B3}" srcOrd="0" destOrd="0" presId="urn:microsoft.com/office/officeart/2005/8/layout/radial1"/>
    <dgm:cxn modelId="{B9F281C0-7483-43AD-9636-61FD31D8D70B}" type="presOf" srcId="{542B6B01-B842-4B7A-AC71-AE375B9ABBF1}" destId="{8F2FE40E-B243-4AF6-B9E2-E6E3A7829E6E}" srcOrd="0" destOrd="0" presId="urn:microsoft.com/office/officeart/2005/8/layout/radial1"/>
    <dgm:cxn modelId="{7F57789A-E8E1-4434-842C-796385202189}" srcId="{1B656035-B41D-4CC3-92D4-7A675A301EC3}" destId="{89E6277C-7873-46CB-8902-6F0FDBCE021D}" srcOrd="0" destOrd="0" parTransId="{19C12860-4199-46C7-8B6B-A69E35ED5D84}" sibTransId="{368F2EB5-5316-40B4-BA62-A031D73B00E0}"/>
    <dgm:cxn modelId="{706714E9-ED81-4500-8F67-C3DEB1ABF159}" srcId="{1B656035-B41D-4CC3-92D4-7A675A301EC3}" destId="{099B123B-58B7-495E-9E36-7138FAA6F4F0}" srcOrd="4" destOrd="0" parTransId="{2E12AA52-630A-4A97-88E6-DCC3E5393E32}" sibTransId="{3E1F0FDD-2273-4A5E-9B5B-4EEDF52F9A71}"/>
    <dgm:cxn modelId="{3F958F1B-64C4-498D-95A4-006F7530BCA8}" type="presOf" srcId="{099B123B-58B7-495E-9E36-7138FAA6F4F0}" destId="{36D67BD1-7C3D-437A-A362-6E1B6205916F}" srcOrd="0" destOrd="0" presId="urn:microsoft.com/office/officeart/2005/8/layout/radial1"/>
    <dgm:cxn modelId="{CDDAAB79-DFCF-4492-A57A-D1B6824B2E21}" srcId="{821889E5-3409-4869-A113-24963260B78A}" destId="{1B656035-B41D-4CC3-92D4-7A675A301EC3}" srcOrd="0" destOrd="0" parTransId="{D371E4B7-0B7B-4502-B098-8FAB0D585576}" sibTransId="{2D774D39-BFC3-42BE-8A60-7C7414E2B6F7}"/>
    <dgm:cxn modelId="{11F8042F-06F9-478F-9A09-168A236B5C79}" type="presOf" srcId="{7291EB5C-8A37-4DBB-891A-7D1085206BBB}" destId="{F2ED5C93-71A5-4560-A3C5-C512407ABCA3}" srcOrd="0" destOrd="0" presId="urn:microsoft.com/office/officeart/2005/8/layout/radial1"/>
    <dgm:cxn modelId="{D2A3B9BF-3DAD-40DE-BD4A-50EDA8639B23}" type="presOf" srcId="{3706465D-9A83-41A6-915C-82A0F3ABA710}" destId="{21B510F3-D187-4487-A87C-F719078F8A0A}" srcOrd="0" destOrd="0" presId="urn:microsoft.com/office/officeart/2005/8/layout/radial1"/>
    <dgm:cxn modelId="{78D2377A-99FF-413F-B1FB-2692927ECE71}" type="presOf" srcId="{F1D80781-D465-419A-A495-34DEA06E60CF}" destId="{4895B42F-A612-4EC4-A18F-15CCF9E0E69E}" srcOrd="0" destOrd="0" presId="urn:microsoft.com/office/officeart/2005/8/layout/radial1"/>
    <dgm:cxn modelId="{A664B920-D643-448F-B9A1-314AE5341534}" type="presOf" srcId="{89E6277C-7873-46CB-8902-6F0FDBCE021D}" destId="{EA1FFE56-CDCF-46E6-9B1F-482864719F23}" srcOrd="0" destOrd="0" presId="urn:microsoft.com/office/officeart/2005/8/layout/radial1"/>
    <dgm:cxn modelId="{A3381A96-7DE0-4944-A155-0A9A8A205EB5}" srcId="{1B656035-B41D-4CC3-92D4-7A675A301EC3}" destId="{E9375166-1510-47F0-BE35-06D70169D05D}" srcOrd="3" destOrd="0" parTransId="{056B30A4-21BC-4D8D-9E2E-8EA8CB387F6E}" sibTransId="{22D6D185-0768-4C8E-9635-36E0EFA968FE}"/>
    <dgm:cxn modelId="{DEA58724-80EA-4F19-84B8-FD8D7243FD43}" type="presOf" srcId="{E9375166-1510-47F0-BE35-06D70169D05D}" destId="{669E49BE-21E6-49C2-B433-EBAD64DF6DD3}" srcOrd="0" destOrd="0" presId="urn:microsoft.com/office/officeart/2005/8/layout/radial1"/>
    <dgm:cxn modelId="{10F8E8BE-0F5A-4A54-8EB5-D70A5110E4D4}" type="presOf" srcId="{4E6B6A9B-864E-4761-A08C-D0BEB49CEF0D}" destId="{36338EE7-4D32-4DD4-82BF-D8B19187257E}" srcOrd="0" destOrd="0" presId="urn:microsoft.com/office/officeart/2005/8/layout/radial1"/>
    <dgm:cxn modelId="{288B5693-D593-464A-B431-C63FE132E3CD}" srcId="{1B656035-B41D-4CC3-92D4-7A675A301EC3}" destId="{F1D80781-D465-419A-A495-34DEA06E60CF}" srcOrd="1" destOrd="0" parTransId="{4E6B6A9B-864E-4761-A08C-D0BEB49CEF0D}" sibTransId="{E688BD67-C7CD-4D8A-87B8-E8D36A0681FF}"/>
    <dgm:cxn modelId="{49F86DF5-1C29-4276-934B-04EBF7097BA7}" type="presOf" srcId="{19C12860-4199-46C7-8B6B-A69E35ED5D84}" destId="{6527582A-E123-4761-8CAA-4B6685DA1AF7}" srcOrd="1" destOrd="0" presId="urn:microsoft.com/office/officeart/2005/8/layout/radial1"/>
    <dgm:cxn modelId="{0B70F539-C8BE-4966-A508-30E55B09825A}" type="presOf" srcId="{056B30A4-21BC-4D8D-9E2E-8EA8CB387F6E}" destId="{2E445B3B-F841-4D6F-B88B-EA254EBED670}" srcOrd="0" destOrd="0" presId="urn:microsoft.com/office/officeart/2005/8/layout/radial1"/>
    <dgm:cxn modelId="{5DF8DCA4-C487-45A6-9B7A-92F623737510}" type="presOf" srcId="{821889E5-3409-4869-A113-24963260B78A}" destId="{6DC093CF-6DB5-4C8D-9963-D13AE798186D}" srcOrd="0" destOrd="0" presId="urn:microsoft.com/office/officeart/2005/8/layout/radial1"/>
    <dgm:cxn modelId="{C6FFB4D8-9450-40AA-A66A-DA96CEF38C41}" srcId="{1B656035-B41D-4CC3-92D4-7A675A301EC3}" destId="{3706465D-9A83-41A6-915C-82A0F3ABA710}" srcOrd="2" destOrd="0" parTransId="{7CEF7B32-8847-4CC6-958E-A5DD0146FE3C}" sibTransId="{A531FA21-C566-4B55-A6BF-A8B6548F5E44}"/>
    <dgm:cxn modelId="{70D02574-43E5-4709-8179-12B4D728F0E4}" type="presParOf" srcId="{6DC093CF-6DB5-4C8D-9963-D13AE798186D}" destId="{13A2A2FB-BEA9-4A33-8189-9D8F76B007B3}" srcOrd="0" destOrd="0" presId="urn:microsoft.com/office/officeart/2005/8/layout/radial1"/>
    <dgm:cxn modelId="{B899E47D-0C0B-4B06-BDCF-9D86C59FBA56}" type="presParOf" srcId="{6DC093CF-6DB5-4C8D-9963-D13AE798186D}" destId="{84C99791-448B-4CC4-942C-4C3785AD397A}" srcOrd="1" destOrd="0" presId="urn:microsoft.com/office/officeart/2005/8/layout/radial1"/>
    <dgm:cxn modelId="{568359F0-B2CA-4698-AA43-67A81DABF349}" type="presParOf" srcId="{84C99791-448B-4CC4-942C-4C3785AD397A}" destId="{6527582A-E123-4761-8CAA-4B6685DA1AF7}" srcOrd="0" destOrd="0" presId="urn:microsoft.com/office/officeart/2005/8/layout/radial1"/>
    <dgm:cxn modelId="{CD861D19-C952-4156-B962-139314A13DE9}" type="presParOf" srcId="{6DC093CF-6DB5-4C8D-9963-D13AE798186D}" destId="{EA1FFE56-CDCF-46E6-9B1F-482864719F23}" srcOrd="2" destOrd="0" presId="urn:microsoft.com/office/officeart/2005/8/layout/radial1"/>
    <dgm:cxn modelId="{3F606FE3-A98A-4EC6-8476-C29DB611282B}" type="presParOf" srcId="{6DC093CF-6DB5-4C8D-9963-D13AE798186D}" destId="{36338EE7-4D32-4DD4-82BF-D8B19187257E}" srcOrd="3" destOrd="0" presId="urn:microsoft.com/office/officeart/2005/8/layout/radial1"/>
    <dgm:cxn modelId="{AC7BA9C8-2C1F-44FD-8D21-66D022B75369}" type="presParOf" srcId="{36338EE7-4D32-4DD4-82BF-D8B19187257E}" destId="{14A75FF3-61B7-4D91-94F7-A05891DB25AE}" srcOrd="0" destOrd="0" presId="urn:microsoft.com/office/officeart/2005/8/layout/radial1"/>
    <dgm:cxn modelId="{AC9C5BC7-A13C-41E1-B5DC-911A18A1392B}" type="presParOf" srcId="{6DC093CF-6DB5-4C8D-9963-D13AE798186D}" destId="{4895B42F-A612-4EC4-A18F-15CCF9E0E69E}" srcOrd="4" destOrd="0" presId="urn:microsoft.com/office/officeart/2005/8/layout/radial1"/>
    <dgm:cxn modelId="{A8371893-864F-4993-BF35-94B962192EC3}" type="presParOf" srcId="{6DC093CF-6DB5-4C8D-9963-D13AE798186D}" destId="{4579F35A-2C93-478B-9DA3-A000B5360C9A}" srcOrd="5" destOrd="0" presId="urn:microsoft.com/office/officeart/2005/8/layout/radial1"/>
    <dgm:cxn modelId="{42CEDE6E-A89A-4EEE-B8A6-05BAD0E917DB}" type="presParOf" srcId="{4579F35A-2C93-478B-9DA3-A000B5360C9A}" destId="{6D27083F-9175-4E9A-B593-FE34DC401113}" srcOrd="0" destOrd="0" presId="urn:microsoft.com/office/officeart/2005/8/layout/radial1"/>
    <dgm:cxn modelId="{E1E9B88A-813E-4F6E-AFC5-3B74D3E2C671}" type="presParOf" srcId="{6DC093CF-6DB5-4C8D-9963-D13AE798186D}" destId="{21B510F3-D187-4487-A87C-F719078F8A0A}" srcOrd="6" destOrd="0" presId="urn:microsoft.com/office/officeart/2005/8/layout/radial1"/>
    <dgm:cxn modelId="{294CCD72-D4B5-472B-9B03-020E8B6A7920}" type="presParOf" srcId="{6DC093CF-6DB5-4C8D-9963-D13AE798186D}" destId="{2E445B3B-F841-4D6F-B88B-EA254EBED670}" srcOrd="7" destOrd="0" presId="urn:microsoft.com/office/officeart/2005/8/layout/radial1"/>
    <dgm:cxn modelId="{26B0BFB9-9A0E-453E-AF57-A46F0951377F}" type="presParOf" srcId="{2E445B3B-F841-4D6F-B88B-EA254EBED670}" destId="{94713E0B-72D8-4FAE-A8C4-13E85A5AE79D}" srcOrd="0" destOrd="0" presId="urn:microsoft.com/office/officeart/2005/8/layout/radial1"/>
    <dgm:cxn modelId="{3B8FE766-6903-448E-9B7D-740FCE558208}" type="presParOf" srcId="{6DC093CF-6DB5-4C8D-9963-D13AE798186D}" destId="{669E49BE-21E6-49C2-B433-EBAD64DF6DD3}" srcOrd="8" destOrd="0" presId="urn:microsoft.com/office/officeart/2005/8/layout/radial1"/>
    <dgm:cxn modelId="{7B22BFDB-AF49-4875-B741-81FD624CC6BB}" type="presParOf" srcId="{6DC093CF-6DB5-4C8D-9963-D13AE798186D}" destId="{FDA07455-BC01-4106-957F-DDAA6940144A}" srcOrd="9" destOrd="0" presId="urn:microsoft.com/office/officeart/2005/8/layout/radial1"/>
    <dgm:cxn modelId="{9289629D-7B97-47DF-A548-ECE6760D7F48}" type="presParOf" srcId="{FDA07455-BC01-4106-957F-DDAA6940144A}" destId="{76F82E34-C936-4D40-BFF4-5D38FD1673D7}" srcOrd="0" destOrd="0" presId="urn:microsoft.com/office/officeart/2005/8/layout/radial1"/>
    <dgm:cxn modelId="{5EBF7FF0-5B01-46FF-8EC2-1781738849FE}" type="presParOf" srcId="{6DC093CF-6DB5-4C8D-9963-D13AE798186D}" destId="{36D67BD1-7C3D-437A-A362-6E1B6205916F}" srcOrd="10" destOrd="0" presId="urn:microsoft.com/office/officeart/2005/8/layout/radial1"/>
    <dgm:cxn modelId="{8D3B2B85-9E41-41BE-9958-F5E11177C7DE}" type="presParOf" srcId="{6DC093CF-6DB5-4C8D-9963-D13AE798186D}" destId="{8F2FE40E-B243-4AF6-B9E2-E6E3A7829E6E}" srcOrd="11" destOrd="0" presId="urn:microsoft.com/office/officeart/2005/8/layout/radial1"/>
    <dgm:cxn modelId="{B843376E-5369-4A50-9A67-F7FBD45BC57F}" type="presParOf" srcId="{8F2FE40E-B243-4AF6-B9E2-E6E3A7829E6E}" destId="{5131626B-8AB1-45FA-B9DA-BA71410B2C60}" srcOrd="0" destOrd="0" presId="urn:microsoft.com/office/officeart/2005/8/layout/radial1"/>
    <dgm:cxn modelId="{F82423F5-9740-4BDE-AC36-759EA186EEAB}" type="presParOf" srcId="{6DC093CF-6DB5-4C8D-9963-D13AE798186D}" destId="{F2ED5C93-71A5-4560-A3C5-C512407ABCA3}" srcOrd="12" destOrd="0" presId="urn:microsoft.com/office/officeart/2005/8/layout/radial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0A90885-DAE8-467A-AC07-41FC608880D0}" type="doc">
      <dgm:prSet loTypeId="urn:microsoft.com/office/officeart/2005/8/layout/cycle6" loCatId="relationship" qsTypeId="urn:microsoft.com/office/officeart/2005/8/quickstyle/3d3" qsCatId="3D" csTypeId="urn:microsoft.com/office/officeart/2005/8/colors/accent6_5" csCatId="accent6" phldr="1"/>
      <dgm:spPr/>
    </dgm:pt>
    <dgm:pt modelId="{7387F563-AB1A-4170-B422-C5310F985E2D}">
      <dgm:prSet phldrT="[Text]"/>
      <dgm:spPr/>
      <dgm:t>
        <a:bodyPr/>
        <a:lstStyle/>
        <a:p>
          <a:r>
            <a:rPr lang="en-US" dirty="0" smtClean="0"/>
            <a:t>Inner</a:t>
          </a:r>
        </a:p>
      </dgm:t>
    </dgm:pt>
    <dgm:pt modelId="{85CCD60D-CAAB-4049-B958-6EC737C6E252}" type="parTrans" cxnId="{AEA9872A-14D7-4D4F-BD0B-99AA79C88B12}">
      <dgm:prSet/>
      <dgm:spPr/>
      <dgm:t>
        <a:bodyPr/>
        <a:lstStyle/>
        <a:p>
          <a:endParaRPr lang="en-US"/>
        </a:p>
      </dgm:t>
    </dgm:pt>
    <dgm:pt modelId="{CEA8CF2E-05C7-4400-865C-8C00E6DD3364}" type="sibTrans" cxnId="{AEA9872A-14D7-4D4F-BD0B-99AA79C88B12}">
      <dgm:prSet/>
      <dgm:spPr/>
      <dgm:t>
        <a:bodyPr/>
        <a:lstStyle/>
        <a:p>
          <a:endParaRPr lang="en-US"/>
        </a:p>
      </dgm:t>
    </dgm:pt>
    <dgm:pt modelId="{4A85DD19-5DD3-4EA9-BB3A-73164CB351B2}">
      <dgm:prSet phldrT="[Text]"/>
      <dgm:spPr/>
      <dgm:t>
        <a:bodyPr/>
        <a:lstStyle/>
        <a:p>
          <a:r>
            <a:rPr lang="en-US" dirty="0" smtClean="0"/>
            <a:t>Middle</a:t>
          </a:r>
          <a:endParaRPr lang="en-US" dirty="0"/>
        </a:p>
      </dgm:t>
    </dgm:pt>
    <dgm:pt modelId="{346D91C0-83D8-45CF-9622-7F5648387EE2}" type="parTrans" cxnId="{99967AD2-1B5E-4CA1-88BB-AA5F47E8BB8F}">
      <dgm:prSet/>
      <dgm:spPr/>
      <dgm:t>
        <a:bodyPr/>
        <a:lstStyle/>
        <a:p>
          <a:endParaRPr lang="en-US"/>
        </a:p>
      </dgm:t>
    </dgm:pt>
    <dgm:pt modelId="{C497FB6D-EF76-43E9-B955-B0917B8F913A}" type="sibTrans" cxnId="{99967AD2-1B5E-4CA1-88BB-AA5F47E8BB8F}">
      <dgm:prSet/>
      <dgm:spPr/>
      <dgm:t>
        <a:bodyPr/>
        <a:lstStyle/>
        <a:p>
          <a:endParaRPr lang="en-US"/>
        </a:p>
      </dgm:t>
    </dgm:pt>
    <dgm:pt modelId="{2C5555A9-AD68-4FDB-9E46-48F9348077A7}">
      <dgm:prSet phldrT="[Text]"/>
      <dgm:spPr/>
      <dgm:t>
        <a:bodyPr/>
        <a:lstStyle/>
        <a:p>
          <a:r>
            <a:rPr lang="en-US" dirty="0" smtClean="0"/>
            <a:t>Outer</a:t>
          </a:r>
          <a:endParaRPr lang="en-US" dirty="0"/>
        </a:p>
      </dgm:t>
    </dgm:pt>
    <dgm:pt modelId="{C94DB5CF-D214-4708-BA3F-690448167CF8}" type="parTrans" cxnId="{A5663BD9-DB9C-4ACB-9E46-78379C296A99}">
      <dgm:prSet/>
      <dgm:spPr/>
      <dgm:t>
        <a:bodyPr/>
        <a:lstStyle/>
        <a:p>
          <a:endParaRPr lang="en-US"/>
        </a:p>
      </dgm:t>
    </dgm:pt>
    <dgm:pt modelId="{C48ECA10-8C0F-4946-890A-BB036929DED3}" type="sibTrans" cxnId="{A5663BD9-DB9C-4ACB-9E46-78379C296A99}">
      <dgm:prSet/>
      <dgm:spPr/>
      <dgm:t>
        <a:bodyPr/>
        <a:lstStyle/>
        <a:p>
          <a:endParaRPr lang="en-US"/>
        </a:p>
      </dgm:t>
    </dgm:pt>
    <dgm:pt modelId="{4883A8F7-22A3-4FC6-8249-C9CDD750D033}" type="pres">
      <dgm:prSet presAssocID="{E0A90885-DAE8-467A-AC07-41FC608880D0}" presName="cycle" presStyleCnt="0">
        <dgm:presLayoutVars>
          <dgm:dir/>
          <dgm:resizeHandles val="exact"/>
        </dgm:presLayoutVars>
      </dgm:prSet>
      <dgm:spPr/>
    </dgm:pt>
    <dgm:pt modelId="{B78BC916-6F82-4B43-8123-52AC17F084CB}" type="pres">
      <dgm:prSet presAssocID="{7387F563-AB1A-4170-B422-C5310F985E2D}" presName="node" presStyleLbl="node1" presStyleIdx="0" presStyleCnt="3">
        <dgm:presLayoutVars>
          <dgm:bulletEnabled val="1"/>
        </dgm:presLayoutVars>
      </dgm:prSet>
      <dgm:spPr/>
    </dgm:pt>
    <dgm:pt modelId="{7FD10C65-9AAF-4B2D-9C8E-F96C174F23E8}" type="pres">
      <dgm:prSet presAssocID="{7387F563-AB1A-4170-B422-C5310F985E2D}" presName="spNode" presStyleCnt="0"/>
      <dgm:spPr/>
    </dgm:pt>
    <dgm:pt modelId="{27158AD1-88A3-4E27-AB72-E65014C90AB0}" type="pres">
      <dgm:prSet presAssocID="{CEA8CF2E-05C7-4400-865C-8C00E6DD3364}" presName="sibTrans" presStyleLbl="sibTrans1D1" presStyleIdx="0" presStyleCnt="3"/>
      <dgm:spPr/>
    </dgm:pt>
    <dgm:pt modelId="{634C9568-8580-4AA5-8556-7A77D6965321}" type="pres">
      <dgm:prSet presAssocID="{4A85DD19-5DD3-4EA9-BB3A-73164CB351B2}" presName="node" presStyleLbl="node1" presStyleIdx="1" presStyleCnt="3">
        <dgm:presLayoutVars>
          <dgm:bulletEnabled val="1"/>
        </dgm:presLayoutVars>
      </dgm:prSet>
      <dgm:spPr/>
    </dgm:pt>
    <dgm:pt modelId="{642D3756-0B77-4288-BDAD-1480CD254F67}" type="pres">
      <dgm:prSet presAssocID="{4A85DD19-5DD3-4EA9-BB3A-73164CB351B2}" presName="spNode" presStyleCnt="0"/>
      <dgm:spPr/>
    </dgm:pt>
    <dgm:pt modelId="{FCA2CF4B-CAF2-46FB-9D96-53747E69B64A}" type="pres">
      <dgm:prSet presAssocID="{C497FB6D-EF76-43E9-B955-B0917B8F913A}" presName="sibTrans" presStyleLbl="sibTrans1D1" presStyleIdx="1" presStyleCnt="3"/>
      <dgm:spPr/>
    </dgm:pt>
    <dgm:pt modelId="{7E4F3C53-A4B4-4BBC-ADDE-6E3D37E47B17}" type="pres">
      <dgm:prSet presAssocID="{2C5555A9-AD68-4FDB-9E46-48F9348077A7}" presName="node" presStyleLbl="node1" presStyleIdx="2" presStyleCnt="3">
        <dgm:presLayoutVars>
          <dgm:bulletEnabled val="1"/>
        </dgm:presLayoutVars>
      </dgm:prSet>
      <dgm:spPr/>
    </dgm:pt>
    <dgm:pt modelId="{3005B436-349D-4740-9CF9-5C9A97FF5676}" type="pres">
      <dgm:prSet presAssocID="{2C5555A9-AD68-4FDB-9E46-48F9348077A7}" presName="spNode" presStyleCnt="0"/>
      <dgm:spPr/>
    </dgm:pt>
    <dgm:pt modelId="{FA666855-31CF-472D-81B6-E2FB5219BB7D}" type="pres">
      <dgm:prSet presAssocID="{C48ECA10-8C0F-4946-890A-BB036929DED3}" presName="sibTrans" presStyleLbl="sibTrans1D1" presStyleIdx="2" presStyleCnt="3"/>
      <dgm:spPr/>
    </dgm:pt>
  </dgm:ptLst>
  <dgm:cxnLst>
    <dgm:cxn modelId="{93525B58-E536-4C16-BD05-436D456C0881}" type="presOf" srcId="{2C5555A9-AD68-4FDB-9E46-48F9348077A7}" destId="{7E4F3C53-A4B4-4BBC-ADDE-6E3D37E47B17}" srcOrd="0" destOrd="0" presId="urn:microsoft.com/office/officeart/2005/8/layout/cycle6"/>
    <dgm:cxn modelId="{99967AD2-1B5E-4CA1-88BB-AA5F47E8BB8F}" srcId="{E0A90885-DAE8-467A-AC07-41FC608880D0}" destId="{4A85DD19-5DD3-4EA9-BB3A-73164CB351B2}" srcOrd="1" destOrd="0" parTransId="{346D91C0-83D8-45CF-9622-7F5648387EE2}" sibTransId="{C497FB6D-EF76-43E9-B955-B0917B8F913A}"/>
    <dgm:cxn modelId="{C241D521-A622-4FC1-980D-B0A686160A06}" type="presOf" srcId="{4A85DD19-5DD3-4EA9-BB3A-73164CB351B2}" destId="{634C9568-8580-4AA5-8556-7A77D6965321}" srcOrd="0" destOrd="0" presId="urn:microsoft.com/office/officeart/2005/8/layout/cycle6"/>
    <dgm:cxn modelId="{12E74FE1-D61E-4571-A0A0-CA5D5EC7AC83}" type="presOf" srcId="{CEA8CF2E-05C7-4400-865C-8C00E6DD3364}" destId="{27158AD1-88A3-4E27-AB72-E65014C90AB0}" srcOrd="0" destOrd="0" presId="urn:microsoft.com/office/officeart/2005/8/layout/cycle6"/>
    <dgm:cxn modelId="{98289308-2925-4CCB-B729-036C784A3E23}" type="presOf" srcId="{C48ECA10-8C0F-4946-890A-BB036929DED3}" destId="{FA666855-31CF-472D-81B6-E2FB5219BB7D}" srcOrd="0" destOrd="0" presId="urn:microsoft.com/office/officeart/2005/8/layout/cycle6"/>
    <dgm:cxn modelId="{A5663BD9-DB9C-4ACB-9E46-78379C296A99}" srcId="{E0A90885-DAE8-467A-AC07-41FC608880D0}" destId="{2C5555A9-AD68-4FDB-9E46-48F9348077A7}" srcOrd="2" destOrd="0" parTransId="{C94DB5CF-D214-4708-BA3F-690448167CF8}" sibTransId="{C48ECA10-8C0F-4946-890A-BB036929DED3}"/>
    <dgm:cxn modelId="{AEA9872A-14D7-4D4F-BD0B-99AA79C88B12}" srcId="{E0A90885-DAE8-467A-AC07-41FC608880D0}" destId="{7387F563-AB1A-4170-B422-C5310F985E2D}" srcOrd="0" destOrd="0" parTransId="{85CCD60D-CAAB-4049-B958-6EC737C6E252}" sibTransId="{CEA8CF2E-05C7-4400-865C-8C00E6DD3364}"/>
    <dgm:cxn modelId="{F05DDD42-8E94-4149-9B6B-C0B43D27C6DC}" type="presOf" srcId="{E0A90885-DAE8-467A-AC07-41FC608880D0}" destId="{4883A8F7-22A3-4FC6-8249-C9CDD750D033}" srcOrd="0" destOrd="0" presId="urn:microsoft.com/office/officeart/2005/8/layout/cycle6"/>
    <dgm:cxn modelId="{414EF712-4AEC-41E2-B2EC-684FF21586D8}" type="presOf" srcId="{C497FB6D-EF76-43E9-B955-B0917B8F913A}" destId="{FCA2CF4B-CAF2-46FB-9D96-53747E69B64A}" srcOrd="0" destOrd="0" presId="urn:microsoft.com/office/officeart/2005/8/layout/cycle6"/>
    <dgm:cxn modelId="{6F809D46-7FE8-43B7-8844-9B71256AC0E6}" type="presOf" srcId="{7387F563-AB1A-4170-B422-C5310F985E2D}" destId="{B78BC916-6F82-4B43-8123-52AC17F084CB}" srcOrd="0" destOrd="0" presId="urn:microsoft.com/office/officeart/2005/8/layout/cycle6"/>
    <dgm:cxn modelId="{FF7A7A12-387E-430A-B968-7870DA61CC8F}" type="presParOf" srcId="{4883A8F7-22A3-4FC6-8249-C9CDD750D033}" destId="{B78BC916-6F82-4B43-8123-52AC17F084CB}" srcOrd="0" destOrd="0" presId="urn:microsoft.com/office/officeart/2005/8/layout/cycle6"/>
    <dgm:cxn modelId="{EA04C841-EE33-457B-9B0D-975F31C788FB}" type="presParOf" srcId="{4883A8F7-22A3-4FC6-8249-C9CDD750D033}" destId="{7FD10C65-9AAF-4B2D-9C8E-F96C174F23E8}" srcOrd="1" destOrd="0" presId="urn:microsoft.com/office/officeart/2005/8/layout/cycle6"/>
    <dgm:cxn modelId="{61ABB8C5-05E6-40FF-9FCB-C490CE53A18F}" type="presParOf" srcId="{4883A8F7-22A3-4FC6-8249-C9CDD750D033}" destId="{27158AD1-88A3-4E27-AB72-E65014C90AB0}" srcOrd="2" destOrd="0" presId="urn:microsoft.com/office/officeart/2005/8/layout/cycle6"/>
    <dgm:cxn modelId="{4BEDC7DB-7538-4E87-ADC9-9FDBCEB9B263}" type="presParOf" srcId="{4883A8F7-22A3-4FC6-8249-C9CDD750D033}" destId="{634C9568-8580-4AA5-8556-7A77D6965321}" srcOrd="3" destOrd="0" presId="urn:microsoft.com/office/officeart/2005/8/layout/cycle6"/>
    <dgm:cxn modelId="{6DF11E53-1AB8-4386-B104-871F36818236}" type="presParOf" srcId="{4883A8F7-22A3-4FC6-8249-C9CDD750D033}" destId="{642D3756-0B77-4288-BDAD-1480CD254F67}" srcOrd="4" destOrd="0" presId="urn:microsoft.com/office/officeart/2005/8/layout/cycle6"/>
    <dgm:cxn modelId="{9BB2C800-9AC6-4FEB-A799-F0F25789AE33}" type="presParOf" srcId="{4883A8F7-22A3-4FC6-8249-C9CDD750D033}" destId="{FCA2CF4B-CAF2-46FB-9D96-53747E69B64A}" srcOrd="5" destOrd="0" presId="urn:microsoft.com/office/officeart/2005/8/layout/cycle6"/>
    <dgm:cxn modelId="{21782909-A4CE-45B8-A992-EB7138353B1E}" type="presParOf" srcId="{4883A8F7-22A3-4FC6-8249-C9CDD750D033}" destId="{7E4F3C53-A4B4-4BBC-ADDE-6E3D37E47B17}" srcOrd="6" destOrd="0" presId="urn:microsoft.com/office/officeart/2005/8/layout/cycle6"/>
    <dgm:cxn modelId="{A81AA994-4C00-4041-B076-8221F187069A}" type="presParOf" srcId="{4883A8F7-22A3-4FC6-8249-C9CDD750D033}" destId="{3005B436-349D-4740-9CF9-5C9A97FF5676}" srcOrd="7" destOrd="0" presId="urn:microsoft.com/office/officeart/2005/8/layout/cycle6"/>
    <dgm:cxn modelId="{33EF963A-1892-4C36-9E0C-33E695A97D37}" type="presParOf" srcId="{4883A8F7-22A3-4FC6-8249-C9CDD750D033}" destId="{FA666855-31CF-472D-81B6-E2FB5219BB7D}" srcOrd="8" destOrd="0" presId="urn:microsoft.com/office/officeart/2005/8/layout/cycle6"/>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0A90885-DAE8-467A-AC07-41FC608880D0}" type="doc">
      <dgm:prSet loTypeId="urn:microsoft.com/office/officeart/2005/8/layout/cycle6" loCatId="relationship" qsTypeId="urn:microsoft.com/office/officeart/2005/8/quickstyle/3d9" qsCatId="3D" csTypeId="urn:microsoft.com/office/officeart/2005/8/colors/accent6_5" csCatId="accent6" phldr="1"/>
      <dgm:spPr/>
    </dgm:pt>
    <dgm:pt modelId="{7387F563-AB1A-4170-B422-C5310F985E2D}">
      <dgm:prSet phldrT="[Text]"/>
      <dgm:spPr/>
      <dgm:t>
        <a:bodyPr/>
        <a:lstStyle/>
        <a:p>
          <a:r>
            <a:rPr lang="en-US" dirty="0" smtClean="0"/>
            <a:t>Inner</a:t>
          </a:r>
        </a:p>
      </dgm:t>
    </dgm:pt>
    <dgm:pt modelId="{85CCD60D-CAAB-4049-B958-6EC737C6E252}" type="parTrans" cxnId="{AEA9872A-14D7-4D4F-BD0B-99AA79C88B12}">
      <dgm:prSet/>
      <dgm:spPr/>
      <dgm:t>
        <a:bodyPr/>
        <a:lstStyle/>
        <a:p>
          <a:endParaRPr lang="en-US"/>
        </a:p>
      </dgm:t>
    </dgm:pt>
    <dgm:pt modelId="{CEA8CF2E-05C7-4400-865C-8C00E6DD3364}" type="sibTrans" cxnId="{AEA9872A-14D7-4D4F-BD0B-99AA79C88B12}">
      <dgm:prSet/>
      <dgm:spPr/>
      <dgm:t>
        <a:bodyPr/>
        <a:lstStyle/>
        <a:p>
          <a:endParaRPr lang="en-US"/>
        </a:p>
      </dgm:t>
    </dgm:pt>
    <dgm:pt modelId="{4A85DD19-5DD3-4EA9-BB3A-73164CB351B2}">
      <dgm:prSet phldrT="[Text]"/>
      <dgm:spPr/>
      <dgm:t>
        <a:bodyPr/>
        <a:lstStyle/>
        <a:p>
          <a:r>
            <a:rPr lang="en-US" dirty="0" smtClean="0"/>
            <a:t>Middle</a:t>
          </a:r>
          <a:endParaRPr lang="en-US" dirty="0"/>
        </a:p>
      </dgm:t>
    </dgm:pt>
    <dgm:pt modelId="{346D91C0-83D8-45CF-9622-7F5648387EE2}" type="parTrans" cxnId="{99967AD2-1B5E-4CA1-88BB-AA5F47E8BB8F}">
      <dgm:prSet/>
      <dgm:spPr/>
      <dgm:t>
        <a:bodyPr/>
        <a:lstStyle/>
        <a:p>
          <a:endParaRPr lang="en-US"/>
        </a:p>
      </dgm:t>
    </dgm:pt>
    <dgm:pt modelId="{C497FB6D-EF76-43E9-B955-B0917B8F913A}" type="sibTrans" cxnId="{99967AD2-1B5E-4CA1-88BB-AA5F47E8BB8F}">
      <dgm:prSet/>
      <dgm:spPr/>
      <dgm:t>
        <a:bodyPr/>
        <a:lstStyle/>
        <a:p>
          <a:endParaRPr lang="en-US"/>
        </a:p>
      </dgm:t>
    </dgm:pt>
    <dgm:pt modelId="{2C5555A9-AD68-4FDB-9E46-48F9348077A7}">
      <dgm:prSet phldrT="[Text]"/>
      <dgm:spPr/>
      <dgm:t>
        <a:bodyPr/>
        <a:lstStyle/>
        <a:p>
          <a:r>
            <a:rPr lang="en-US" dirty="0" smtClean="0"/>
            <a:t>Outer</a:t>
          </a:r>
          <a:endParaRPr lang="en-US" dirty="0"/>
        </a:p>
      </dgm:t>
    </dgm:pt>
    <dgm:pt modelId="{C94DB5CF-D214-4708-BA3F-690448167CF8}" type="parTrans" cxnId="{A5663BD9-DB9C-4ACB-9E46-78379C296A99}">
      <dgm:prSet/>
      <dgm:spPr/>
      <dgm:t>
        <a:bodyPr/>
        <a:lstStyle/>
        <a:p>
          <a:endParaRPr lang="en-US"/>
        </a:p>
      </dgm:t>
    </dgm:pt>
    <dgm:pt modelId="{C48ECA10-8C0F-4946-890A-BB036929DED3}" type="sibTrans" cxnId="{A5663BD9-DB9C-4ACB-9E46-78379C296A99}">
      <dgm:prSet/>
      <dgm:spPr/>
      <dgm:t>
        <a:bodyPr/>
        <a:lstStyle/>
        <a:p>
          <a:endParaRPr lang="en-US"/>
        </a:p>
      </dgm:t>
    </dgm:pt>
    <dgm:pt modelId="{4883A8F7-22A3-4FC6-8249-C9CDD750D033}" type="pres">
      <dgm:prSet presAssocID="{E0A90885-DAE8-467A-AC07-41FC608880D0}" presName="cycle" presStyleCnt="0">
        <dgm:presLayoutVars>
          <dgm:dir/>
          <dgm:resizeHandles val="exact"/>
        </dgm:presLayoutVars>
      </dgm:prSet>
      <dgm:spPr/>
    </dgm:pt>
    <dgm:pt modelId="{B78BC916-6F82-4B43-8123-52AC17F084CB}" type="pres">
      <dgm:prSet presAssocID="{7387F563-AB1A-4170-B422-C5310F985E2D}" presName="node" presStyleLbl="node1" presStyleIdx="0" presStyleCnt="3">
        <dgm:presLayoutVars>
          <dgm:bulletEnabled val="1"/>
        </dgm:presLayoutVars>
      </dgm:prSet>
      <dgm:spPr/>
    </dgm:pt>
    <dgm:pt modelId="{7FD10C65-9AAF-4B2D-9C8E-F96C174F23E8}" type="pres">
      <dgm:prSet presAssocID="{7387F563-AB1A-4170-B422-C5310F985E2D}" presName="spNode" presStyleCnt="0"/>
      <dgm:spPr/>
    </dgm:pt>
    <dgm:pt modelId="{27158AD1-88A3-4E27-AB72-E65014C90AB0}" type="pres">
      <dgm:prSet presAssocID="{CEA8CF2E-05C7-4400-865C-8C00E6DD3364}" presName="sibTrans" presStyleLbl="sibTrans1D1" presStyleIdx="0" presStyleCnt="3"/>
      <dgm:spPr/>
    </dgm:pt>
    <dgm:pt modelId="{634C9568-8580-4AA5-8556-7A77D6965321}" type="pres">
      <dgm:prSet presAssocID="{4A85DD19-5DD3-4EA9-BB3A-73164CB351B2}" presName="node" presStyleLbl="node1" presStyleIdx="1" presStyleCnt="3">
        <dgm:presLayoutVars>
          <dgm:bulletEnabled val="1"/>
        </dgm:presLayoutVars>
      </dgm:prSet>
      <dgm:spPr/>
    </dgm:pt>
    <dgm:pt modelId="{642D3756-0B77-4288-BDAD-1480CD254F67}" type="pres">
      <dgm:prSet presAssocID="{4A85DD19-5DD3-4EA9-BB3A-73164CB351B2}" presName="spNode" presStyleCnt="0"/>
      <dgm:spPr/>
    </dgm:pt>
    <dgm:pt modelId="{FCA2CF4B-CAF2-46FB-9D96-53747E69B64A}" type="pres">
      <dgm:prSet presAssocID="{C497FB6D-EF76-43E9-B955-B0917B8F913A}" presName="sibTrans" presStyleLbl="sibTrans1D1" presStyleIdx="1" presStyleCnt="3"/>
      <dgm:spPr/>
    </dgm:pt>
    <dgm:pt modelId="{7E4F3C53-A4B4-4BBC-ADDE-6E3D37E47B17}" type="pres">
      <dgm:prSet presAssocID="{2C5555A9-AD68-4FDB-9E46-48F9348077A7}" presName="node" presStyleLbl="node1" presStyleIdx="2" presStyleCnt="3">
        <dgm:presLayoutVars>
          <dgm:bulletEnabled val="1"/>
        </dgm:presLayoutVars>
      </dgm:prSet>
      <dgm:spPr/>
    </dgm:pt>
    <dgm:pt modelId="{3005B436-349D-4740-9CF9-5C9A97FF5676}" type="pres">
      <dgm:prSet presAssocID="{2C5555A9-AD68-4FDB-9E46-48F9348077A7}" presName="spNode" presStyleCnt="0"/>
      <dgm:spPr/>
    </dgm:pt>
    <dgm:pt modelId="{FA666855-31CF-472D-81B6-E2FB5219BB7D}" type="pres">
      <dgm:prSet presAssocID="{C48ECA10-8C0F-4946-890A-BB036929DED3}" presName="sibTrans" presStyleLbl="sibTrans1D1" presStyleIdx="2" presStyleCnt="3"/>
      <dgm:spPr/>
    </dgm:pt>
  </dgm:ptLst>
  <dgm:cxnLst>
    <dgm:cxn modelId="{22EF98E7-7A82-43D6-A838-A9461EF5D36D}" type="presOf" srcId="{CEA8CF2E-05C7-4400-865C-8C00E6DD3364}" destId="{27158AD1-88A3-4E27-AB72-E65014C90AB0}" srcOrd="0" destOrd="0" presId="urn:microsoft.com/office/officeart/2005/8/layout/cycle6"/>
    <dgm:cxn modelId="{99967AD2-1B5E-4CA1-88BB-AA5F47E8BB8F}" srcId="{E0A90885-DAE8-467A-AC07-41FC608880D0}" destId="{4A85DD19-5DD3-4EA9-BB3A-73164CB351B2}" srcOrd="1" destOrd="0" parTransId="{346D91C0-83D8-45CF-9622-7F5648387EE2}" sibTransId="{C497FB6D-EF76-43E9-B955-B0917B8F913A}"/>
    <dgm:cxn modelId="{BF65BECD-9D5A-4A3D-BCA8-7386889C96DA}" type="presOf" srcId="{4A85DD19-5DD3-4EA9-BB3A-73164CB351B2}" destId="{634C9568-8580-4AA5-8556-7A77D6965321}" srcOrd="0" destOrd="0" presId="urn:microsoft.com/office/officeart/2005/8/layout/cycle6"/>
    <dgm:cxn modelId="{3C60A3D4-1389-46D0-95AD-92B07291729D}" type="presOf" srcId="{7387F563-AB1A-4170-B422-C5310F985E2D}" destId="{B78BC916-6F82-4B43-8123-52AC17F084CB}" srcOrd="0" destOrd="0" presId="urn:microsoft.com/office/officeart/2005/8/layout/cycle6"/>
    <dgm:cxn modelId="{C481E5BA-2F8C-48B9-9C69-5BA3F7DDC6A9}" type="presOf" srcId="{2C5555A9-AD68-4FDB-9E46-48F9348077A7}" destId="{7E4F3C53-A4B4-4BBC-ADDE-6E3D37E47B17}" srcOrd="0" destOrd="0" presId="urn:microsoft.com/office/officeart/2005/8/layout/cycle6"/>
    <dgm:cxn modelId="{4F5960AD-E188-42CF-97DB-BF8F57695B30}" type="presOf" srcId="{C497FB6D-EF76-43E9-B955-B0917B8F913A}" destId="{FCA2CF4B-CAF2-46FB-9D96-53747E69B64A}" srcOrd="0" destOrd="0" presId="urn:microsoft.com/office/officeart/2005/8/layout/cycle6"/>
    <dgm:cxn modelId="{A5663BD9-DB9C-4ACB-9E46-78379C296A99}" srcId="{E0A90885-DAE8-467A-AC07-41FC608880D0}" destId="{2C5555A9-AD68-4FDB-9E46-48F9348077A7}" srcOrd="2" destOrd="0" parTransId="{C94DB5CF-D214-4708-BA3F-690448167CF8}" sibTransId="{C48ECA10-8C0F-4946-890A-BB036929DED3}"/>
    <dgm:cxn modelId="{AEA9872A-14D7-4D4F-BD0B-99AA79C88B12}" srcId="{E0A90885-DAE8-467A-AC07-41FC608880D0}" destId="{7387F563-AB1A-4170-B422-C5310F985E2D}" srcOrd="0" destOrd="0" parTransId="{85CCD60D-CAAB-4049-B958-6EC737C6E252}" sibTransId="{CEA8CF2E-05C7-4400-865C-8C00E6DD3364}"/>
    <dgm:cxn modelId="{4907298B-A8CD-4FA0-925B-958F5D8008F7}" type="presOf" srcId="{C48ECA10-8C0F-4946-890A-BB036929DED3}" destId="{FA666855-31CF-472D-81B6-E2FB5219BB7D}" srcOrd="0" destOrd="0" presId="urn:microsoft.com/office/officeart/2005/8/layout/cycle6"/>
    <dgm:cxn modelId="{27002A54-FEB7-491E-8BAA-0CE82F86384B}" type="presOf" srcId="{E0A90885-DAE8-467A-AC07-41FC608880D0}" destId="{4883A8F7-22A3-4FC6-8249-C9CDD750D033}" srcOrd="0" destOrd="0" presId="urn:microsoft.com/office/officeart/2005/8/layout/cycle6"/>
    <dgm:cxn modelId="{A45D6CD5-9CE2-4A9B-AE8A-3B1DB635C985}" type="presParOf" srcId="{4883A8F7-22A3-4FC6-8249-C9CDD750D033}" destId="{B78BC916-6F82-4B43-8123-52AC17F084CB}" srcOrd="0" destOrd="0" presId="urn:microsoft.com/office/officeart/2005/8/layout/cycle6"/>
    <dgm:cxn modelId="{867C3C31-BE07-412F-9234-664CD5B64D88}" type="presParOf" srcId="{4883A8F7-22A3-4FC6-8249-C9CDD750D033}" destId="{7FD10C65-9AAF-4B2D-9C8E-F96C174F23E8}" srcOrd="1" destOrd="0" presId="urn:microsoft.com/office/officeart/2005/8/layout/cycle6"/>
    <dgm:cxn modelId="{89EB210E-B77E-4EFA-9BA6-A880A78FC32E}" type="presParOf" srcId="{4883A8F7-22A3-4FC6-8249-C9CDD750D033}" destId="{27158AD1-88A3-4E27-AB72-E65014C90AB0}" srcOrd="2" destOrd="0" presId="urn:microsoft.com/office/officeart/2005/8/layout/cycle6"/>
    <dgm:cxn modelId="{E018AC45-096B-49CF-A89F-6BCECE556B03}" type="presParOf" srcId="{4883A8F7-22A3-4FC6-8249-C9CDD750D033}" destId="{634C9568-8580-4AA5-8556-7A77D6965321}" srcOrd="3" destOrd="0" presId="urn:microsoft.com/office/officeart/2005/8/layout/cycle6"/>
    <dgm:cxn modelId="{5A37D71C-1781-41E2-9494-9645C6387B2C}" type="presParOf" srcId="{4883A8F7-22A3-4FC6-8249-C9CDD750D033}" destId="{642D3756-0B77-4288-BDAD-1480CD254F67}" srcOrd="4" destOrd="0" presId="urn:microsoft.com/office/officeart/2005/8/layout/cycle6"/>
    <dgm:cxn modelId="{6726E960-195D-4537-8B17-1889BC6EDBD8}" type="presParOf" srcId="{4883A8F7-22A3-4FC6-8249-C9CDD750D033}" destId="{FCA2CF4B-CAF2-46FB-9D96-53747E69B64A}" srcOrd="5" destOrd="0" presId="urn:microsoft.com/office/officeart/2005/8/layout/cycle6"/>
    <dgm:cxn modelId="{E66328FA-8F95-42A7-9929-9586549F42CB}" type="presParOf" srcId="{4883A8F7-22A3-4FC6-8249-C9CDD750D033}" destId="{7E4F3C53-A4B4-4BBC-ADDE-6E3D37E47B17}" srcOrd="6" destOrd="0" presId="urn:microsoft.com/office/officeart/2005/8/layout/cycle6"/>
    <dgm:cxn modelId="{E1412A6E-1102-4189-A92E-5DD80EE4C740}" type="presParOf" srcId="{4883A8F7-22A3-4FC6-8249-C9CDD750D033}" destId="{3005B436-349D-4740-9CF9-5C9A97FF5676}" srcOrd="7" destOrd="0" presId="urn:microsoft.com/office/officeart/2005/8/layout/cycle6"/>
    <dgm:cxn modelId="{9EF4B7FF-DE94-4F22-B855-3024544A4811}" type="presParOf" srcId="{4883A8F7-22A3-4FC6-8249-C9CDD750D033}" destId="{FA666855-31CF-472D-81B6-E2FB5219BB7D}" srcOrd="8" destOrd="0" presId="urn:microsoft.com/office/officeart/2005/8/layout/cycle6"/>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21889E5-3409-4869-A113-24963260B78A}" type="doc">
      <dgm:prSet loTypeId="urn:microsoft.com/office/officeart/2005/8/layout/radial1" loCatId="cycle" qsTypeId="urn:microsoft.com/office/officeart/2005/8/quickstyle/3d3" qsCatId="3D" csTypeId="urn:microsoft.com/office/officeart/2005/8/colors/accent2_3" csCatId="accent2" phldr="1"/>
      <dgm:spPr/>
      <dgm:t>
        <a:bodyPr/>
        <a:lstStyle/>
        <a:p>
          <a:endParaRPr lang="en-US"/>
        </a:p>
      </dgm:t>
    </dgm:pt>
    <dgm:pt modelId="{1B656035-B41D-4CC3-92D4-7A675A301EC3}">
      <dgm:prSet phldrT="[Text]"/>
      <dgm:spPr/>
      <dgm:t>
        <a:bodyPr/>
        <a:lstStyle/>
        <a:p>
          <a:r>
            <a:rPr lang="en-US" dirty="0" err="1" smtClean="0"/>
            <a:t>Lorem</a:t>
          </a:r>
          <a:endParaRPr lang="en-US" dirty="0"/>
        </a:p>
      </dgm:t>
    </dgm:pt>
    <dgm:pt modelId="{D371E4B7-0B7B-4502-B098-8FAB0D585576}" type="parTrans" cxnId="{CDDAAB79-DFCF-4492-A57A-D1B6824B2E21}">
      <dgm:prSet/>
      <dgm:spPr/>
      <dgm:t>
        <a:bodyPr/>
        <a:lstStyle/>
        <a:p>
          <a:endParaRPr lang="en-US"/>
        </a:p>
      </dgm:t>
    </dgm:pt>
    <dgm:pt modelId="{2D774D39-BFC3-42BE-8A60-7C7414E2B6F7}" type="sibTrans" cxnId="{CDDAAB79-DFCF-4492-A57A-D1B6824B2E21}">
      <dgm:prSet/>
      <dgm:spPr/>
      <dgm:t>
        <a:bodyPr/>
        <a:lstStyle/>
        <a:p>
          <a:endParaRPr lang="en-US"/>
        </a:p>
      </dgm:t>
    </dgm:pt>
    <dgm:pt modelId="{89E6277C-7873-46CB-8902-6F0FDBCE021D}">
      <dgm:prSet phldrT="[Text]"/>
      <dgm:spPr/>
      <dgm:t>
        <a:bodyPr/>
        <a:lstStyle/>
        <a:p>
          <a:r>
            <a:rPr lang="en-US" dirty="0" err="1" smtClean="0"/>
            <a:t>Ipsum</a:t>
          </a:r>
          <a:endParaRPr lang="en-US" dirty="0"/>
        </a:p>
      </dgm:t>
    </dgm:pt>
    <dgm:pt modelId="{19C12860-4199-46C7-8B6B-A69E35ED5D84}" type="parTrans" cxnId="{7F57789A-E8E1-4434-842C-796385202189}">
      <dgm:prSet/>
      <dgm:spPr/>
      <dgm:t>
        <a:bodyPr/>
        <a:lstStyle/>
        <a:p>
          <a:endParaRPr lang="en-US"/>
        </a:p>
      </dgm:t>
    </dgm:pt>
    <dgm:pt modelId="{368F2EB5-5316-40B4-BA62-A031D73B00E0}" type="sibTrans" cxnId="{7F57789A-E8E1-4434-842C-796385202189}">
      <dgm:prSet/>
      <dgm:spPr/>
      <dgm:t>
        <a:bodyPr/>
        <a:lstStyle/>
        <a:p>
          <a:endParaRPr lang="en-US"/>
        </a:p>
      </dgm:t>
    </dgm:pt>
    <dgm:pt modelId="{F1D80781-D465-419A-A495-34DEA06E60CF}">
      <dgm:prSet phldrT="[Text]"/>
      <dgm:spPr/>
      <dgm:t>
        <a:bodyPr/>
        <a:lstStyle/>
        <a:p>
          <a:r>
            <a:rPr lang="en-US" dirty="0" smtClean="0"/>
            <a:t>Dolor</a:t>
          </a:r>
          <a:endParaRPr lang="en-US" dirty="0"/>
        </a:p>
      </dgm:t>
    </dgm:pt>
    <dgm:pt modelId="{4E6B6A9B-864E-4761-A08C-D0BEB49CEF0D}" type="parTrans" cxnId="{288B5693-D593-464A-B431-C63FE132E3CD}">
      <dgm:prSet/>
      <dgm:spPr/>
      <dgm:t>
        <a:bodyPr/>
        <a:lstStyle/>
        <a:p>
          <a:endParaRPr lang="en-US"/>
        </a:p>
      </dgm:t>
    </dgm:pt>
    <dgm:pt modelId="{E688BD67-C7CD-4D8A-87B8-E8D36A0681FF}" type="sibTrans" cxnId="{288B5693-D593-464A-B431-C63FE132E3CD}">
      <dgm:prSet/>
      <dgm:spPr/>
      <dgm:t>
        <a:bodyPr/>
        <a:lstStyle/>
        <a:p>
          <a:endParaRPr lang="en-US"/>
        </a:p>
      </dgm:t>
    </dgm:pt>
    <dgm:pt modelId="{099B123B-58B7-495E-9E36-7138FAA6F4F0}">
      <dgm:prSet phldrT="[Text]"/>
      <dgm:spPr/>
      <dgm:t>
        <a:bodyPr/>
        <a:lstStyle/>
        <a:p>
          <a:r>
            <a:rPr lang="en-US" b="0" i="0" dirty="0" err="1" smtClean="0"/>
            <a:t>consectetur</a:t>
          </a:r>
          <a:r>
            <a:rPr lang="en-US" b="0" i="0" dirty="0" smtClean="0"/>
            <a:t> </a:t>
          </a:r>
          <a:endParaRPr lang="en-US" dirty="0"/>
        </a:p>
      </dgm:t>
    </dgm:pt>
    <dgm:pt modelId="{2E12AA52-630A-4A97-88E6-DCC3E5393E32}" type="parTrans" cxnId="{706714E9-ED81-4500-8F67-C3DEB1ABF159}">
      <dgm:prSet/>
      <dgm:spPr/>
      <dgm:t>
        <a:bodyPr/>
        <a:lstStyle/>
        <a:p>
          <a:endParaRPr lang="en-US"/>
        </a:p>
      </dgm:t>
    </dgm:pt>
    <dgm:pt modelId="{3E1F0FDD-2273-4A5E-9B5B-4EEDF52F9A71}" type="sibTrans" cxnId="{706714E9-ED81-4500-8F67-C3DEB1ABF159}">
      <dgm:prSet/>
      <dgm:spPr/>
      <dgm:t>
        <a:bodyPr/>
        <a:lstStyle/>
        <a:p>
          <a:endParaRPr lang="en-US"/>
        </a:p>
      </dgm:t>
    </dgm:pt>
    <dgm:pt modelId="{7291EB5C-8A37-4DBB-891A-7D1085206BBB}">
      <dgm:prSet phldrT="[Text]"/>
      <dgm:spPr/>
      <dgm:t>
        <a:bodyPr/>
        <a:lstStyle/>
        <a:p>
          <a:r>
            <a:rPr lang="en-US" b="0" i="0" dirty="0" err="1" smtClean="0"/>
            <a:t>adipisicing</a:t>
          </a:r>
          <a:r>
            <a:rPr lang="en-US" b="0" i="0" dirty="0" smtClean="0"/>
            <a:t> </a:t>
          </a:r>
          <a:endParaRPr lang="en-US" dirty="0"/>
        </a:p>
      </dgm:t>
    </dgm:pt>
    <dgm:pt modelId="{542B6B01-B842-4B7A-AC71-AE375B9ABBF1}" type="parTrans" cxnId="{4A5A790B-2E49-4AA3-B25C-CDA69A12C3DA}">
      <dgm:prSet/>
      <dgm:spPr/>
      <dgm:t>
        <a:bodyPr/>
        <a:lstStyle/>
        <a:p>
          <a:endParaRPr lang="en-US"/>
        </a:p>
      </dgm:t>
    </dgm:pt>
    <dgm:pt modelId="{A1C9D6BF-5645-4B39-AC36-0A4B8F3F2684}" type="sibTrans" cxnId="{4A5A790B-2E49-4AA3-B25C-CDA69A12C3DA}">
      <dgm:prSet/>
      <dgm:spPr/>
      <dgm:t>
        <a:bodyPr/>
        <a:lstStyle/>
        <a:p>
          <a:endParaRPr lang="en-US"/>
        </a:p>
      </dgm:t>
    </dgm:pt>
    <dgm:pt modelId="{3706465D-9A83-41A6-915C-82A0F3ABA710}">
      <dgm:prSet phldrT="[Text]"/>
      <dgm:spPr/>
      <dgm:t>
        <a:bodyPr/>
        <a:lstStyle/>
        <a:p>
          <a:r>
            <a:rPr lang="en-US" dirty="0" smtClean="0"/>
            <a:t>Sit</a:t>
          </a:r>
          <a:endParaRPr lang="en-US" dirty="0"/>
        </a:p>
      </dgm:t>
    </dgm:pt>
    <dgm:pt modelId="{7CEF7B32-8847-4CC6-958E-A5DD0146FE3C}" type="parTrans" cxnId="{C6FFB4D8-9450-40AA-A66A-DA96CEF38C41}">
      <dgm:prSet/>
      <dgm:spPr/>
      <dgm:t>
        <a:bodyPr/>
        <a:lstStyle/>
        <a:p>
          <a:endParaRPr lang="en-US"/>
        </a:p>
      </dgm:t>
    </dgm:pt>
    <dgm:pt modelId="{A531FA21-C566-4B55-A6BF-A8B6548F5E44}" type="sibTrans" cxnId="{C6FFB4D8-9450-40AA-A66A-DA96CEF38C41}">
      <dgm:prSet/>
      <dgm:spPr/>
      <dgm:t>
        <a:bodyPr/>
        <a:lstStyle/>
        <a:p>
          <a:endParaRPr lang="en-US"/>
        </a:p>
      </dgm:t>
    </dgm:pt>
    <dgm:pt modelId="{E9375166-1510-47F0-BE35-06D70169D05D}">
      <dgm:prSet phldrT="[Text]"/>
      <dgm:spPr/>
      <dgm:t>
        <a:bodyPr/>
        <a:lstStyle/>
        <a:p>
          <a:r>
            <a:rPr lang="en-US" dirty="0" err="1" smtClean="0"/>
            <a:t>Amet</a:t>
          </a:r>
          <a:endParaRPr lang="en-US" dirty="0" smtClean="0"/>
        </a:p>
      </dgm:t>
    </dgm:pt>
    <dgm:pt modelId="{056B30A4-21BC-4D8D-9E2E-8EA8CB387F6E}" type="parTrans" cxnId="{A3381A96-7DE0-4944-A155-0A9A8A205EB5}">
      <dgm:prSet/>
      <dgm:spPr/>
      <dgm:t>
        <a:bodyPr/>
        <a:lstStyle/>
        <a:p>
          <a:endParaRPr lang="en-US"/>
        </a:p>
      </dgm:t>
    </dgm:pt>
    <dgm:pt modelId="{22D6D185-0768-4C8E-9635-36E0EFA968FE}" type="sibTrans" cxnId="{A3381A96-7DE0-4944-A155-0A9A8A205EB5}">
      <dgm:prSet/>
      <dgm:spPr/>
      <dgm:t>
        <a:bodyPr/>
        <a:lstStyle/>
        <a:p>
          <a:endParaRPr lang="en-US"/>
        </a:p>
      </dgm:t>
    </dgm:pt>
    <dgm:pt modelId="{6DC093CF-6DB5-4C8D-9963-D13AE798186D}" type="pres">
      <dgm:prSet presAssocID="{821889E5-3409-4869-A113-24963260B78A}" presName="cycle" presStyleCnt="0">
        <dgm:presLayoutVars>
          <dgm:chMax val="1"/>
          <dgm:dir/>
          <dgm:animLvl val="ctr"/>
          <dgm:resizeHandles val="exact"/>
        </dgm:presLayoutVars>
      </dgm:prSet>
      <dgm:spPr/>
    </dgm:pt>
    <dgm:pt modelId="{13A2A2FB-BEA9-4A33-8189-9D8F76B007B3}" type="pres">
      <dgm:prSet presAssocID="{1B656035-B41D-4CC3-92D4-7A675A301EC3}" presName="centerShape" presStyleLbl="node0" presStyleIdx="0" presStyleCnt="1"/>
      <dgm:spPr/>
    </dgm:pt>
    <dgm:pt modelId="{84C99791-448B-4CC4-942C-4C3785AD397A}" type="pres">
      <dgm:prSet presAssocID="{19C12860-4199-46C7-8B6B-A69E35ED5D84}" presName="Name9" presStyleLbl="parChTrans1D2" presStyleIdx="0" presStyleCnt="6"/>
      <dgm:spPr/>
    </dgm:pt>
    <dgm:pt modelId="{6527582A-E123-4761-8CAA-4B6685DA1AF7}" type="pres">
      <dgm:prSet presAssocID="{19C12860-4199-46C7-8B6B-A69E35ED5D84}" presName="connTx" presStyleLbl="parChTrans1D2" presStyleIdx="0" presStyleCnt="6"/>
      <dgm:spPr/>
    </dgm:pt>
    <dgm:pt modelId="{EA1FFE56-CDCF-46E6-9B1F-482864719F23}" type="pres">
      <dgm:prSet presAssocID="{89E6277C-7873-46CB-8902-6F0FDBCE021D}" presName="node" presStyleLbl="node1" presStyleIdx="0" presStyleCnt="6">
        <dgm:presLayoutVars>
          <dgm:bulletEnabled val="1"/>
        </dgm:presLayoutVars>
      </dgm:prSet>
      <dgm:spPr/>
    </dgm:pt>
    <dgm:pt modelId="{36338EE7-4D32-4DD4-82BF-D8B19187257E}" type="pres">
      <dgm:prSet presAssocID="{4E6B6A9B-864E-4761-A08C-D0BEB49CEF0D}" presName="Name9" presStyleLbl="parChTrans1D2" presStyleIdx="1" presStyleCnt="6"/>
      <dgm:spPr/>
    </dgm:pt>
    <dgm:pt modelId="{14A75FF3-61B7-4D91-94F7-A05891DB25AE}" type="pres">
      <dgm:prSet presAssocID="{4E6B6A9B-864E-4761-A08C-D0BEB49CEF0D}" presName="connTx" presStyleLbl="parChTrans1D2" presStyleIdx="1" presStyleCnt="6"/>
      <dgm:spPr/>
    </dgm:pt>
    <dgm:pt modelId="{4895B42F-A612-4EC4-A18F-15CCF9E0E69E}" type="pres">
      <dgm:prSet presAssocID="{F1D80781-D465-419A-A495-34DEA06E60CF}" presName="node" presStyleLbl="node1" presStyleIdx="1" presStyleCnt="6">
        <dgm:presLayoutVars>
          <dgm:bulletEnabled val="1"/>
        </dgm:presLayoutVars>
      </dgm:prSet>
      <dgm:spPr/>
      <dgm:t>
        <a:bodyPr/>
        <a:lstStyle/>
        <a:p>
          <a:endParaRPr lang="en-US"/>
        </a:p>
      </dgm:t>
    </dgm:pt>
    <dgm:pt modelId="{4579F35A-2C93-478B-9DA3-A000B5360C9A}" type="pres">
      <dgm:prSet presAssocID="{7CEF7B32-8847-4CC6-958E-A5DD0146FE3C}" presName="Name9" presStyleLbl="parChTrans1D2" presStyleIdx="2" presStyleCnt="6"/>
      <dgm:spPr/>
    </dgm:pt>
    <dgm:pt modelId="{6D27083F-9175-4E9A-B593-FE34DC401113}" type="pres">
      <dgm:prSet presAssocID="{7CEF7B32-8847-4CC6-958E-A5DD0146FE3C}" presName="connTx" presStyleLbl="parChTrans1D2" presStyleIdx="2" presStyleCnt="6"/>
      <dgm:spPr/>
    </dgm:pt>
    <dgm:pt modelId="{21B510F3-D187-4487-A87C-F719078F8A0A}" type="pres">
      <dgm:prSet presAssocID="{3706465D-9A83-41A6-915C-82A0F3ABA710}" presName="node" presStyleLbl="node1" presStyleIdx="2" presStyleCnt="6">
        <dgm:presLayoutVars>
          <dgm:bulletEnabled val="1"/>
        </dgm:presLayoutVars>
      </dgm:prSet>
      <dgm:spPr/>
    </dgm:pt>
    <dgm:pt modelId="{2E445B3B-F841-4D6F-B88B-EA254EBED670}" type="pres">
      <dgm:prSet presAssocID="{056B30A4-21BC-4D8D-9E2E-8EA8CB387F6E}" presName="Name9" presStyleLbl="parChTrans1D2" presStyleIdx="3" presStyleCnt="6"/>
      <dgm:spPr/>
    </dgm:pt>
    <dgm:pt modelId="{94713E0B-72D8-4FAE-A8C4-13E85A5AE79D}" type="pres">
      <dgm:prSet presAssocID="{056B30A4-21BC-4D8D-9E2E-8EA8CB387F6E}" presName="connTx" presStyleLbl="parChTrans1D2" presStyleIdx="3" presStyleCnt="6"/>
      <dgm:spPr/>
    </dgm:pt>
    <dgm:pt modelId="{669E49BE-21E6-49C2-B433-EBAD64DF6DD3}" type="pres">
      <dgm:prSet presAssocID="{E9375166-1510-47F0-BE35-06D70169D05D}" presName="node" presStyleLbl="node1" presStyleIdx="3" presStyleCnt="6">
        <dgm:presLayoutVars>
          <dgm:bulletEnabled val="1"/>
        </dgm:presLayoutVars>
      </dgm:prSet>
      <dgm:spPr/>
      <dgm:t>
        <a:bodyPr/>
        <a:lstStyle/>
        <a:p>
          <a:endParaRPr lang="en-US"/>
        </a:p>
      </dgm:t>
    </dgm:pt>
    <dgm:pt modelId="{FDA07455-BC01-4106-957F-DDAA6940144A}" type="pres">
      <dgm:prSet presAssocID="{2E12AA52-630A-4A97-88E6-DCC3E5393E32}" presName="Name9" presStyleLbl="parChTrans1D2" presStyleIdx="4" presStyleCnt="6"/>
      <dgm:spPr/>
    </dgm:pt>
    <dgm:pt modelId="{76F82E34-C936-4D40-BFF4-5D38FD1673D7}" type="pres">
      <dgm:prSet presAssocID="{2E12AA52-630A-4A97-88E6-DCC3E5393E32}" presName="connTx" presStyleLbl="parChTrans1D2" presStyleIdx="4" presStyleCnt="6"/>
      <dgm:spPr/>
    </dgm:pt>
    <dgm:pt modelId="{36D67BD1-7C3D-437A-A362-6E1B6205916F}" type="pres">
      <dgm:prSet presAssocID="{099B123B-58B7-495E-9E36-7138FAA6F4F0}" presName="node" presStyleLbl="node1" presStyleIdx="4" presStyleCnt="6">
        <dgm:presLayoutVars>
          <dgm:bulletEnabled val="1"/>
        </dgm:presLayoutVars>
      </dgm:prSet>
      <dgm:spPr/>
      <dgm:t>
        <a:bodyPr/>
        <a:lstStyle/>
        <a:p>
          <a:endParaRPr lang="en-US"/>
        </a:p>
      </dgm:t>
    </dgm:pt>
    <dgm:pt modelId="{8F2FE40E-B243-4AF6-B9E2-E6E3A7829E6E}" type="pres">
      <dgm:prSet presAssocID="{542B6B01-B842-4B7A-AC71-AE375B9ABBF1}" presName="Name9" presStyleLbl="parChTrans1D2" presStyleIdx="5" presStyleCnt="6"/>
      <dgm:spPr/>
    </dgm:pt>
    <dgm:pt modelId="{5131626B-8AB1-45FA-B9DA-BA71410B2C60}" type="pres">
      <dgm:prSet presAssocID="{542B6B01-B842-4B7A-AC71-AE375B9ABBF1}" presName="connTx" presStyleLbl="parChTrans1D2" presStyleIdx="5" presStyleCnt="6"/>
      <dgm:spPr/>
    </dgm:pt>
    <dgm:pt modelId="{F2ED5C93-71A5-4560-A3C5-C512407ABCA3}" type="pres">
      <dgm:prSet presAssocID="{7291EB5C-8A37-4DBB-891A-7D1085206BBB}" presName="node" presStyleLbl="node1" presStyleIdx="5" presStyleCnt="6">
        <dgm:presLayoutVars>
          <dgm:bulletEnabled val="1"/>
        </dgm:presLayoutVars>
      </dgm:prSet>
      <dgm:spPr/>
      <dgm:t>
        <a:bodyPr/>
        <a:lstStyle/>
        <a:p>
          <a:endParaRPr lang="en-US"/>
        </a:p>
      </dgm:t>
    </dgm:pt>
  </dgm:ptLst>
  <dgm:cxnLst>
    <dgm:cxn modelId="{911DD971-CD58-4464-95FF-D153550B2C41}" type="presOf" srcId="{542B6B01-B842-4B7A-AC71-AE375B9ABBF1}" destId="{8F2FE40E-B243-4AF6-B9E2-E6E3A7829E6E}" srcOrd="0" destOrd="0" presId="urn:microsoft.com/office/officeart/2005/8/layout/radial1"/>
    <dgm:cxn modelId="{01C1E17C-81E5-4C11-BDDF-809EC3B70D06}" type="presOf" srcId="{7CEF7B32-8847-4CC6-958E-A5DD0146FE3C}" destId="{6D27083F-9175-4E9A-B593-FE34DC401113}" srcOrd="1" destOrd="0" presId="urn:microsoft.com/office/officeart/2005/8/layout/radial1"/>
    <dgm:cxn modelId="{B07D8FBE-E7D6-4F99-8C5C-498313E05F03}" type="presOf" srcId="{4E6B6A9B-864E-4761-A08C-D0BEB49CEF0D}" destId="{36338EE7-4D32-4DD4-82BF-D8B19187257E}" srcOrd="0" destOrd="0" presId="urn:microsoft.com/office/officeart/2005/8/layout/radial1"/>
    <dgm:cxn modelId="{4A5A790B-2E49-4AA3-B25C-CDA69A12C3DA}" srcId="{1B656035-B41D-4CC3-92D4-7A675A301EC3}" destId="{7291EB5C-8A37-4DBB-891A-7D1085206BBB}" srcOrd="5" destOrd="0" parTransId="{542B6B01-B842-4B7A-AC71-AE375B9ABBF1}" sibTransId="{A1C9D6BF-5645-4B39-AC36-0A4B8F3F2684}"/>
    <dgm:cxn modelId="{F5CAC02B-A980-4A03-8F3D-C20B3B87F2C7}" type="presOf" srcId="{1B656035-B41D-4CC3-92D4-7A675A301EC3}" destId="{13A2A2FB-BEA9-4A33-8189-9D8F76B007B3}" srcOrd="0" destOrd="0" presId="urn:microsoft.com/office/officeart/2005/8/layout/radial1"/>
    <dgm:cxn modelId="{56C5D88E-7688-472B-9ED3-523CADFDCB13}" type="presOf" srcId="{542B6B01-B842-4B7A-AC71-AE375B9ABBF1}" destId="{5131626B-8AB1-45FA-B9DA-BA71410B2C60}" srcOrd="1" destOrd="0" presId="urn:microsoft.com/office/officeart/2005/8/layout/radial1"/>
    <dgm:cxn modelId="{C5747055-4709-4C48-A731-2038F7197DA4}" type="presOf" srcId="{2E12AA52-630A-4A97-88E6-DCC3E5393E32}" destId="{76F82E34-C936-4D40-BFF4-5D38FD1673D7}" srcOrd="1" destOrd="0" presId="urn:microsoft.com/office/officeart/2005/8/layout/radial1"/>
    <dgm:cxn modelId="{288B5693-D593-464A-B431-C63FE132E3CD}" srcId="{1B656035-B41D-4CC3-92D4-7A675A301EC3}" destId="{F1D80781-D465-419A-A495-34DEA06E60CF}" srcOrd="1" destOrd="0" parTransId="{4E6B6A9B-864E-4761-A08C-D0BEB49CEF0D}" sibTransId="{E688BD67-C7CD-4D8A-87B8-E8D36A0681FF}"/>
    <dgm:cxn modelId="{A3381A96-7DE0-4944-A155-0A9A8A205EB5}" srcId="{1B656035-B41D-4CC3-92D4-7A675A301EC3}" destId="{E9375166-1510-47F0-BE35-06D70169D05D}" srcOrd="3" destOrd="0" parTransId="{056B30A4-21BC-4D8D-9E2E-8EA8CB387F6E}" sibTransId="{22D6D185-0768-4C8E-9635-36E0EFA968FE}"/>
    <dgm:cxn modelId="{8F765CD5-5A96-462A-9253-1F1455EF5685}" type="presOf" srcId="{2E12AA52-630A-4A97-88E6-DCC3E5393E32}" destId="{FDA07455-BC01-4106-957F-DDAA6940144A}" srcOrd="0" destOrd="0" presId="urn:microsoft.com/office/officeart/2005/8/layout/radial1"/>
    <dgm:cxn modelId="{D283254A-19E9-48DC-8324-792FCD82DFC9}" type="presOf" srcId="{89E6277C-7873-46CB-8902-6F0FDBCE021D}" destId="{EA1FFE56-CDCF-46E6-9B1F-482864719F23}" srcOrd="0" destOrd="0" presId="urn:microsoft.com/office/officeart/2005/8/layout/radial1"/>
    <dgm:cxn modelId="{3D27E917-4462-4128-B878-FE86020E6F5F}" type="presOf" srcId="{7CEF7B32-8847-4CC6-958E-A5DD0146FE3C}" destId="{4579F35A-2C93-478B-9DA3-A000B5360C9A}" srcOrd="0" destOrd="0" presId="urn:microsoft.com/office/officeart/2005/8/layout/radial1"/>
    <dgm:cxn modelId="{CDDAAB79-DFCF-4492-A57A-D1B6824B2E21}" srcId="{821889E5-3409-4869-A113-24963260B78A}" destId="{1B656035-B41D-4CC3-92D4-7A675A301EC3}" srcOrd="0" destOrd="0" parTransId="{D371E4B7-0B7B-4502-B098-8FAB0D585576}" sibTransId="{2D774D39-BFC3-42BE-8A60-7C7414E2B6F7}"/>
    <dgm:cxn modelId="{3B851DA0-DA45-455F-B489-60127B05C56D}" type="presOf" srcId="{19C12860-4199-46C7-8B6B-A69E35ED5D84}" destId="{6527582A-E123-4761-8CAA-4B6685DA1AF7}" srcOrd="1" destOrd="0" presId="urn:microsoft.com/office/officeart/2005/8/layout/radial1"/>
    <dgm:cxn modelId="{C6FFB4D8-9450-40AA-A66A-DA96CEF38C41}" srcId="{1B656035-B41D-4CC3-92D4-7A675A301EC3}" destId="{3706465D-9A83-41A6-915C-82A0F3ABA710}" srcOrd="2" destOrd="0" parTransId="{7CEF7B32-8847-4CC6-958E-A5DD0146FE3C}" sibTransId="{A531FA21-C566-4B55-A6BF-A8B6548F5E44}"/>
    <dgm:cxn modelId="{88F4A552-9B24-4F29-B6B9-A1BF17C05AC1}" type="presOf" srcId="{056B30A4-21BC-4D8D-9E2E-8EA8CB387F6E}" destId="{2E445B3B-F841-4D6F-B88B-EA254EBED670}" srcOrd="0" destOrd="0" presId="urn:microsoft.com/office/officeart/2005/8/layout/radial1"/>
    <dgm:cxn modelId="{706714E9-ED81-4500-8F67-C3DEB1ABF159}" srcId="{1B656035-B41D-4CC3-92D4-7A675A301EC3}" destId="{099B123B-58B7-495E-9E36-7138FAA6F4F0}" srcOrd="4" destOrd="0" parTransId="{2E12AA52-630A-4A97-88E6-DCC3E5393E32}" sibTransId="{3E1F0FDD-2273-4A5E-9B5B-4EEDF52F9A71}"/>
    <dgm:cxn modelId="{DBF5174E-D4C9-490A-A791-368E87CBAC6D}" type="presOf" srcId="{821889E5-3409-4869-A113-24963260B78A}" destId="{6DC093CF-6DB5-4C8D-9963-D13AE798186D}" srcOrd="0" destOrd="0" presId="urn:microsoft.com/office/officeart/2005/8/layout/radial1"/>
    <dgm:cxn modelId="{FE8FAD13-45EE-45B5-AC3C-284291F8D013}" type="presOf" srcId="{056B30A4-21BC-4D8D-9E2E-8EA8CB387F6E}" destId="{94713E0B-72D8-4FAE-A8C4-13E85A5AE79D}" srcOrd="1" destOrd="0" presId="urn:microsoft.com/office/officeart/2005/8/layout/radial1"/>
    <dgm:cxn modelId="{06301502-35C7-4046-BE75-6E83B8BAE783}" type="presOf" srcId="{099B123B-58B7-495E-9E36-7138FAA6F4F0}" destId="{36D67BD1-7C3D-437A-A362-6E1B6205916F}" srcOrd="0" destOrd="0" presId="urn:microsoft.com/office/officeart/2005/8/layout/radial1"/>
    <dgm:cxn modelId="{604BF754-61A4-49B3-9191-EC5ADFB86AC6}" type="presOf" srcId="{E9375166-1510-47F0-BE35-06D70169D05D}" destId="{669E49BE-21E6-49C2-B433-EBAD64DF6DD3}" srcOrd="0" destOrd="0" presId="urn:microsoft.com/office/officeart/2005/8/layout/radial1"/>
    <dgm:cxn modelId="{47794EF0-4ACF-4D09-863A-3FF6D18B50B8}" type="presOf" srcId="{19C12860-4199-46C7-8B6B-A69E35ED5D84}" destId="{84C99791-448B-4CC4-942C-4C3785AD397A}" srcOrd="0" destOrd="0" presId="urn:microsoft.com/office/officeart/2005/8/layout/radial1"/>
    <dgm:cxn modelId="{2FBA2947-7112-4061-B2A0-5C0A014DB2DF}" type="presOf" srcId="{F1D80781-D465-419A-A495-34DEA06E60CF}" destId="{4895B42F-A612-4EC4-A18F-15CCF9E0E69E}" srcOrd="0" destOrd="0" presId="urn:microsoft.com/office/officeart/2005/8/layout/radial1"/>
    <dgm:cxn modelId="{E74CF18E-8AE3-46FE-94CE-56D5E18C9506}" type="presOf" srcId="{3706465D-9A83-41A6-915C-82A0F3ABA710}" destId="{21B510F3-D187-4487-A87C-F719078F8A0A}" srcOrd="0" destOrd="0" presId="urn:microsoft.com/office/officeart/2005/8/layout/radial1"/>
    <dgm:cxn modelId="{21F963DE-DF39-48A9-B06A-016E9860D9AC}" type="presOf" srcId="{4E6B6A9B-864E-4761-A08C-D0BEB49CEF0D}" destId="{14A75FF3-61B7-4D91-94F7-A05891DB25AE}" srcOrd="1" destOrd="0" presId="urn:microsoft.com/office/officeart/2005/8/layout/radial1"/>
    <dgm:cxn modelId="{7F57789A-E8E1-4434-842C-796385202189}" srcId="{1B656035-B41D-4CC3-92D4-7A675A301EC3}" destId="{89E6277C-7873-46CB-8902-6F0FDBCE021D}" srcOrd="0" destOrd="0" parTransId="{19C12860-4199-46C7-8B6B-A69E35ED5D84}" sibTransId="{368F2EB5-5316-40B4-BA62-A031D73B00E0}"/>
    <dgm:cxn modelId="{7EED8506-15B9-4F5C-8E64-3270E14E763F}" type="presOf" srcId="{7291EB5C-8A37-4DBB-891A-7D1085206BBB}" destId="{F2ED5C93-71A5-4560-A3C5-C512407ABCA3}" srcOrd="0" destOrd="0" presId="urn:microsoft.com/office/officeart/2005/8/layout/radial1"/>
    <dgm:cxn modelId="{86331EB9-75CC-4363-88B9-64D2E53D7116}" type="presParOf" srcId="{6DC093CF-6DB5-4C8D-9963-D13AE798186D}" destId="{13A2A2FB-BEA9-4A33-8189-9D8F76B007B3}" srcOrd="0" destOrd="0" presId="urn:microsoft.com/office/officeart/2005/8/layout/radial1"/>
    <dgm:cxn modelId="{B890B22E-5EB4-4F11-BAE4-084FAEFE6A9C}" type="presParOf" srcId="{6DC093CF-6DB5-4C8D-9963-D13AE798186D}" destId="{84C99791-448B-4CC4-942C-4C3785AD397A}" srcOrd="1" destOrd="0" presId="urn:microsoft.com/office/officeart/2005/8/layout/radial1"/>
    <dgm:cxn modelId="{EBFD6616-B5DB-488B-908A-70C9ACED0FFA}" type="presParOf" srcId="{84C99791-448B-4CC4-942C-4C3785AD397A}" destId="{6527582A-E123-4761-8CAA-4B6685DA1AF7}" srcOrd="0" destOrd="0" presId="urn:microsoft.com/office/officeart/2005/8/layout/radial1"/>
    <dgm:cxn modelId="{33AAE26E-C1DA-4139-A204-AB39F98812FF}" type="presParOf" srcId="{6DC093CF-6DB5-4C8D-9963-D13AE798186D}" destId="{EA1FFE56-CDCF-46E6-9B1F-482864719F23}" srcOrd="2" destOrd="0" presId="urn:microsoft.com/office/officeart/2005/8/layout/radial1"/>
    <dgm:cxn modelId="{C501827E-DA84-4274-8D21-BA0F63C8EBD6}" type="presParOf" srcId="{6DC093CF-6DB5-4C8D-9963-D13AE798186D}" destId="{36338EE7-4D32-4DD4-82BF-D8B19187257E}" srcOrd="3" destOrd="0" presId="urn:microsoft.com/office/officeart/2005/8/layout/radial1"/>
    <dgm:cxn modelId="{37F0C411-7587-47C6-8283-17D22FB6B69D}" type="presParOf" srcId="{36338EE7-4D32-4DD4-82BF-D8B19187257E}" destId="{14A75FF3-61B7-4D91-94F7-A05891DB25AE}" srcOrd="0" destOrd="0" presId="urn:microsoft.com/office/officeart/2005/8/layout/radial1"/>
    <dgm:cxn modelId="{7B1081EB-55C2-42D3-9EFA-64604016824C}" type="presParOf" srcId="{6DC093CF-6DB5-4C8D-9963-D13AE798186D}" destId="{4895B42F-A612-4EC4-A18F-15CCF9E0E69E}" srcOrd="4" destOrd="0" presId="urn:microsoft.com/office/officeart/2005/8/layout/radial1"/>
    <dgm:cxn modelId="{BE5BFB2D-DDDE-4A9F-AF3C-09F01231973E}" type="presParOf" srcId="{6DC093CF-6DB5-4C8D-9963-D13AE798186D}" destId="{4579F35A-2C93-478B-9DA3-A000B5360C9A}" srcOrd="5" destOrd="0" presId="urn:microsoft.com/office/officeart/2005/8/layout/radial1"/>
    <dgm:cxn modelId="{D5CA8EE6-721D-4EC7-890B-3F8206E5AE22}" type="presParOf" srcId="{4579F35A-2C93-478B-9DA3-A000B5360C9A}" destId="{6D27083F-9175-4E9A-B593-FE34DC401113}" srcOrd="0" destOrd="0" presId="urn:microsoft.com/office/officeart/2005/8/layout/radial1"/>
    <dgm:cxn modelId="{ED8AB92D-1C53-4BBC-B1A7-AC78B9160A0B}" type="presParOf" srcId="{6DC093CF-6DB5-4C8D-9963-D13AE798186D}" destId="{21B510F3-D187-4487-A87C-F719078F8A0A}" srcOrd="6" destOrd="0" presId="urn:microsoft.com/office/officeart/2005/8/layout/radial1"/>
    <dgm:cxn modelId="{CC92F9F9-6592-4F03-8046-6859E8A0A5F1}" type="presParOf" srcId="{6DC093CF-6DB5-4C8D-9963-D13AE798186D}" destId="{2E445B3B-F841-4D6F-B88B-EA254EBED670}" srcOrd="7" destOrd="0" presId="urn:microsoft.com/office/officeart/2005/8/layout/radial1"/>
    <dgm:cxn modelId="{856C8456-43D0-497F-89E1-223F377FD909}" type="presParOf" srcId="{2E445B3B-F841-4D6F-B88B-EA254EBED670}" destId="{94713E0B-72D8-4FAE-A8C4-13E85A5AE79D}" srcOrd="0" destOrd="0" presId="urn:microsoft.com/office/officeart/2005/8/layout/radial1"/>
    <dgm:cxn modelId="{1F758128-E083-45F9-911F-6F4899E285E4}" type="presParOf" srcId="{6DC093CF-6DB5-4C8D-9963-D13AE798186D}" destId="{669E49BE-21E6-49C2-B433-EBAD64DF6DD3}" srcOrd="8" destOrd="0" presId="urn:microsoft.com/office/officeart/2005/8/layout/radial1"/>
    <dgm:cxn modelId="{00B16A86-8739-40F7-8277-C5F2419B4AF7}" type="presParOf" srcId="{6DC093CF-6DB5-4C8D-9963-D13AE798186D}" destId="{FDA07455-BC01-4106-957F-DDAA6940144A}" srcOrd="9" destOrd="0" presId="urn:microsoft.com/office/officeart/2005/8/layout/radial1"/>
    <dgm:cxn modelId="{FE7DCF21-8E58-4840-833C-87C75CF8B284}" type="presParOf" srcId="{FDA07455-BC01-4106-957F-DDAA6940144A}" destId="{76F82E34-C936-4D40-BFF4-5D38FD1673D7}" srcOrd="0" destOrd="0" presId="urn:microsoft.com/office/officeart/2005/8/layout/radial1"/>
    <dgm:cxn modelId="{ECBE90CE-E0D5-4898-8756-A3B4A833CCC1}" type="presParOf" srcId="{6DC093CF-6DB5-4C8D-9963-D13AE798186D}" destId="{36D67BD1-7C3D-437A-A362-6E1B6205916F}" srcOrd="10" destOrd="0" presId="urn:microsoft.com/office/officeart/2005/8/layout/radial1"/>
    <dgm:cxn modelId="{EC5BD704-996D-4AA8-A56D-4274D406AB2C}" type="presParOf" srcId="{6DC093CF-6DB5-4C8D-9963-D13AE798186D}" destId="{8F2FE40E-B243-4AF6-B9E2-E6E3A7829E6E}" srcOrd="11" destOrd="0" presId="urn:microsoft.com/office/officeart/2005/8/layout/radial1"/>
    <dgm:cxn modelId="{8DC7703D-39B9-4F19-B2FA-3194DF8BB504}" type="presParOf" srcId="{8F2FE40E-B243-4AF6-B9E2-E6E3A7829E6E}" destId="{5131626B-8AB1-45FA-B9DA-BA71410B2C60}" srcOrd="0" destOrd="0" presId="urn:microsoft.com/office/officeart/2005/8/layout/radial1"/>
    <dgm:cxn modelId="{E327F9BC-7672-4697-8F81-39AEF3A25185}" type="presParOf" srcId="{6DC093CF-6DB5-4C8D-9963-D13AE798186D}" destId="{F2ED5C93-71A5-4560-A3C5-C512407ABCA3}" srcOrd="12" destOrd="0" presId="urn:microsoft.com/office/officeart/2005/8/layout/radial1"/>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21889E5-3409-4869-A113-24963260B78A}" type="doc">
      <dgm:prSet loTypeId="urn:microsoft.com/office/officeart/2005/8/layout/radial1" loCatId="cycle" qsTypeId="urn:microsoft.com/office/officeart/2005/8/quickstyle/3d9" qsCatId="3D" csTypeId="urn:microsoft.com/office/officeart/2005/8/colors/accent2_3" csCatId="accent2" phldr="1"/>
      <dgm:spPr/>
      <dgm:t>
        <a:bodyPr/>
        <a:lstStyle/>
        <a:p>
          <a:endParaRPr lang="en-US"/>
        </a:p>
      </dgm:t>
    </dgm:pt>
    <dgm:pt modelId="{1B656035-B41D-4CC3-92D4-7A675A301EC3}">
      <dgm:prSet phldrT="[Text]"/>
      <dgm:spPr/>
      <dgm:t>
        <a:bodyPr/>
        <a:lstStyle/>
        <a:p>
          <a:r>
            <a:rPr lang="en-US" dirty="0" err="1" smtClean="0"/>
            <a:t>Lorem</a:t>
          </a:r>
          <a:endParaRPr lang="en-US" dirty="0"/>
        </a:p>
      </dgm:t>
    </dgm:pt>
    <dgm:pt modelId="{D371E4B7-0B7B-4502-B098-8FAB0D585576}" type="parTrans" cxnId="{CDDAAB79-DFCF-4492-A57A-D1B6824B2E21}">
      <dgm:prSet/>
      <dgm:spPr/>
      <dgm:t>
        <a:bodyPr/>
        <a:lstStyle/>
        <a:p>
          <a:endParaRPr lang="en-US"/>
        </a:p>
      </dgm:t>
    </dgm:pt>
    <dgm:pt modelId="{2D774D39-BFC3-42BE-8A60-7C7414E2B6F7}" type="sibTrans" cxnId="{CDDAAB79-DFCF-4492-A57A-D1B6824B2E21}">
      <dgm:prSet/>
      <dgm:spPr/>
      <dgm:t>
        <a:bodyPr/>
        <a:lstStyle/>
        <a:p>
          <a:endParaRPr lang="en-US"/>
        </a:p>
      </dgm:t>
    </dgm:pt>
    <dgm:pt modelId="{89E6277C-7873-46CB-8902-6F0FDBCE021D}">
      <dgm:prSet phldrT="[Text]"/>
      <dgm:spPr/>
      <dgm:t>
        <a:bodyPr/>
        <a:lstStyle/>
        <a:p>
          <a:r>
            <a:rPr lang="en-US" dirty="0" err="1" smtClean="0"/>
            <a:t>Ipsum</a:t>
          </a:r>
          <a:endParaRPr lang="en-US" dirty="0"/>
        </a:p>
      </dgm:t>
    </dgm:pt>
    <dgm:pt modelId="{19C12860-4199-46C7-8B6B-A69E35ED5D84}" type="parTrans" cxnId="{7F57789A-E8E1-4434-842C-796385202189}">
      <dgm:prSet/>
      <dgm:spPr/>
      <dgm:t>
        <a:bodyPr/>
        <a:lstStyle/>
        <a:p>
          <a:endParaRPr lang="en-US"/>
        </a:p>
      </dgm:t>
    </dgm:pt>
    <dgm:pt modelId="{368F2EB5-5316-40B4-BA62-A031D73B00E0}" type="sibTrans" cxnId="{7F57789A-E8E1-4434-842C-796385202189}">
      <dgm:prSet/>
      <dgm:spPr/>
      <dgm:t>
        <a:bodyPr/>
        <a:lstStyle/>
        <a:p>
          <a:endParaRPr lang="en-US"/>
        </a:p>
      </dgm:t>
    </dgm:pt>
    <dgm:pt modelId="{F1D80781-D465-419A-A495-34DEA06E60CF}">
      <dgm:prSet phldrT="[Text]"/>
      <dgm:spPr/>
      <dgm:t>
        <a:bodyPr/>
        <a:lstStyle/>
        <a:p>
          <a:r>
            <a:rPr lang="en-US" dirty="0" smtClean="0"/>
            <a:t>Dolor</a:t>
          </a:r>
          <a:endParaRPr lang="en-US" dirty="0"/>
        </a:p>
      </dgm:t>
    </dgm:pt>
    <dgm:pt modelId="{4E6B6A9B-864E-4761-A08C-D0BEB49CEF0D}" type="parTrans" cxnId="{288B5693-D593-464A-B431-C63FE132E3CD}">
      <dgm:prSet/>
      <dgm:spPr/>
      <dgm:t>
        <a:bodyPr/>
        <a:lstStyle/>
        <a:p>
          <a:endParaRPr lang="en-US"/>
        </a:p>
      </dgm:t>
    </dgm:pt>
    <dgm:pt modelId="{E688BD67-C7CD-4D8A-87B8-E8D36A0681FF}" type="sibTrans" cxnId="{288B5693-D593-464A-B431-C63FE132E3CD}">
      <dgm:prSet/>
      <dgm:spPr/>
      <dgm:t>
        <a:bodyPr/>
        <a:lstStyle/>
        <a:p>
          <a:endParaRPr lang="en-US"/>
        </a:p>
      </dgm:t>
    </dgm:pt>
    <dgm:pt modelId="{099B123B-58B7-495E-9E36-7138FAA6F4F0}">
      <dgm:prSet phldrT="[Text]"/>
      <dgm:spPr/>
      <dgm:t>
        <a:bodyPr/>
        <a:lstStyle/>
        <a:p>
          <a:r>
            <a:rPr lang="en-US" b="0" i="0" dirty="0" err="1" smtClean="0"/>
            <a:t>consectetur</a:t>
          </a:r>
          <a:r>
            <a:rPr lang="en-US" b="0" i="0" dirty="0" smtClean="0"/>
            <a:t> </a:t>
          </a:r>
          <a:endParaRPr lang="en-US" dirty="0"/>
        </a:p>
      </dgm:t>
    </dgm:pt>
    <dgm:pt modelId="{2E12AA52-630A-4A97-88E6-DCC3E5393E32}" type="parTrans" cxnId="{706714E9-ED81-4500-8F67-C3DEB1ABF159}">
      <dgm:prSet/>
      <dgm:spPr/>
      <dgm:t>
        <a:bodyPr/>
        <a:lstStyle/>
        <a:p>
          <a:endParaRPr lang="en-US"/>
        </a:p>
      </dgm:t>
    </dgm:pt>
    <dgm:pt modelId="{3E1F0FDD-2273-4A5E-9B5B-4EEDF52F9A71}" type="sibTrans" cxnId="{706714E9-ED81-4500-8F67-C3DEB1ABF159}">
      <dgm:prSet/>
      <dgm:spPr/>
      <dgm:t>
        <a:bodyPr/>
        <a:lstStyle/>
        <a:p>
          <a:endParaRPr lang="en-US"/>
        </a:p>
      </dgm:t>
    </dgm:pt>
    <dgm:pt modelId="{7291EB5C-8A37-4DBB-891A-7D1085206BBB}">
      <dgm:prSet phldrT="[Text]"/>
      <dgm:spPr/>
      <dgm:t>
        <a:bodyPr/>
        <a:lstStyle/>
        <a:p>
          <a:r>
            <a:rPr lang="en-US" b="0" i="0" dirty="0" err="1" smtClean="0"/>
            <a:t>adipisicing</a:t>
          </a:r>
          <a:r>
            <a:rPr lang="en-US" b="0" i="0" dirty="0" smtClean="0"/>
            <a:t> </a:t>
          </a:r>
          <a:endParaRPr lang="en-US" dirty="0"/>
        </a:p>
      </dgm:t>
    </dgm:pt>
    <dgm:pt modelId="{542B6B01-B842-4B7A-AC71-AE375B9ABBF1}" type="parTrans" cxnId="{4A5A790B-2E49-4AA3-B25C-CDA69A12C3DA}">
      <dgm:prSet/>
      <dgm:spPr/>
      <dgm:t>
        <a:bodyPr/>
        <a:lstStyle/>
        <a:p>
          <a:endParaRPr lang="en-US"/>
        </a:p>
      </dgm:t>
    </dgm:pt>
    <dgm:pt modelId="{A1C9D6BF-5645-4B39-AC36-0A4B8F3F2684}" type="sibTrans" cxnId="{4A5A790B-2E49-4AA3-B25C-CDA69A12C3DA}">
      <dgm:prSet/>
      <dgm:spPr/>
      <dgm:t>
        <a:bodyPr/>
        <a:lstStyle/>
        <a:p>
          <a:endParaRPr lang="en-US"/>
        </a:p>
      </dgm:t>
    </dgm:pt>
    <dgm:pt modelId="{3706465D-9A83-41A6-915C-82A0F3ABA710}">
      <dgm:prSet phldrT="[Text]"/>
      <dgm:spPr/>
      <dgm:t>
        <a:bodyPr/>
        <a:lstStyle/>
        <a:p>
          <a:r>
            <a:rPr lang="en-US" dirty="0" smtClean="0"/>
            <a:t>Sit</a:t>
          </a:r>
          <a:endParaRPr lang="en-US" dirty="0"/>
        </a:p>
      </dgm:t>
    </dgm:pt>
    <dgm:pt modelId="{7CEF7B32-8847-4CC6-958E-A5DD0146FE3C}" type="parTrans" cxnId="{C6FFB4D8-9450-40AA-A66A-DA96CEF38C41}">
      <dgm:prSet/>
      <dgm:spPr/>
      <dgm:t>
        <a:bodyPr/>
        <a:lstStyle/>
        <a:p>
          <a:endParaRPr lang="en-US"/>
        </a:p>
      </dgm:t>
    </dgm:pt>
    <dgm:pt modelId="{A531FA21-C566-4B55-A6BF-A8B6548F5E44}" type="sibTrans" cxnId="{C6FFB4D8-9450-40AA-A66A-DA96CEF38C41}">
      <dgm:prSet/>
      <dgm:spPr/>
      <dgm:t>
        <a:bodyPr/>
        <a:lstStyle/>
        <a:p>
          <a:endParaRPr lang="en-US"/>
        </a:p>
      </dgm:t>
    </dgm:pt>
    <dgm:pt modelId="{E9375166-1510-47F0-BE35-06D70169D05D}">
      <dgm:prSet phldrT="[Text]"/>
      <dgm:spPr/>
      <dgm:t>
        <a:bodyPr/>
        <a:lstStyle/>
        <a:p>
          <a:r>
            <a:rPr lang="en-US" dirty="0" err="1" smtClean="0"/>
            <a:t>Amet</a:t>
          </a:r>
          <a:endParaRPr lang="en-US" dirty="0" smtClean="0"/>
        </a:p>
      </dgm:t>
    </dgm:pt>
    <dgm:pt modelId="{056B30A4-21BC-4D8D-9E2E-8EA8CB387F6E}" type="parTrans" cxnId="{A3381A96-7DE0-4944-A155-0A9A8A205EB5}">
      <dgm:prSet/>
      <dgm:spPr/>
      <dgm:t>
        <a:bodyPr/>
        <a:lstStyle/>
        <a:p>
          <a:endParaRPr lang="en-US"/>
        </a:p>
      </dgm:t>
    </dgm:pt>
    <dgm:pt modelId="{22D6D185-0768-4C8E-9635-36E0EFA968FE}" type="sibTrans" cxnId="{A3381A96-7DE0-4944-A155-0A9A8A205EB5}">
      <dgm:prSet/>
      <dgm:spPr/>
      <dgm:t>
        <a:bodyPr/>
        <a:lstStyle/>
        <a:p>
          <a:endParaRPr lang="en-US"/>
        </a:p>
      </dgm:t>
    </dgm:pt>
    <dgm:pt modelId="{6DC093CF-6DB5-4C8D-9963-D13AE798186D}" type="pres">
      <dgm:prSet presAssocID="{821889E5-3409-4869-A113-24963260B78A}" presName="cycle" presStyleCnt="0">
        <dgm:presLayoutVars>
          <dgm:chMax val="1"/>
          <dgm:dir/>
          <dgm:animLvl val="ctr"/>
          <dgm:resizeHandles val="exact"/>
        </dgm:presLayoutVars>
      </dgm:prSet>
      <dgm:spPr/>
    </dgm:pt>
    <dgm:pt modelId="{13A2A2FB-BEA9-4A33-8189-9D8F76B007B3}" type="pres">
      <dgm:prSet presAssocID="{1B656035-B41D-4CC3-92D4-7A675A301EC3}" presName="centerShape" presStyleLbl="node0" presStyleIdx="0" presStyleCnt="1"/>
      <dgm:spPr/>
    </dgm:pt>
    <dgm:pt modelId="{84C99791-448B-4CC4-942C-4C3785AD397A}" type="pres">
      <dgm:prSet presAssocID="{19C12860-4199-46C7-8B6B-A69E35ED5D84}" presName="Name9" presStyleLbl="parChTrans1D2" presStyleIdx="0" presStyleCnt="6"/>
      <dgm:spPr/>
    </dgm:pt>
    <dgm:pt modelId="{6527582A-E123-4761-8CAA-4B6685DA1AF7}" type="pres">
      <dgm:prSet presAssocID="{19C12860-4199-46C7-8B6B-A69E35ED5D84}" presName="connTx" presStyleLbl="parChTrans1D2" presStyleIdx="0" presStyleCnt="6"/>
      <dgm:spPr/>
    </dgm:pt>
    <dgm:pt modelId="{EA1FFE56-CDCF-46E6-9B1F-482864719F23}" type="pres">
      <dgm:prSet presAssocID="{89E6277C-7873-46CB-8902-6F0FDBCE021D}" presName="node" presStyleLbl="node1" presStyleIdx="0" presStyleCnt="6">
        <dgm:presLayoutVars>
          <dgm:bulletEnabled val="1"/>
        </dgm:presLayoutVars>
      </dgm:prSet>
      <dgm:spPr/>
    </dgm:pt>
    <dgm:pt modelId="{36338EE7-4D32-4DD4-82BF-D8B19187257E}" type="pres">
      <dgm:prSet presAssocID="{4E6B6A9B-864E-4761-A08C-D0BEB49CEF0D}" presName="Name9" presStyleLbl="parChTrans1D2" presStyleIdx="1" presStyleCnt="6"/>
      <dgm:spPr/>
    </dgm:pt>
    <dgm:pt modelId="{14A75FF3-61B7-4D91-94F7-A05891DB25AE}" type="pres">
      <dgm:prSet presAssocID="{4E6B6A9B-864E-4761-A08C-D0BEB49CEF0D}" presName="connTx" presStyleLbl="parChTrans1D2" presStyleIdx="1" presStyleCnt="6"/>
      <dgm:spPr/>
    </dgm:pt>
    <dgm:pt modelId="{4895B42F-A612-4EC4-A18F-15CCF9E0E69E}" type="pres">
      <dgm:prSet presAssocID="{F1D80781-D465-419A-A495-34DEA06E60CF}" presName="node" presStyleLbl="node1" presStyleIdx="1" presStyleCnt="6">
        <dgm:presLayoutVars>
          <dgm:bulletEnabled val="1"/>
        </dgm:presLayoutVars>
      </dgm:prSet>
      <dgm:spPr/>
      <dgm:t>
        <a:bodyPr/>
        <a:lstStyle/>
        <a:p>
          <a:endParaRPr lang="en-US"/>
        </a:p>
      </dgm:t>
    </dgm:pt>
    <dgm:pt modelId="{4579F35A-2C93-478B-9DA3-A000B5360C9A}" type="pres">
      <dgm:prSet presAssocID="{7CEF7B32-8847-4CC6-958E-A5DD0146FE3C}" presName="Name9" presStyleLbl="parChTrans1D2" presStyleIdx="2" presStyleCnt="6"/>
      <dgm:spPr/>
    </dgm:pt>
    <dgm:pt modelId="{6D27083F-9175-4E9A-B593-FE34DC401113}" type="pres">
      <dgm:prSet presAssocID="{7CEF7B32-8847-4CC6-958E-A5DD0146FE3C}" presName="connTx" presStyleLbl="parChTrans1D2" presStyleIdx="2" presStyleCnt="6"/>
      <dgm:spPr/>
    </dgm:pt>
    <dgm:pt modelId="{21B510F3-D187-4487-A87C-F719078F8A0A}" type="pres">
      <dgm:prSet presAssocID="{3706465D-9A83-41A6-915C-82A0F3ABA710}" presName="node" presStyleLbl="node1" presStyleIdx="2" presStyleCnt="6">
        <dgm:presLayoutVars>
          <dgm:bulletEnabled val="1"/>
        </dgm:presLayoutVars>
      </dgm:prSet>
      <dgm:spPr/>
    </dgm:pt>
    <dgm:pt modelId="{2E445B3B-F841-4D6F-B88B-EA254EBED670}" type="pres">
      <dgm:prSet presAssocID="{056B30A4-21BC-4D8D-9E2E-8EA8CB387F6E}" presName="Name9" presStyleLbl="parChTrans1D2" presStyleIdx="3" presStyleCnt="6"/>
      <dgm:spPr/>
    </dgm:pt>
    <dgm:pt modelId="{94713E0B-72D8-4FAE-A8C4-13E85A5AE79D}" type="pres">
      <dgm:prSet presAssocID="{056B30A4-21BC-4D8D-9E2E-8EA8CB387F6E}" presName="connTx" presStyleLbl="parChTrans1D2" presStyleIdx="3" presStyleCnt="6"/>
      <dgm:spPr/>
    </dgm:pt>
    <dgm:pt modelId="{669E49BE-21E6-49C2-B433-EBAD64DF6DD3}" type="pres">
      <dgm:prSet presAssocID="{E9375166-1510-47F0-BE35-06D70169D05D}" presName="node" presStyleLbl="node1" presStyleIdx="3" presStyleCnt="6">
        <dgm:presLayoutVars>
          <dgm:bulletEnabled val="1"/>
        </dgm:presLayoutVars>
      </dgm:prSet>
      <dgm:spPr/>
      <dgm:t>
        <a:bodyPr/>
        <a:lstStyle/>
        <a:p>
          <a:endParaRPr lang="en-US"/>
        </a:p>
      </dgm:t>
    </dgm:pt>
    <dgm:pt modelId="{FDA07455-BC01-4106-957F-DDAA6940144A}" type="pres">
      <dgm:prSet presAssocID="{2E12AA52-630A-4A97-88E6-DCC3E5393E32}" presName="Name9" presStyleLbl="parChTrans1D2" presStyleIdx="4" presStyleCnt="6"/>
      <dgm:spPr/>
    </dgm:pt>
    <dgm:pt modelId="{76F82E34-C936-4D40-BFF4-5D38FD1673D7}" type="pres">
      <dgm:prSet presAssocID="{2E12AA52-630A-4A97-88E6-DCC3E5393E32}" presName="connTx" presStyleLbl="parChTrans1D2" presStyleIdx="4" presStyleCnt="6"/>
      <dgm:spPr/>
    </dgm:pt>
    <dgm:pt modelId="{36D67BD1-7C3D-437A-A362-6E1B6205916F}" type="pres">
      <dgm:prSet presAssocID="{099B123B-58B7-495E-9E36-7138FAA6F4F0}" presName="node" presStyleLbl="node1" presStyleIdx="4" presStyleCnt="6">
        <dgm:presLayoutVars>
          <dgm:bulletEnabled val="1"/>
        </dgm:presLayoutVars>
      </dgm:prSet>
      <dgm:spPr/>
      <dgm:t>
        <a:bodyPr/>
        <a:lstStyle/>
        <a:p>
          <a:endParaRPr lang="en-US"/>
        </a:p>
      </dgm:t>
    </dgm:pt>
    <dgm:pt modelId="{8F2FE40E-B243-4AF6-B9E2-E6E3A7829E6E}" type="pres">
      <dgm:prSet presAssocID="{542B6B01-B842-4B7A-AC71-AE375B9ABBF1}" presName="Name9" presStyleLbl="parChTrans1D2" presStyleIdx="5" presStyleCnt="6"/>
      <dgm:spPr/>
    </dgm:pt>
    <dgm:pt modelId="{5131626B-8AB1-45FA-B9DA-BA71410B2C60}" type="pres">
      <dgm:prSet presAssocID="{542B6B01-B842-4B7A-AC71-AE375B9ABBF1}" presName="connTx" presStyleLbl="parChTrans1D2" presStyleIdx="5" presStyleCnt="6"/>
      <dgm:spPr/>
    </dgm:pt>
    <dgm:pt modelId="{F2ED5C93-71A5-4560-A3C5-C512407ABCA3}" type="pres">
      <dgm:prSet presAssocID="{7291EB5C-8A37-4DBB-891A-7D1085206BBB}" presName="node" presStyleLbl="node1" presStyleIdx="5" presStyleCnt="6">
        <dgm:presLayoutVars>
          <dgm:bulletEnabled val="1"/>
        </dgm:presLayoutVars>
      </dgm:prSet>
      <dgm:spPr/>
      <dgm:t>
        <a:bodyPr/>
        <a:lstStyle/>
        <a:p>
          <a:endParaRPr lang="en-US"/>
        </a:p>
      </dgm:t>
    </dgm:pt>
  </dgm:ptLst>
  <dgm:cxnLst>
    <dgm:cxn modelId="{C8723C44-A47A-49FC-BDF5-175B5AEBE422}" type="presOf" srcId="{89E6277C-7873-46CB-8902-6F0FDBCE021D}" destId="{EA1FFE56-CDCF-46E6-9B1F-482864719F23}" srcOrd="0" destOrd="0" presId="urn:microsoft.com/office/officeart/2005/8/layout/radial1"/>
    <dgm:cxn modelId="{8E8E899C-8D4C-4582-B40B-0D4809D7C7D6}" type="presOf" srcId="{2E12AA52-630A-4A97-88E6-DCC3E5393E32}" destId="{76F82E34-C936-4D40-BFF4-5D38FD1673D7}" srcOrd="1" destOrd="0" presId="urn:microsoft.com/office/officeart/2005/8/layout/radial1"/>
    <dgm:cxn modelId="{E44A05C9-F801-4DF8-B979-48E533BE3A2A}" type="presOf" srcId="{542B6B01-B842-4B7A-AC71-AE375B9ABBF1}" destId="{8F2FE40E-B243-4AF6-B9E2-E6E3A7829E6E}" srcOrd="0" destOrd="0" presId="urn:microsoft.com/office/officeart/2005/8/layout/radial1"/>
    <dgm:cxn modelId="{5CC4317A-A7B2-461C-B8D3-9EDA825E0EF7}" type="presOf" srcId="{3706465D-9A83-41A6-915C-82A0F3ABA710}" destId="{21B510F3-D187-4487-A87C-F719078F8A0A}" srcOrd="0" destOrd="0" presId="urn:microsoft.com/office/officeart/2005/8/layout/radial1"/>
    <dgm:cxn modelId="{40E36ABD-5C7F-4421-81D0-CA57D8E5E545}" type="presOf" srcId="{056B30A4-21BC-4D8D-9E2E-8EA8CB387F6E}" destId="{2E445B3B-F841-4D6F-B88B-EA254EBED670}" srcOrd="0" destOrd="0" presId="urn:microsoft.com/office/officeart/2005/8/layout/radial1"/>
    <dgm:cxn modelId="{15783805-4677-4D88-A7C1-CA0E43EA7770}" type="presOf" srcId="{2E12AA52-630A-4A97-88E6-DCC3E5393E32}" destId="{FDA07455-BC01-4106-957F-DDAA6940144A}" srcOrd="0" destOrd="0" presId="urn:microsoft.com/office/officeart/2005/8/layout/radial1"/>
    <dgm:cxn modelId="{6A86B2CB-958A-4B3A-BA4A-F40CE1C679E1}" type="presOf" srcId="{056B30A4-21BC-4D8D-9E2E-8EA8CB387F6E}" destId="{94713E0B-72D8-4FAE-A8C4-13E85A5AE79D}" srcOrd="1" destOrd="0" presId="urn:microsoft.com/office/officeart/2005/8/layout/radial1"/>
    <dgm:cxn modelId="{1DAE6964-6EC6-4DBA-94B2-FA8F028A200C}" type="presOf" srcId="{1B656035-B41D-4CC3-92D4-7A675A301EC3}" destId="{13A2A2FB-BEA9-4A33-8189-9D8F76B007B3}" srcOrd="0" destOrd="0" presId="urn:microsoft.com/office/officeart/2005/8/layout/radial1"/>
    <dgm:cxn modelId="{C953D0DB-C235-4D24-8A05-C8E9C45451D1}" type="presOf" srcId="{821889E5-3409-4869-A113-24963260B78A}" destId="{6DC093CF-6DB5-4C8D-9963-D13AE798186D}" srcOrd="0" destOrd="0" presId="urn:microsoft.com/office/officeart/2005/8/layout/radial1"/>
    <dgm:cxn modelId="{83148B67-7CCD-4F19-A6DD-1246F1DA869F}" type="presOf" srcId="{4E6B6A9B-864E-4761-A08C-D0BEB49CEF0D}" destId="{36338EE7-4D32-4DD4-82BF-D8B19187257E}" srcOrd="0" destOrd="0" presId="urn:microsoft.com/office/officeart/2005/8/layout/radial1"/>
    <dgm:cxn modelId="{C1A3B8C1-E636-4A9E-9871-710ADD1464AD}" type="presOf" srcId="{4E6B6A9B-864E-4761-A08C-D0BEB49CEF0D}" destId="{14A75FF3-61B7-4D91-94F7-A05891DB25AE}" srcOrd="1" destOrd="0" presId="urn:microsoft.com/office/officeart/2005/8/layout/radial1"/>
    <dgm:cxn modelId="{4A5A790B-2E49-4AA3-B25C-CDA69A12C3DA}" srcId="{1B656035-B41D-4CC3-92D4-7A675A301EC3}" destId="{7291EB5C-8A37-4DBB-891A-7D1085206BBB}" srcOrd="5" destOrd="0" parTransId="{542B6B01-B842-4B7A-AC71-AE375B9ABBF1}" sibTransId="{A1C9D6BF-5645-4B39-AC36-0A4B8F3F2684}"/>
    <dgm:cxn modelId="{18C03B19-7CB1-4605-8F57-8BD737A60FE0}" type="presOf" srcId="{7CEF7B32-8847-4CC6-958E-A5DD0146FE3C}" destId="{6D27083F-9175-4E9A-B593-FE34DC401113}" srcOrd="1" destOrd="0" presId="urn:microsoft.com/office/officeart/2005/8/layout/radial1"/>
    <dgm:cxn modelId="{7F57789A-E8E1-4434-842C-796385202189}" srcId="{1B656035-B41D-4CC3-92D4-7A675A301EC3}" destId="{89E6277C-7873-46CB-8902-6F0FDBCE021D}" srcOrd="0" destOrd="0" parTransId="{19C12860-4199-46C7-8B6B-A69E35ED5D84}" sibTransId="{368F2EB5-5316-40B4-BA62-A031D73B00E0}"/>
    <dgm:cxn modelId="{706714E9-ED81-4500-8F67-C3DEB1ABF159}" srcId="{1B656035-B41D-4CC3-92D4-7A675A301EC3}" destId="{099B123B-58B7-495E-9E36-7138FAA6F4F0}" srcOrd="4" destOrd="0" parTransId="{2E12AA52-630A-4A97-88E6-DCC3E5393E32}" sibTransId="{3E1F0FDD-2273-4A5E-9B5B-4EEDF52F9A71}"/>
    <dgm:cxn modelId="{107D9715-F991-4A2B-9417-33D1D2960838}" type="presOf" srcId="{19C12860-4199-46C7-8B6B-A69E35ED5D84}" destId="{84C99791-448B-4CC4-942C-4C3785AD397A}" srcOrd="0" destOrd="0" presId="urn:microsoft.com/office/officeart/2005/8/layout/radial1"/>
    <dgm:cxn modelId="{0FA1B918-7802-432C-912E-BB3DD2470005}" type="presOf" srcId="{7291EB5C-8A37-4DBB-891A-7D1085206BBB}" destId="{F2ED5C93-71A5-4560-A3C5-C512407ABCA3}" srcOrd="0" destOrd="0" presId="urn:microsoft.com/office/officeart/2005/8/layout/radial1"/>
    <dgm:cxn modelId="{CDDAAB79-DFCF-4492-A57A-D1B6824B2E21}" srcId="{821889E5-3409-4869-A113-24963260B78A}" destId="{1B656035-B41D-4CC3-92D4-7A675A301EC3}" srcOrd="0" destOrd="0" parTransId="{D371E4B7-0B7B-4502-B098-8FAB0D585576}" sibTransId="{2D774D39-BFC3-42BE-8A60-7C7414E2B6F7}"/>
    <dgm:cxn modelId="{F853BF3F-6A50-4DAC-9F62-142195542477}" type="presOf" srcId="{E9375166-1510-47F0-BE35-06D70169D05D}" destId="{669E49BE-21E6-49C2-B433-EBAD64DF6DD3}" srcOrd="0" destOrd="0" presId="urn:microsoft.com/office/officeart/2005/8/layout/radial1"/>
    <dgm:cxn modelId="{BAA1EEF3-579B-4AF5-B67D-35E33C5C42BB}" type="presOf" srcId="{F1D80781-D465-419A-A495-34DEA06E60CF}" destId="{4895B42F-A612-4EC4-A18F-15CCF9E0E69E}" srcOrd="0" destOrd="0" presId="urn:microsoft.com/office/officeart/2005/8/layout/radial1"/>
    <dgm:cxn modelId="{A3381A96-7DE0-4944-A155-0A9A8A205EB5}" srcId="{1B656035-B41D-4CC3-92D4-7A675A301EC3}" destId="{E9375166-1510-47F0-BE35-06D70169D05D}" srcOrd="3" destOrd="0" parTransId="{056B30A4-21BC-4D8D-9E2E-8EA8CB387F6E}" sibTransId="{22D6D185-0768-4C8E-9635-36E0EFA968FE}"/>
    <dgm:cxn modelId="{231733DE-87DF-4534-8419-EB8A8E5D7CD1}" type="presOf" srcId="{7CEF7B32-8847-4CC6-958E-A5DD0146FE3C}" destId="{4579F35A-2C93-478B-9DA3-A000B5360C9A}" srcOrd="0" destOrd="0" presId="urn:microsoft.com/office/officeart/2005/8/layout/radial1"/>
    <dgm:cxn modelId="{288B5693-D593-464A-B431-C63FE132E3CD}" srcId="{1B656035-B41D-4CC3-92D4-7A675A301EC3}" destId="{F1D80781-D465-419A-A495-34DEA06E60CF}" srcOrd="1" destOrd="0" parTransId="{4E6B6A9B-864E-4761-A08C-D0BEB49CEF0D}" sibTransId="{E688BD67-C7CD-4D8A-87B8-E8D36A0681FF}"/>
    <dgm:cxn modelId="{6A5918C8-5008-4D78-9905-BC4F64FF4DA6}" type="presOf" srcId="{542B6B01-B842-4B7A-AC71-AE375B9ABBF1}" destId="{5131626B-8AB1-45FA-B9DA-BA71410B2C60}" srcOrd="1" destOrd="0" presId="urn:microsoft.com/office/officeart/2005/8/layout/radial1"/>
    <dgm:cxn modelId="{B6DC4501-4F09-4D33-92C9-7971FD90018F}" type="presOf" srcId="{19C12860-4199-46C7-8B6B-A69E35ED5D84}" destId="{6527582A-E123-4761-8CAA-4B6685DA1AF7}" srcOrd="1" destOrd="0" presId="urn:microsoft.com/office/officeart/2005/8/layout/radial1"/>
    <dgm:cxn modelId="{C6FFB4D8-9450-40AA-A66A-DA96CEF38C41}" srcId="{1B656035-B41D-4CC3-92D4-7A675A301EC3}" destId="{3706465D-9A83-41A6-915C-82A0F3ABA710}" srcOrd="2" destOrd="0" parTransId="{7CEF7B32-8847-4CC6-958E-A5DD0146FE3C}" sibTransId="{A531FA21-C566-4B55-A6BF-A8B6548F5E44}"/>
    <dgm:cxn modelId="{FFEAB1FB-9C05-49EE-BE8D-E31BE3BBEFCC}" type="presOf" srcId="{099B123B-58B7-495E-9E36-7138FAA6F4F0}" destId="{36D67BD1-7C3D-437A-A362-6E1B6205916F}" srcOrd="0" destOrd="0" presId="urn:microsoft.com/office/officeart/2005/8/layout/radial1"/>
    <dgm:cxn modelId="{6D293C7F-0678-40DF-9471-2EFE4BD8B899}" type="presParOf" srcId="{6DC093CF-6DB5-4C8D-9963-D13AE798186D}" destId="{13A2A2FB-BEA9-4A33-8189-9D8F76B007B3}" srcOrd="0" destOrd="0" presId="urn:microsoft.com/office/officeart/2005/8/layout/radial1"/>
    <dgm:cxn modelId="{27DF22E3-2E5F-4A04-B1AD-825B1A23FE1D}" type="presParOf" srcId="{6DC093CF-6DB5-4C8D-9963-D13AE798186D}" destId="{84C99791-448B-4CC4-942C-4C3785AD397A}" srcOrd="1" destOrd="0" presId="urn:microsoft.com/office/officeart/2005/8/layout/radial1"/>
    <dgm:cxn modelId="{EAAC6845-041B-4BAF-B8EC-8C1784CA646D}" type="presParOf" srcId="{84C99791-448B-4CC4-942C-4C3785AD397A}" destId="{6527582A-E123-4761-8CAA-4B6685DA1AF7}" srcOrd="0" destOrd="0" presId="urn:microsoft.com/office/officeart/2005/8/layout/radial1"/>
    <dgm:cxn modelId="{ACF37275-676B-4062-B792-8BC02C1ECD11}" type="presParOf" srcId="{6DC093CF-6DB5-4C8D-9963-D13AE798186D}" destId="{EA1FFE56-CDCF-46E6-9B1F-482864719F23}" srcOrd="2" destOrd="0" presId="urn:microsoft.com/office/officeart/2005/8/layout/radial1"/>
    <dgm:cxn modelId="{2C5B90A4-9AC4-4F36-8866-B78FD99F8918}" type="presParOf" srcId="{6DC093CF-6DB5-4C8D-9963-D13AE798186D}" destId="{36338EE7-4D32-4DD4-82BF-D8B19187257E}" srcOrd="3" destOrd="0" presId="urn:microsoft.com/office/officeart/2005/8/layout/radial1"/>
    <dgm:cxn modelId="{B1DE4B53-038A-4CBA-8C92-9AC66456F69F}" type="presParOf" srcId="{36338EE7-4D32-4DD4-82BF-D8B19187257E}" destId="{14A75FF3-61B7-4D91-94F7-A05891DB25AE}" srcOrd="0" destOrd="0" presId="urn:microsoft.com/office/officeart/2005/8/layout/radial1"/>
    <dgm:cxn modelId="{FBC59025-1104-48AA-B0E3-9ED3FC954F5D}" type="presParOf" srcId="{6DC093CF-6DB5-4C8D-9963-D13AE798186D}" destId="{4895B42F-A612-4EC4-A18F-15CCF9E0E69E}" srcOrd="4" destOrd="0" presId="urn:microsoft.com/office/officeart/2005/8/layout/radial1"/>
    <dgm:cxn modelId="{A43E65D6-D662-4C4B-840F-0EF9810266D8}" type="presParOf" srcId="{6DC093CF-6DB5-4C8D-9963-D13AE798186D}" destId="{4579F35A-2C93-478B-9DA3-A000B5360C9A}" srcOrd="5" destOrd="0" presId="urn:microsoft.com/office/officeart/2005/8/layout/radial1"/>
    <dgm:cxn modelId="{6FFB7094-E9B3-409B-BACE-0A1262574103}" type="presParOf" srcId="{4579F35A-2C93-478B-9DA3-A000B5360C9A}" destId="{6D27083F-9175-4E9A-B593-FE34DC401113}" srcOrd="0" destOrd="0" presId="urn:microsoft.com/office/officeart/2005/8/layout/radial1"/>
    <dgm:cxn modelId="{457C2350-DBF5-401B-8E03-FC3FD58C520E}" type="presParOf" srcId="{6DC093CF-6DB5-4C8D-9963-D13AE798186D}" destId="{21B510F3-D187-4487-A87C-F719078F8A0A}" srcOrd="6" destOrd="0" presId="urn:microsoft.com/office/officeart/2005/8/layout/radial1"/>
    <dgm:cxn modelId="{13971609-4A8C-4B00-8668-7356E1A9C006}" type="presParOf" srcId="{6DC093CF-6DB5-4C8D-9963-D13AE798186D}" destId="{2E445B3B-F841-4D6F-B88B-EA254EBED670}" srcOrd="7" destOrd="0" presId="urn:microsoft.com/office/officeart/2005/8/layout/radial1"/>
    <dgm:cxn modelId="{8B010C8C-AFA6-4F26-9F69-A69712F0923B}" type="presParOf" srcId="{2E445B3B-F841-4D6F-B88B-EA254EBED670}" destId="{94713E0B-72D8-4FAE-A8C4-13E85A5AE79D}" srcOrd="0" destOrd="0" presId="urn:microsoft.com/office/officeart/2005/8/layout/radial1"/>
    <dgm:cxn modelId="{0E2CBC8E-4D55-4F64-BE09-9CBA6B2AFAEB}" type="presParOf" srcId="{6DC093CF-6DB5-4C8D-9963-D13AE798186D}" destId="{669E49BE-21E6-49C2-B433-EBAD64DF6DD3}" srcOrd="8" destOrd="0" presId="urn:microsoft.com/office/officeart/2005/8/layout/radial1"/>
    <dgm:cxn modelId="{852C624E-8257-4A88-B8AA-290953AFE643}" type="presParOf" srcId="{6DC093CF-6DB5-4C8D-9963-D13AE798186D}" destId="{FDA07455-BC01-4106-957F-DDAA6940144A}" srcOrd="9" destOrd="0" presId="urn:microsoft.com/office/officeart/2005/8/layout/radial1"/>
    <dgm:cxn modelId="{88D47073-7712-4B34-9112-8AD91E4C0C9B}" type="presParOf" srcId="{FDA07455-BC01-4106-957F-DDAA6940144A}" destId="{76F82E34-C936-4D40-BFF4-5D38FD1673D7}" srcOrd="0" destOrd="0" presId="urn:microsoft.com/office/officeart/2005/8/layout/radial1"/>
    <dgm:cxn modelId="{CAEEDA6F-F953-4814-A66D-2D91C1699AE8}" type="presParOf" srcId="{6DC093CF-6DB5-4C8D-9963-D13AE798186D}" destId="{36D67BD1-7C3D-437A-A362-6E1B6205916F}" srcOrd="10" destOrd="0" presId="urn:microsoft.com/office/officeart/2005/8/layout/radial1"/>
    <dgm:cxn modelId="{137FFA22-65E1-4C59-9479-EE03A051934F}" type="presParOf" srcId="{6DC093CF-6DB5-4C8D-9963-D13AE798186D}" destId="{8F2FE40E-B243-4AF6-B9E2-E6E3A7829E6E}" srcOrd="11" destOrd="0" presId="urn:microsoft.com/office/officeart/2005/8/layout/radial1"/>
    <dgm:cxn modelId="{D6970456-7D09-403E-B76A-F08558FB882D}" type="presParOf" srcId="{8F2FE40E-B243-4AF6-B9E2-E6E3A7829E6E}" destId="{5131626B-8AB1-45FA-B9DA-BA71410B2C60}" srcOrd="0" destOrd="0" presId="urn:microsoft.com/office/officeart/2005/8/layout/radial1"/>
    <dgm:cxn modelId="{D4BD4A90-3002-4C33-8381-547E15289AD0}" type="presParOf" srcId="{6DC093CF-6DB5-4C8D-9963-D13AE798186D}" destId="{F2ED5C93-71A5-4560-A3C5-C512407ABCA3}" srcOrd="12" destOrd="0" presId="urn:microsoft.com/office/officeart/2005/8/layout/radial1"/>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B2ADB3-B37F-42A5-A1F2-D6235E3B14A4}" type="doc">
      <dgm:prSet loTypeId="urn:microsoft.com/office/officeart/2005/8/layout/default" loCatId="list" qsTypeId="urn:microsoft.com/office/officeart/2005/8/quickstyle/3d3" qsCatId="3D" csTypeId="urn:microsoft.com/office/officeart/2005/8/colors/colorful5" csCatId="colorful" phldr="1"/>
      <dgm:spPr/>
      <dgm:t>
        <a:bodyPr/>
        <a:lstStyle/>
        <a:p>
          <a:endParaRPr lang="en-US"/>
        </a:p>
      </dgm:t>
    </dgm:pt>
    <dgm:pt modelId="{55C5B415-EB97-4A6A-BC2A-1DF2B3001082}">
      <dgm:prSet phldrT="[Text]"/>
      <dgm:spPr/>
      <dgm:t>
        <a:bodyPr/>
        <a:lstStyle/>
        <a:p>
          <a:r>
            <a:rPr lang="en-US" dirty="0" smtClean="0"/>
            <a:t>1</a:t>
          </a:r>
          <a:endParaRPr lang="en-US" dirty="0"/>
        </a:p>
      </dgm:t>
    </dgm:pt>
    <dgm:pt modelId="{EC9353A2-E582-4B70-B3D9-52CEFD9D9B75}" type="parTrans" cxnId="{ED948823-7E18-4A82-B4B4-5F11294210D9}">
      <dgm:prSet/>
      <dgm:spPr/>
      <dgm:t>
        <a:bodyPr/>
        <a:lstStyle/>
        <a:p>
          <a:endParaRPr lang="en-US"/>
        </a:p>
      </dgm:t>
    </dgm:pt>
    <dgm:pt modelId="{0A7459F9-A317-453F-A2C3-114DB9F390EF}" type="sibTrans" cxnId="{ED948823-7E18-4A82-B4B4-5F11294210D9}">
      <dgm:prSet/>
      <dgm:spPr/>
      <dgm:t>
        <a:bodyPr/>
        <a:lstStyle/>
        <a:p>
          <a:endParaRPr lang="en-US"/>
        </a:p>
      </dgm:t>
    </dgm:pt>
    <dgm:pt modelId="{8A311893-2433-4BED-A786-874AE6A4193F}">
      <dgm:prSet phldrT="[Text]"/>
      <dgm:spPr/>
      <dgm:t>
        <a:bodyPr/>
        <a:lstStyle/>
        <a:p>
          <a:r>
            <a:rPr lang="en-US" dirty="0" smtClean="0"/>
            <a:t>2</a:t>
          </a:r>
          <a:endParaRPr lang="en-US" dirty="0"/>
        </a:p>
      </dgm:t>
    </dgm:pt>
    <dgm:pt modelId="{3F66C073-3801-4A40-BB7E-22C7B6BAC3BB}" type="parTrans" cxnId="{BAFE4F4C-6FFA-4636-86D1-C90D6B478364}">
      <dgm:prSet/>
      <dgm:spPr/>
      <dgm:t>
        <a:bodyPr/>
        <a:lstStyle/>
        <a:p>
          <a:endParaRPr lang="en-US"/>
        </a:p>
      </dgm:t>
    </dgm:pt>
    <dgm:pt modelId="{0847CF9D-F32C-4740-BA66-E4B27F6CA8F8}" type="sibTrans" cxnId="{BAFE4F4C-6FFA-4636-86D1-C90D6B478364}">
      <dgm:prSet/>
      <dgm:spPr/>
      <dgm:t>
        <a:bodyPr/>
        <a:lstStyle/>
        <a:p>
          <a:endParaRPr lang="en-US"/>
        </a:p>
      </dgm:t>
    </dgm:pt>
    <dgm:pt modelId="{F2384E29-248F-4E48-A1D2-A38D830DD4BA}">
      <dgm:prSet phldrT="[Text]"/>
      <dgm:spPr/>
      <dgm:t>
        <a:bodyPr/>
        <a:lstStyle/>
        <a:p>
          <a:r>
            <a:rPr lang="en-US" dirty="0" smtClean="0"/>
            <a:t>3</a:t>
          </a:r>
          <a:endParaRPr lang="en-US" dirty="0"/>
        </a:p>
      </dgm:t>
    </dgm:pt>
    <dgm:pt modelId="{9418EA0B-1609-43D5-AA00-7C54A91CF96F}" type="parTrans" cxnId="{11EED685-1E28-482B-9619-31384A8ED320}">
      <dgm:prSet/>
      <dgm:spPr/>
      <dgm:t>
        <a:bodyPr/>
        <a:lstStyle/>
        <a:p>
          <a:endParaRPr lang="en-US"/>
        </a:p>
      </dgm:t>
    </dgm:pt>
    <dgm:pt modelId="{A1CD0EE2-02D5-4479-9D1D-313977722771}" type="sibTrans" cxnId="{11EED685-1E28-482B-9619-31384A8ED320}">
      <dgm:prSet/>
      <dgm:spPr/>
      <dgm:t>
        <a:bodyPr/>
        <a:lstStyle/>
        <a:p>
          <a:endParaRPr lang="en-US"/>
        </a:p>
      </dgm:t>
    </dgm:pt>
    <dgm:pt modelId="{FCC683A3-D335-4FDD-AE96-E6C3D9370813}">
      <dgm:prSet phldrT="[Text]"/>
      <dgm:spPr/>
      <dgm:t>
        <a:bodyPr/>
        <a:lstStyle/>
        <a:p>
          <a:r>
            <a:rPr lang="en-US" dirty="0" smtClean="0"/>
            <a:t>4</a:t>
          </a:r>
          <a:endParaRPr lang="en-US" dirty="0"/>
        </a:p>
      </dgm:t>
    </dgm:pt>
    <dgm:pt modelId="{44C04C04-F1FB-43A3-8945-6F6FE4A3D8CE}" type="parTrans" cxnId="{2FAB2CC1-A31E-4F61-B074-B333C9EE15AB}">
      <dgm:prSet/>
      <dgm:spPr/>
      <dgm:t>
        <a:bodyPr/>
        <a:lstStyle/>
        <a:p>
          <a:endParaRPr lang="en-US"/>
        </a:p>
      </dgm:t>
    </dgm:pt>
    <dgm:pt modelId="{AF22AB69-E036-4586-A0E8-3CCA381EB664}" type="sibTrans" cxnId="{2FAB2CC1-A31E-4F61-B074-B333C9EE15AB}">
      <dgm:prSet/>
      <dgm:spPr/>
      <dgm:t>
        <a:bodyPr/>
        <a:lstStyle/>
        <a:p>
          <a:endParaRPr lang="en-US"/>
        </a:p>
      </dgm:t>
    </dgm:pt>
    <dgm:pt modelId="{6CC5C12F-5D6C-475A-8A13-7AE029ACDB53}">
      <dgm:prSet phldrT="[Text]"/>
      <dgm:spPr/>
      <dgm:t>
        <a:bodyPr/>
        <a:lstStyle/>
        <a:p>
          <a:r>
            <a:rPr lang="en-US" dirty="0" smtClean="0"/>
            <a:t>5</a:t>
          </a:r>
          <a:endParaRPr lang="en-US" dirty="0"/>
        </a:p>
      </dgm:t>
    </dgm:pt>
    <dgm:pt modelId="{056C5456-7C2A-4DE2-BE51-58E39C278DA7}" type="parTrans" cxnId="{68E7CD80-C1A5-4E58-82DE-036D124190F7}">
      <dgm:prSet/>
      <dgm:spPr/>
      <dgm:t>
        <a:bodyPr/>
        <a:lstStyle/>
        <a:p>
          <a:endParaRPr lang="en-US"/>
        </a:p>
      </dgm:t>
    </dgm:pt>
    <dgm:pt modelId="{BA3F10F2-2CE6-47BB-B338-7291A156BED3}" type="sibTrans" cxnId="{68E7CD80-C1A5-4E58-82DE-036D124190F7}">
      <dgm:prSet/>
      <dgm:spPr/>
      <dgm:t>
        <a:bodyPr/>
        <a:lstStyle/>
        <a:p>
          <a:endParaRPr lang="en-US"/>
        </a:p>
      </dgm:t>
    </dgm:pt>
    <dgm:pt modelId="{71CCA3C4-B1F5-4850-9BB8-6BC03E0131F5}" type="pres">
      <dgm:prSet presAssocID="{F9B2ADB3-B37F-42A5-A1F2-D6235E3B14A4}" presName="diagram" presStyleCnt="0">
        <dgm:presLayoutVars>
          <dgm:dir/>
          <dgm:resizeHandles val="exact"/>
        </dgm:presLayoutVars>
      </dgm:prSet>
      <dgm:spPr/>
    </dgm:pt>
    <dgm:pt modelId="{F981C067-AE78-482A-9C20-3D5CE17F3C2F}" type="pres">
      <dgm:prSet presAssocID="{55C5B415-EB97-4A6A-BC2A-1DF2B3001082}" presName="node" presStyleLbl="node1" presStyleIdx="0" presStyleCnt="5">
        <dgm:presLayoutVars>
          <dgm:bulletEnabled val="1"/>
        </dgm:presLayoutVars>
      </dgm:prSet>
      <dgm:spPr/>
      <dgm:t>
        <a:bodyPr/>
        <a:lstStyle/>
        <a:p>
          <a:endParaRPr lang="en-US"/>
        </a:p>
      </dgm:t>
    </dgm:pt>
    <dgm:pt modelId="{4C7625FF-6572-4CFE-834E-F13D168DDF71}" type="pres">
      <dgm:prSet presAssocID="{0A7459F9-A317-453F-A2C3-114DB9F390EF}" presName="sibTrans" presStyleCnt="0"/>
      <dgm:spPr/>
    </dgm:pt>
    <dgm:pt modelId="{6391E235-8B59-4F42-9649-BAB0E830A460}" type="pres">
      <dgm:prSet presAssocID="{8A311893-2433-4BED-A786-874AE6A4193F}" presName="node" presStyleLbl="node1" presStyleIdx="1" presStyleCnt="5">
        <dgm:presLayoutVars>
          <dgm:bulletEnabled val="1"/>
        </dgm:presLayoutVars>
      </dgm:prSet>
      <dgm:spPr/>
    </dgm:pt>
    <dgm:pt modelId="{3598D532-D391-494D-84DC-1DAF30E0B47F}" type="pres">
      <dgm:prSet presAssocID="{0847CF9D-F32C-4740-BA66-E4B27F6CA8F8}" presName="sibTrans" presStyleCnt="0"/>
      <dgm:spPr/>
    </dgm:pt>
    <dgm:pt modelId="{6B73F277-A09F-45DE-A200-3385D1A42485}" type="pres">
      <dgm:prSet presAssocID="{F2384E29-248F-4E48-A1D2-A38D830DD4BA}" presName="node" presStyleLbl="node1" presStyleIdx="2" presStyleCnt="5">
        <dgm:presLayoutVars>
          <dgm:bulletEnabled val="1"/>
        </dgm:presLayoutVars>
      </dgm:prSet>
      <dgm:spPr/>
    </dgm:pt>
    <dgm:pt modelId="{7CFBA192-6001-487B-B1B3-AC923C0F19BA}" type="pres">
      <dgm:prSet presAssocID="{A1CD0EE2-02D5-4479-9D1D-313977722771}" presName="sibTrans" presStyleCnt="0"/>
      <dgm:spPr/>
    </dgm:pt>
    <dgm:pt modelId="{1FA5A2C6-ED99-49B4-A513-6FFA3DDB3AA2}" type="pres">
      <dgm:prSet presAssocID="{FCC683A3-D335-4FDD-AE96-E6C3D9370813}" presName="node" presStyleLbl="node1" presStyleIdx="3" presStyleCnt="5">
        <dgm:presLayoutVars>
          <dgm:bulletEnabled val="1"/>
        </dgm:presLayoutVars>
      </dgm:prSet>
      <dgm:spPr/>
    </dgm:pt>
    <dgm:pt modelId="{727E8BF7-A87A-4E4A-83BB-45DC9444B91E}" type="pres">
      <dgm:prSet presAssocID="{AF22AB69-E036-4586-A0E8-3CCA381EB664}" presName="sibTrans" presStyleCnt="0"/>
      <dgm:spPr/>
    </dgm:pt>
    <dgm:pt modelId="{CE300A4E-91EC-4792-90F0-D92E302577CD}" type="pres">
      <dgm:prSet presAssocID="{6CC5C12F-5D6C-475A-8A13-7AE029ACDB53}" presName="node" presStyleLbl="node1" presStyleIdx="4" presStyleCnt="5">
        <dgm:presLayoutVars>
          <dgm:bulletEnabled val="1"/>
        </dgm:presLayoutVars>
      </dgm:prSet>
      <dgm:spPr/>
    </dgm:pt>
  </dgm:ptLst>
  <dgm:cxnLst>
    <dgm:cxn modelId="{4ACABB6C-76D0-4AAE-9246-A65F92915660}" type="presOf" srcId="{FCC683A3-D335-4FDD-AE96-E6C3D9370813}" destId="{1FA5A2C6-ED99-49B4-A513-6FFA3DDB3AA2}" srcOrd="0" destOrd="0" presId="urn:microsoft.com/office/officeart/2005/8/layout/default"/>
    <dgm:cxn modelId="{2FAB2CC1-A31E-4F61-B074-B333C9EE15AB}" srcId="{F9B2ADB3-B37F-42A5-A1F2-D6235E3B14A4}" destId="{FCC683A3-D335-4FDD-AE96-E6C3D9370813}" srcOrd="3" destOrd="0" parTransId="{44C04C04-F1FB-43A3-8945-6F6FE4A3D8CE}" sibTransId="{AF22AB69-E036-4586-A0E8-3CCA381EB664}"/>
    <dgm:cxn modelId="{134A957F-9BE5-4F34-95D6-C549E6E42B0C}" type="presOf" srcId="{F2384E29-248F-4E48-A1D2-A38D830DD4BA}" destId="{6B73F277-A09F-45DE-A200-3385D1A42485}" srcOrd="0" destOrd="0" presId="urn:microsoft.com/office/officeart/2005/8/layout/default"/>
    <dgm:cxn modelId="{A6A2BA9B-C5B8-4AF9-B5EA-16FB8A2FD4DB}" type="presOf" srcId="{55C5B415-EB97-4A6A-BC2A-1DF2B3001082}" destId="{F981C067-AE78-482A-9C20-3D5CE17F3C2F}" srcOrd="0" destOrd="0" presId="urn:microsoft.com/office/officeart/2005/8/layout/default"/>
    <dgm:cxn modelId="{722E78CB-35B0-4E46-BE28-096156FEB889}" type="presOf" srcId="{F9B2ADB3-B37F-42A5-A1F2-D6235E3B14A4}" destId="{71CCA3C4-B1F5-4850-9BB8-6BC03E0131F5}" srcOrd="0" destOrd="0" presId="urn:microsoft.com/office/officeart/2005/8/layout/default"/>
    <dgm:cxn modelId="{BAFE4F4C-6FFA-4636-86D1-C90D6B478364}" srcId="{F9B2ADB3-B37F-42A5-A1F2-D6235E3B14A4}" destId="{8A311893-2433-4BED-A786-874AE6A4193F}" srcOrd="1" destOrd="0" parTransId="{3F66C073-3801-4A40-BB7E-22C7B6BAC3BB}" sibTransId="{0847CF9D-F32C-4740-BA66-E4B27F6CA8F8}"/>
    <dgm:cxn modelId="{ED948823-7E18-4A82-B4B4-5F11294210D9}" srcId="{F9B2ADB3-B37F-42A5-A1F2-D6235E3B14A4}" destId="{55C5B415-EB97-4A6A-BC2A-1DF2B3001082}" srcOrd="0" destOrd="0" parTransId="{EC9353A2-E582-4B70-B3D9-52CEFD9D9B75}" sibTransId="{0A7459F9-A317-453F-A2C3-114DB9F390EF}"/>
    <dgm:cxn modelId="{68E7CD80-C1A5-4E58-82DE-036D124190F7}" srcId="{F9B2ADB3-B37F-42A5-A1F2-D6235E3B14A4}" destId="{6CC5C12F-5D6C-475A-8A13-7AE029ACDB53}" srcOrd="4" destOrd="0" parTransId="{056C5456-7C2A-4DE2-BE51-58E39C278DA7}" sibTransId="{BA3F10F2-2CE6-47BB-B338-7291A156BED3}"/>
    <dgm:cxn modelId="{11EED685-1E28-482B-9619-31384A8ED320}" srcId="{F9B2ADB3-B37F-42A5-A1F2-D6235E3B14A4}" destId="{F2384E29-248F-4E48-A1D2-A38D830DD4BA}" srcOrd="2" destOrd="0" parTransId="{9418EA0B-1609-43D5-AA00-7C54A91CF96F}" sibTransId="{A1CD0EE2-02D5-4479-9D1D-313977722771}"/>
    <dgm:cxn modelId="{BA4496AA-87DC-4CA9-ABCB-2EEE1C125EA3}" type="presOf" srcId="{6CC5C12F-5D6C-475A-8A13-7AE029ACDB53}" destId="{CE300A4E-91EC-4792-90F0-D92E302577CD}" srcOrd="0" destOrd="0" presId="urn:microsoft.com/office/officeart/2005/8/layout/default"/>
    <dgm:cxn modelId="{1E825F50-EA78-41FE-9B99-85DE9313AAFE}" type="presOf" srcId="{8A311893-2433-4BED-A786-874AE6A4193F}" destId="{6391E235-8B59-4F42-9649-BAB0E830A460}" srcOrd="0" destOrd="0" presId="urn:microsoft.com/office/officeart/2005/8/layout/default"/>
    <dgm:cxn modelId="{852039C2-3522-4641-BF74-2EC12646D833}" type="presParOf" srcId="{71CCA3C4-B1F5-4850-9BB8-6BC03E0131F5}" destId="{F981C067-AE78-482A-9C20-3D5CE17F3C2F}" srcOrd="0" destOrd="0" presId="urn:microsoft.com/office/officeart/2005/8/layout/default"/>
    <dgm:cxn modelId="{3FA45C9E-E3A1-42AD-AF10-7E473D7210BE}" type="presParOf" srcId="{71CCA3C4-B1F5-4850-9BB8-6BC03E0131F5}" destId="{4C7625FF-6572-4CFE-834E-F13D168DDF71}" srcOrd="1" destOrd="0" presId="urn:microsoft.com/office/officeart/2005/8/layout/default"/>
    <dgm:cxn modelId="{F622A936-9F95-410B-88E2-9D462415F1BF}" type="presParOf" srcId="{71CCA3C4-B1F5-4850-9BB8-6BC03E0131F5}" destId="{6391E235-8B59-4F42-9649-BAB0E830A460}" srcOrd="2" destOrd="0" presId="urn:microsoft.com/office/officeart/2005/8/layout/default"/>
    <dgm:cxn modelId="{9010EC37-A862-453A-B31B-C225A9A72410}" type="presParOf" srcId="{71CCA3C4-B1F5-4850-9BB8-6BC03E0131F5}" destId="{3598D532-D391-494D-84DC-1DAF30E0B47F}" srcOrd="3" destOrd="0" presId="urn:microsoft.com/office/officeart/2005/8/layout/default"/>
    <dgm:cxn modelId="{C9287017-F9C4-48AD-BD1D-36C0C9DEA2AC}" type="presParOf" srcId="{71CCA3C4-B1F5-4850-9BB8-6BC03E0131F5}" destId="{6B73F277-A09F-45DE-A200-3385D1A42485}" srcOrd="4" destOrd="0" presId="urn:microsoft.com/office/officeart/2005/8/layout/default"/>
    <dgm:cxn modelId="{6E113E0E-3065-4AF9-92F7-01D4C1EF1B43}" type="presParOf" srcId="{71CCA3C4-B1F5-4850-9BB8-6BC03E0131F5}" destId="{7CFBA192-6001-487B-B1B3-AC923C0F19BA}" srcOrd="5" destOrd="0" presId="urn:microsoft.com/office/officeart/2005/8/layout/default"/>
    <dgm:cxn modelId="{6FC1BBFD-7EE4-418C-BD76-961952E6F068}" type="presParOf" srcId="{71CCA3C4-B1F5-4850-9BB8-6BC03E0131F5}" destId="{1FA5A2C6-ED99-49B4-A513-6FFA3DDB3AA2}" srcOrd="6" destOrd="0" presId="urn:microsoft.com/office/officeart/2005/8/layout/default"/>
    <dgm:cxn modelId="{00535740-A8DF-4462-86B5-ED21D4D63A4C}" type="presParOf" srcId="{71CCA3C4-B1F5-4850-9BB8-6BC03E0131F5}" destId="{727E8BF7-A87A-4E4A-83BB-45DC9444B91E}" srcOrd="7" destOrd="0" presId="urn:microsoft.com/office/officeart/2005/8/layout/default"/>
    <dgm:cxn modelId="{F9244C19-6DF3-40C1-8995-F9F6924FCDF7}" type="presParOf" srcId="{71CCA3C4-B1F5-4850-9BB8-6BC03E0131F5}" destId="{CE300A4E-91EC-4792-90F0-D92E302577CD}" srcOrd="8" destOrd="0" presId="urn:microsoft.com/office/officeart/2005/8/layout/default"/>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0F1A55-A651-4D15-AB8A-7745CFD40996}" type="doc">
      <dgm:prSet loTypeId="urn:microsoft.com/office/officeart/2005/8/layout/pyramid3" loCatId="pyramid" qsTypeId="urn:microsoft.com/office/officeart/2005/8/quickstyle/3d4" qsCatId="3D" csTypeId="urn:microsoft.com/office/officeart/2005/8/colors/accent6_4" csCatId="accent6" phldr="1"/>
      <dgm:spPr/>
    </dgm:pt>
    <dgm:pt modelId="{3981A810-6709-4513-8E07-F2D4410A5AD1}">
      <dgm:prSet phldrT="[Text]"/>
      <dgm:spPr/>
      <dgm:t>
        <a:bodyPr/>
        <a:lstStyle/>
        <a:p>
          <a:r>
            <a:rPr lang="en-US" dirty="0" smtClean="0"/>
            <a:t>1</a:t>
          </a:r>
          <a:endParaRPr lang="en-US" dirty="0"/>
        </a:p>
      </dgm:t>
    </dgm:pt>
    <dgm:pt modelId="{B0281F97-5783-47F6-BED4-3A50F2BE707D}" type="parTrans" cxnId="{6BF57A96-3BFA-466F-8233-E49C9F50485B}">
      <dgm:prSet/>
      <dgm:spPr/>
      <dgm:t>
        <a:bodyPr/>
        <a:lstStyle/>
        <a:p>
          <a:endParaRPr lang="en-US"/>
        </a:p>
      </dgm:t>
    </dgm:pt>
    <dgm:pt modelId="{2FF1FCC1-ABCA-4481-A1C8-05CE96A8E9F0}" type="sibTrans" cxnId="{6BF57A96-3BFA-466F-8233-E49C9F50485B}">
      <dgm:prSet/>
      <dgm:spPr/>
      <dgm:t>
        <a:bodyPr/>
        <a:lstStyle/>
        <a:p>
          <a:endParaRPr lang="en-US"/>
        </a:p>
      </dgm:t>
    </dgm:pt>
    <dgm:pt modelId="{03976B71-0E67-46B4-B609-E5B9FED828A9}">
      <dgm:prSet phldrT="[Text]"/>
      <dgm:spPr/>
      <dgm:t>
        <a:bodyPr/>
        <a:lstStyle/>
        <a:p>
          <a:r>
            <a:rPr lang="en-US" dirty="0" smtClean="0"/>
            <a:t>2</a:t>
          </a:r>
          <a:endParaRPr lang="en-US" dirty="0"/>
        </a:p>
      </dgm:t>
    </dgm:pt>
    <dgm:pt modelId="{9103D5D5-9D93-4432-A80A-DE8670F1127A}" type="parTrans" cxnId="{08B2FC46-BAF6-445D-9896-C7BE53718E8D}">
      <dgm:prSet/>
      <dgm:spPr/>
      <dgm:t>
        <a:bodyPr/>
        <a:lstStyle/>
        <a:p>
          <a:endParaRPr lang="en-US"/>
        </a:p>
      </dgm:t>
    </dgm:pt>
    <dgm:pt modelId="{4E1B1183-BD4A-4459-B57F-32BDC0B52321}" type="sibTrans" cxnId="{08B2FC46-BAF6-445D-9896-C7BE53718E8D}">
      <dgm:prSet/>
      <dgm:spPr/>
      <dgm:t>
        <a:bodyPr/>
        <a:lstStyle/>
        <a:p>
          <a:endParaRPr lang="en-US"/>
        </a:p>
      </dgm:t>
    </dgm:pt>
    <dgm:pt modelId="{858EDB5B-8654-482B-A3D3-4898F5714E29}">
      <dgm:prSet phldrT="[Text]"/>
      <dgm:spPr/>
      <dgm:t>
        <a:bodyPr/>
        <a:lstStyle/>
        <a:p>
          <a:r>
            <a:rPr lang="en-US" dirty="0" smtClean="0"/>
            <a:t>3</a:t>
          </a:r>
          <a:endParaRPr lang="en-US" dirty="0"/>
        </a:p>
      </dgm:t>
    </dgm:pt>
    <dgm:pt modelId="{E5F8964F-E054-423C-A5AA-491DA08A1815}" type="parTrans" cxnId="{D8A82107-671B-4CE6-93C6-99280B72F73A}">
      <dgm:prSet/>
      <dgm:spPr/>
      <dgm:t>
        <a:bodyPr/>
        <a:lstStyle/>
        <a:p>
          <a:endParaRPr lang="en-US"/>
        </a:p>
      </dgm:t>
    </dgm:pt>
    <dgm:pt modelId="{A0304C3B-7DA7-4101-85D3-06C9410F7867}" type="sibTrans" cxnId="{D8A82107-671B-4CE6-93C6-99280B72F73A}">
      <dgm:prSet/>
      <dgm:spPr/>
      <dgm:t>
        <a:bodyPr/>
        <a:lstStyle/>
        <a:p>
          <a:endParaRPr lang="en-US"/>
        </a:p>
      </dgm:t>
    </dgm:pt>
    <dgm:pt modelId="{4721E3FE-C34E-4C4B-97A0-8D88B5398CBE}" type="pres">
      <dgm:prSet presAssocID="{3D0F1A55-A651-4D15-AB8A-7745CFD40996}" presName="Name0" presStyleCnt="0">
        <dgm:presLayoutVars>
          <dgm:dir/>
          <dgm:animLvl val="lvl"/>
          <dgm:resizeHandles val="exact"/>
        </dgm:presLayoutVars>
      </dgm:prSet>
      <dgm:spPr/>
    </dgm:pt>
    <dgm:pt modelId="{25B12FEB-D20A-48F0-8ED5-E2EB10E9FDD8}" type="pres">
      <dgm:prSet presAssocID="{3981A810-6709-4513-8E07-F2D4410A5AD1}" presName="Name8" presStyleCnt="0"/>
      <dgm:spPr/>
    </dgm:pt>
    <dgm:pt modelId="{3DFBDB3A-2CE1-4386-85A2-CC93B3D98E19}" type="pres">
      <dgm:prSet presAssocID="{3981A810-6709-4513-8E07-F2D4410A5AD1}" presName="level" presStyleLbl="node1" presStyleIdx="0" presStyleCnt="3">
        <dgm:presLayoutVars>
          <dgm:chMax val="1"/>
          <dgm:bulletEnabled val="1"/>
        </dgm:presLayoutVars>
      </dgm:prSet>
      <dgm:spPr/>
      <dgm:t>
        <a:bodyPr/>
        <a:lstStyle/>
        <a:p>
          <a:endParaRPr lang="en-US"/>
        </a:p>
      </dgm:t>
    </dgm:pt>
    <dgm:pt modelId="{100F4457-D7AF-476B-8532-2D34C458C419}" type="pres">
      <dgm:prSet presAssocID="{3981A810-6709-4513-8E07-F2D4410A5AD1}" presName="levelTx" presStyleLbl="revTx" presStyleIdx="0" presStyleCnt="0">
        <dgm:presLayoutVars>
          <dgm:chMax val="1"/>
          <dgm:bulletEnabled val="1"/>
        </dgm:presLayoutVars>
      </dgm:prSet>
      <dgm:spPr/>
      <dgm:t>
        <a:bodyPr/>
        <a:lstStyle/>
        <a:p>
          <a:endParaRPr lang="en-US"/>
        </a:p>
      </dgm:t>
    </dgm:pt>
    <dgm:pt modelId="{E69F39CA-83B6-42DC-A4BC-C04A26FDAB42}" type="pres">
      <dgm:prSet presAssocID="{03976B71-0E67-46B4-B609-E5B9FED828A9}" presName="Name8" presStyleCnt="0"/>
      <dgm:spPr/>
    </dgm:pt>
    <dgm:pt modelId="{66C1C767-EC8E-48C7-AD9F-8C0AE9B1C13E}" type="pres">
      <dgm:prSet presAssocID="{03976B71-0E67-46B4-B609-E5B9FED828A9}" presName="level" presStyleLbl="node1" presStyleIdx="1" presStyleCnt="3">
        <dgm:presLayoutVars>
          <dgm:chMax val="1"/>
          <dgm:bulletEnabled val="1"/>
        </dgm:presLayoutVars>
      </dgm:prSet>
      <dgm:spPr/>
      <dgm:t>
        <a:bodyPr/>
        <a:lstStyle/>
        <a:p>
          <a:endParaRPr lang="en-US"/>
        </a:p>
      </dgm:t>
    </dgm:pt>
    <dgm:pt modelId="{A5BF8B5E-D052-44E6-8CB7-9D5DB4217B59}" type="pres">
      <dgm:prSet presAssocID="{03976B71-0E67-46B4-B609-E5B9FED828A9}" presName="levelTx" presStyleLbl="revTx" presStyleIdx="0" presStyleCnt="0">
        <dgm:presLayoutVars>
          <dgm:chMax val="1"/>
          <dgm:bulletEnabled val="1"/>
        </dgm:presLayoutVars>
      </dgm:prSet>
      <dgm:spPr/>
      <dgm:t>
        <a:bodyPr/>
        <a:lstStyle/>
        <a:p>
          <a:endParaRPr lang="en-US"/>
        </a:p>
      </dgm:t>
    </dgm:pt>
    <dgm:pt modelId="{2A8295F3-E2A7-4BAB-BCE3-0167F885E764}" type="pres">
      <dgm:prSet presAssocID="{858EDB5B-8654-482B-A3D3-4898F5714E29}" presName="Name8" presStyleCnt="0"/>
      <dgm:spPr/>
    </dgm:pt>
    <dgm:pt modelId="{1670AC11-A3F3-47AF-91F6-2A403BCA4592}" type="pres">
      <dgm:prSet presAssocID="{858EDB5B-8654-482B-A3D3-4898F5714E29}" presName="level" presStyleLbl="node1" presStyleIdx="2" presStyleCnt="3">
        <dgm:presLayoutVars>
          <dgm:chMax val="1"/>
          <dgm:bulletEnabled val="1"/>
        </dgm:presLayoutVars>
      </dgm:prSet>
      <dgm:spPr/>
      <dgm:t>
        <a:bodyPr/>
        <a:lstStyle/>
        <a:p>
          <a:endParaRPr lang="en-US"/>
        </a:p>
      </dgm:t>
    </dgm:pt>
    <dgm:pt modelId="{459C7F21-4EDD-44BB-AAD5-30F110582C3C}" type="pres">
      <dgm:prSet presAssocID="{858EDB5B-8654-482B-A3D3-4898F5714E29}" presName="levelTx" presStyleLbl="revTx" presStyleIdx="0" presStyleCnt="0">
        <dgm:presLayoutVars>
          <dgm:chMax val="1"/>
          <dgm:bulletEnabled val="1"/>
        </dgm:presLayoutVars>
      </dgm:prSet>
      <dgm:spPr/>
      <dgm:t>
        <a:bodyPr/>
        <a:lstStyle/>
        <a:p>
          <a:endParaRPr lang="en-US"/>
        </a:p>
      </dgm:t>
    </dgm:pt>
  </dgm:ptLst>
  <dgm:cxnLst>
    <dgm:cxn modelId="{3869F227-BBFE-4D6F-8A47-35B7DBA8E481}" type="presOf" srcId="{3D0F1A55-A651-4D15-AB8A-7745CFD40996}" destId="{4721E3FE-C34E-4C4B-97A0-8D88B5398CBE}" srcOrd="0" destOrd="0" presId="urn:microsoft.com/office/officeart/2005/8/layout/pyramid3"/>
    <dgm:cxn modelId="{8997C739-E65A-4D10-B872-C6EB466C2EF0}" type="presOf" srcId="{858EDB5B-8654-482B-A3D3-4898F5714E29}" destId="{1670AC11-A3F3-47AF-91F6-2A403BCA4592}" srcOrd="0" destOrd="0" presId="urn:microsoft.com/office/officeart/2005/8/layout/pyramid3"/>
    <dgm:cxn modelId="{1E59A1AC-83AE-4C97-84DF-DE8F5440C2BA}" type="presOf" srcId="{858EDB5B-8654-482B-A3D3-4898F5714E29}" destId="{459C7F21-4EDD-44BB-AAD5-30F110582C3C}" srcOrd="1" destOrd="0" presId="urn:microsoft.com/office/officeart/2005/8/layout/pyramid3"/>
    <dgm:cxn modelId="{DD420589-1EFF-4037-8096-1E624B7ABC92}" type="presOf" srcId="{03976B71-0E67-46B4-B609-E5B9FED828A9}" destId="{66C1C767-EC8E-48C7-AD9F-8C0AE9B1C13E}" srcOrd="0" destOrd="0" presId="urn:microsoft.com/office/officeart/2005/8/layout/pyramid3"/>
    <dgm:cxn modelId="{BA44C0B5-08B9-46A7-B0A7-A582D7A6AC6B}" type="presOf" srcId="{03976B71-0E67-46B4-B609-E5B9FED828A9}" destId="{A5BF8B5E-D052-44E6-8CB7-9D5DB4217B59}" srcOrd="1" destOrd="0" presId="urn:microsoft.com/office/officeart/2005/8/layout/pyramid3"/>
    <dgm:cxn modelId="{6BF57A96-3BFA-466F-8233-E49C9F50485B}" srcId="{3D0F1A55-A651-4D15-AB8A-7745CFD40996}" destId="{3981A810-6709-4513-8E07-F2D4410A5AD1}" srcOrd="0" destOrd="0" parTransId="{B0281F97-5783-47F6-BED4-3A50F2BE707D}" sibTransId="{2FF1FCC1-ABCA-4481-A1C8-05CE96A8E9F0}"/>
    <dgm:cxn modelId="{D8A82107-671B-4CE6-93C6-99280B72F73A}" srcId="{3D0F1A55-A651-4D15-AB8A-7745CFD40996}" destId="{858EDB5B-8654-482B-A3D3-4898F5714E29}" srcOrd="2" destOrd="0" parTransId="{E5F8964F-E054-423C-A5AA-491DA08A1815}" sibTransId="{A0304C3B-7DA7-4101-85D3-06C9410F7867}"/>
    <dgm:cxn modelId="{08B2FC46-BAF6-445D-9896-C7BE53718E8D}" srcId="{3D0F1A55-A651-4D15-AB8A-7745CFD40996}" destId="{03976B71-0E67-46B4-B609-E5B9FED828A9}" srcOrd="1" destOrd="0" parTransId="{9103D5D5-9D93-4432-A80A-DE8670F1127A}" sibTransId="{4E1B1183-BD4A-4459-B57F-32BDC0B52321}"/>
    <dgm:cxn modelId="{69EFD43A-9FF7-4231-AEAD-48B7828085B3}" type="presOf" srcId="{3981A810-6709-4513-8E07-F2D4410A5AD1}" destId="{3DFBDB3A-2CE1-4386-85A2-CC93B3D98E19}" srcOrd="0" destOrd="0" presId="urn:microsoft.com/office/officeart/2005/8/layout/pyramid3"/>
    <dgm:cxn modelId="{7935AA45-A321-4AB1-9CC5-BAE5B56F455F}" type="presOf" srcId="{3981A810-6709-4513-8E07-F2D4410A5AD1}" destId="{100F4457-D7AF-476B-8532-2D34C458C419}" srcOrd="1" destOrd="0" presId="urn:microsoft.com/office/officeart/2005/8/layout/pyramid3"/>
    <dgm:cxn modelId="{1B06B463-A3E4-4E66-B35A-BB91F2AB0393}" type="presParOf" srcId="{4721E3FE-C34E-4C4B-97A0-8D88B5398CBE}" destId="{25B12FEB-D20A-48F0-8ED5-E2EB10E9FDD8}" srcOrd="0" destOrd="0" presId="urn:microsoft.com/office/officeart/2005/8/layout/pyramid3"/>
    <dgm:cxn modelId="{A026B887-9999-4835-AA9B-6F9505E9C464}" type="presParOf" srcId="{25B12FEB-D20A-48F0-8ED5-E2EB10E9FDD8}" destId="{3DFBDB3A-2CE1-4386-85A2-CC93B3D98E19}" srcOrd="0" destOrd="0" presId="urn:microsoft.com/office/officeart/2005/8/layout/pyramid3"/>
    <dgm:cxn modelId="{F3571E59-3C6E-4BFA-8855-CF9BA2EDF659}" type="presParOf" srcId="{25B12FEB-D20A-48F0-8ED5-E2EB10E9FDD8}" destId="{100F4457-D7AF-476B-8532-2D34C458C419}" srcOrd="1" destOrd="0" presId="urn:microsoft.com/office/officeart/2005/8/layout/pyramid3"/>
    <dgm:cxn modelId="{BF1DB34A-0A26-41D9-B97B-96DFFAE39875}" type="presParOf" srcId="{4721E3FE-C34E-4C4B-97A0-8D88B5398CBE}" destId="{E69F39CA-83B6-42DC-A4BC-C04A26FDAB42}" srcOrd="1" destOrd="0" presId="urn:microsoft.com/office/officeart/2005/8/layout/pyramid3"/>
    <dgm:cxn modelId="{C9A9BF25-5C4D-4EA9-B34D-4245A66DA775}" type="presParOf" srcId="{E69F39CA-83B6-42DC-A4BC-C04A26FDAB42}" destId="{66C1C767-EC8E-48C7-AD9F-8C0AE9B1C13E}" srcOrd="0" destOrd="0" presId="urn:microsoft.com/office/officeart/2005/8/layout/pyramid3"/>
    <dgm:cxn modelId="{5A10D5E8-1428-437B-8617-7A14B52C3028}" type="presParOf" srcId="{E69F39CA-83B6-42DC-A4BC-C04A26FDAB42}" destId="{A5BF8B5E-D052-44E6-8CB7-9D5DB4217B59}" srcOrd="1" destOrd="0" presId="urn:microsoft.com/office/officeart/2005/8/layout/pyramid3"/>
    <dgm:cxn modelId="{87C93BED-F035-4001-A09B-683FC41A29C6}" type="presParOf" srcId="{4721E3FE-C34E-4C4B-97A0-8D88B5398CBE}" destId="{2A8295F3-E2A7-4BAB-BCE3-0167F885E764}" srcOrd="2" destOrd="0" presId="urn:microsoft.com/office/officeart/2005/8/layout/pyramid3"/>
    <dgm:cxn modelId="{14ECFDD8-B9EB-4894-8AEB-B7C36DF8C630}" type="presParOf" srcId="{2A8295F3-E2A7-4BAB-BCE3-0167F885E764}" destId="{1670AC11-A3F3-47AF-91F6-2A403BCA4592}" srcOrd="0" destOrd="0" presId="urn:microsoft.com/office/officeart/2005/8/layout/pyramid3"/>
    <dgm:cxn modelId="{1F45B158-B88E-49D6-84E8-0B8C11D89569}" type="presParOf" srcId="{2A8295F3-E2A7-4BAB-BCE3-0167F885E764}" destId="{459C7F21-4EDD-44BB-AAD5-30F110582C3C}" srcOrd="1" destOrd="0" presId="urn:microsoft.com/office/officeart/2005/8/layout/pyramid3"/>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0F1A55-A651-4D15-AB8A-7745CFD40996}" type="doc">
      <dgm:prSet loTypeId="urn:microsoft.com/office/officeart/2005/8/layout/pyramid3" loCatId="pyramid" qsTypeId="urn:microsoft.com/office/officeart/2005/8/quickstyle/3d9" qsCatId="3D" csTypeId="urn:microsoft.com/office/officeart/2005/8/colors/accent6_4" csCatId="accent6" phldr="1"/>
      <dgm:spPr/>
    </dgm:pt>
    <dgm:pt modelId="{3981A810-6709-4513-8E07-F2D4410A5AD1}">
      <dgm:prSet phldrT="[Text]"/>
      <dgm:spPr/>
      <dgm:t>
        <a:bodyPr/>
        <a:lstStyle/>
        <a:p>
          <a:r>
            <a:rPr lang="en-US" dirty="0" smtClean="0"/>
            <a:t>1</a:t>
          </a:r>
          <a:endParaRPr lang="en-US" dirty="0"/>
        </a:p>
      </dgm:t>
    </dgm:pt>
    <dgm:pt modelId="{B0281F97-5783-47F6-BED4-3A50F2BE707D}" type="parTrans" cxnId="{6BF57A96-3BFA-466F-8233-E49C9F50485B}">
      <dgm:prSet/>
      <dgm:spPr/>
      <dgm:t>
        <a:bodyPr/>
        <a:lstStyle/>
        <a:p>
          <a:endParaRPr lang="en-US"/>
        </a:p>
      </dgm:t>
    </dgm:pt>
    <dgm:pt modelId="{2FF1FCC1-ABCA-4481-A1C8-05CE96A8E9F0}" type="sibTrans" cxnId="{6BF57A96-3BFA-466F-8233-E49C9F50485B}">
      <dgm:prSet/>
      <dgm:spPr/>
      <dgm:t>
        <a:bodyPr/>
        <a:lstStyle/>
        <a:p>
          <a:endParaRPr lang="en-US"/>
        </a:p>
      </dgm:t>
    </dgm:pt>
    <dgm:pt modelId="{03976B71-0E67-46B4-B609-E5B9FED828A9}">
      <dgm:prSet phldrT="[Text]"/>
      <dgm:spPr/>
      <dgm:t>
        <a:bodyPr/>
        <a:lstStyle/>
        <a:p>
          <a:r>
            <a:rPr lang="en-US" dirty="0" smtClean="0"/>
            <a:t>2</a:t>
          </a:r>
          <a:endParaRPr lang="en-US" dirty="0"/>
        </a:p>
      </dgm:t>
    </dgm:pt>
    <dgm:pt modelId="{9103D5D5-9D93-4432-A80A-DE8670F1127A}" type="parTrans" cxnId="{08B2FC46-BAF6-445D-9896-C7BE53718E8D}">
      <dgm:prSet/>
      <dgm:spPr/>
      <dgm:t>
        <a:bodyPr/>
        <a:lstStyle/>
        <a:p>
          <a:endParaRPr lang="en-US"/>
        </a:p>
      </dgm:t>
    </dgm:pt>
    <dgm:pt modelId="{4E1B1183-BD4A-4459-B57F-32BDC0B52321}" type="sibTrans" cxnId="{08B2FC46-BAF6-445D-9896-C7BE53718E8D}">
      <dgm:prSet/>
      <dgm:spPr/>
      <dgm:t>
        <a:bodyPr/>
        <a:lstStyle/>
        <a:p>
          <a:endParaRPr lang="en-US"/>
        </a:p>
      </dgm:t>
    </dgm:pt>
    <dgm:pt modelId="{858EDB5B-8654-482B-A3D3-4898F5714E29}">
      <dgm:prSet phldrT="[Text]"/>
      <dgm:spPr/>
      <dgm:t>
        <a:bodyPr/>
        <a:lstStyle/>
        <a:p>
          <a:r>
            <a:rPr lang="en-US" dirty="0" smtClean="0"/>
            <a:t>3</a:t>
          </a:r>
          <a:endParaRPr lang="en-US" dirty="0"/>
        </a:p>
      </dgm:t>
    </dgm:pt>
    <dgm:pt modelId="{E5F8964F-E054-423C-A5AA-491DA08A1815}" type="parTrans" cxnId="{D8A82107-671B-4CE6-93C6-99280B72F73A}">
      <dgm:prSet/>
      <dgm:spPr/>
      <dgm:t>
        <a:bodyPr/>
        <a:lstStyle/>
        <a:p>
          <a:endParaRPr lang="en-US"/>
        </a:p>
      </dgm:t>
    </dgm:pt>
    <dgm:pt modelId="{A0304C3B-7DA7-4101-85D3-06C9410F7867}" type="sibTrans" cxnId="{D8A82107-671B-4CE6-93C6-99280B72F73A}">
      <dgm:prSet/>
      <dgm:spPr/>
      <dgm:t>
        <a:bodyPr/>
        <a:lstStyle/>
        <a:p>
          <a:endParaRPr lang="en-US"/>
        </a:p>
      </dgm:t>
    </dgm:pt>
    <dgm:pt modelId="{4721E3FE-C34E-4C4B-97A0-8D88B5398CBE}" type="pres">
      <dgm:prSet presAssocID="{3D0F1A55-A651-4D15-AB8A-7745CFD40996}" presName="Name0" presStyleCnt="0">
        <dgm:presLayoutVars>
          <dgm:dir/>
          <dgm:animLvl val="lvl"/>
          <dgm:resizeHandles val="exact"/>
        </dgm:presLayoutVars>
      </dgm:prSet>
      <dgm:spPr/>
    </dgm:pt>
    <dgm:pt modelId="{25B12FEB-D20A-48F0-8ED5-E2EB10E9FDD8}" type="pres">
      <dgm:prSet presAssocID="{3981A810-6709-4513-8E07-F2D4410A5AD1}" presName="Name8" presStyleCnt="0"/>
      <dgm:spPr/>
    </dgm:pt>
    <dgm:pt modelId="{3DFBDB3A-2CE1-4386-85A2-CC93B3D98E19}" type="pres">
      <dgm:prSet presAssocID="{3981A810-6709-4513-8E07-F2D4410A5AD1}" presName="level" presStyleLbl="node1" presStyleIdx="0" presStyleCnt="3">
        <dgm:presLayoutVars>
          <dgm:chMax val="1"/>
          <dgm:bulletEnabled val="1"/>
        </dgm:presLayoutVars>
      </dgm:prSet>
      <dgm:spPr/>
      <dgm:t>
        <a:bodyPr/>
        <a:lstStyle/>
        <a:p>
          <a:endParaRPr lang="en-US"/>
        </a:p>
      </dgm:t>
    </dgm:pt>
    <dgm:pt modelId="{100F4457-D7AF-476B-8532-2D34C458C419}" type="pres">
      <dgm:prSet presAssocID="{3981A810-6709-4513-8E07-F2D4410A5AD1}" presName="levelTx" presStyleLbl="revTx" presStyleIdx="0" presStyleCnt="0">
        <dgm:presLayoutVars>
          <dgm:chMax val="1"/>
          <dgm:bulletEnabled val="1"/>
        </dgm:presLayoutVars>
      </dgm:prSet>
      <dgm:spPr/>
      <dgm:t>
        <a:bodyPr/>
        <a:lstStyle/>
        <a:p>
          <a:endParaRPr lang="en-US"/>
        </a:p>
      </dgm:t>
    </dgm:pt>
    <dgm:pt modelId="{E69F39CA-83B6-42DC-A4BC-C04A26FDAB42}" type="pres">
      <dgm:prSet presAssocID="{03976B71-0E67-46B4-B609-E5B9FED828A9}" presName="Name8" presStyleCnt="0"/>
      <dgm:spPr/>
    </dgm:pt>
    <dgm:pt modelId="{66C1C767-EC8E-48C7-AD9F-8C0AE9B1C13E}" type="pres">
      <dgm:prSet presAssocID="{03976B71-0E67-46B4-B609-E5B9FED828A9}" presName="level" presStyleLbl="node1" presStyleIdx="1" presStyleCnt="3">
        <dgm:presLayoutVars>
          <dgm:chMax val="1"/>
          <dgm:bulletEnabled val="1"/>
        </dgm:presLayoutVars>
      </dgm:prSet>
      <dgm:spPr/>
      <dgm:t>
        <a:bodyPr/>
        <a:lstStyle/>
        <a:p>
          <a:endParaRPr lang="en-US"/>
        </a:p>
      </dgm:t>
    </dgm:pt>
    <dgm:pt modelId="{A5BF8B5E-D052-44E6-8CB7-9D5DB4217B59}" type="pres">
      <dgm:prSet presAssocID="{03976B71-0E67-46B4-B609-E5B9FED828A9}" presName="levelTx" presStyleLbl="revTx" presStyleIdx="0" presStyleCnt="0">
        <dgm:presLayoutVars>
          <dgm:chMax val="1"/>
          <dgm:bulletEnabled val="1"/>
        </dgm:presLayoutVars>
      </dgm:prSet>
      <dgm:spPr/>
      <dgm:t>
        <a:bodyPr/>
        <a:lstStyle/>
        <a:p>
          <a:endParaRPr lang="en-US"/>
        </a:p>
      </dgm:t>
    </dgm:pt>
    <dgm:pt modelId="{2A8295F3-E2A7-4BAB-BCE3-0167F885E764}" type="pres">
      <dgm:prSet presAssocID="{858EDB5B-8654-482B-A3D3-4898F5714E29}" presName="Name8" presStyleCnt="0"/>
      <dgm:spPr/>
    </dgm:pt>
    <dgm:pt modelId="{1670AC11-A3F3-47AF-91F6-2A403BCA4592}" type="pres">
      <dgm:prSet presAssocID="{858EDB5B-8654-482B-A3D3-4898F5714E29}" presName="level" presStyleLbl="node1" presStyleIdx="2" presStyleCnt="3">
        <dgm:presLayoutVars>
          <dgm:chMax val="1"/>
          <dgm:bulletEnabled val="1"/>
        </dgm:presLayoutVars>
      </dgm:prSet>
      <dgm:spPr/>
      <dgm:t>
        <a:bodyPr/>
        <a:lstStyle/>
        <a:p>
          <a:endParaRPr lang="en-US"/>
        </a:p>
      </dgm:t>
    </dgm:pt>
    <dgm:pt modelId="{459C7F21-4EDD-44BB-AAD5-30F110582C3C}" type="pres">
      <dgm:prSet presAssocID="{858EDB5B-8654-482B-A3D3-4898F5714E29}" presName="levelTx" presStyleLbl="revTx" presStyleIdx="0" presStyleCnt="0">
        <dgm:presLayoutVars>
          <dgm:chMax val="1"/>
          <dgm:bulletEnabled val="1"/>
        </dgm:presLayoutVars>
      </dgm:prSet>
      <dgm:spPr/>
      <dgm:t>
        <a:bodyPr/>
        <a:lstStyle/>
        <a:p>
          <a:endParaRPr lang="en-US"/>
        </a:p>
      </dgm:t>
    </dgm:pt>
  </dgm:ptLst>
  <dgm:cxnLst>
    <dgm:cxn modelId="{2240A8D2-0141-4109-9A25-C6C024BC1024}" type="presOf" srcId="{03976B71-0E67-46B4-B609-E5B9FED828A9}" destId="{66C1C767-EC8E-48C7-AD9F-8C0AE9B1C13E}" srcOrd="0" destOrd="0" presId="urn:microsoft.com/office/officeart/2005/8/layout/pyramid3"/>
    <dgm:cxn modelId="{9BF50DDA-94F4-43D9-942F-CF1B37D8D538}" type="presOf" srcId="{858EDB5B-8654-482B-A3D3-4898F5714E29}" destId="{1670AC11-A3F3-47AF-91F6-2A403BCA4592}" srcOrd="0" destOrd="0" presId="urn:microsoft.com/office/officeart/2005/8/layout/pyramid3"/>
    <dgm:cxn modelId="{FFC2B0B4-A657-4AC1-BD2B-A9B2711B66A1}" type="presOf" srcId="{3981A810-6709-4513-8E07-F2D4410A5AD1}" destId="{3DFBDB3A-2CE1-4386-85A2-CC93B3D98E19}" srcOrd="0" destOrd="0" presId="urn:microsoft.com/office/officeart/2005/8/layout/pyramid3"/>
    <dgm:cxn modelId="{E3D82986-200D-4937-BC2E-FB9A468C2A17}" type="presOf" srcId="{03976B71-0E67-46B4-B609-E5B9FED828A9}" destId="{A5BF8B5E-D052-44E6-8CB7-9D5DB4217B59}" srcOrd="1" destOrd="0" presId="urn:microsoft.com/office/officeart/2005/8/layout/pyramid3"/>
    <dgm:cxn modelId="{6BFD7497-B4E4-4F4D-890F-42923E308C95}" type="presOf" srcId="{3981A810-6709-4513-8E07-F2D4410A5AD1}" destId="{100F4457-D7AF-476B-8532-2D34C458C419}" srcOrd="1" destOrd="0" presId="urn:microsoft.com/office/officeart/2005/8/layout/pyramid3"/>
    <dgm:cxn modelId="{5DAAABDA-40FF-4722-B6A5-8BB33314A87D}" type="presOf" srcId="{3D0F1A55-A651-4D15-AB8A-7745CFD40996}" destId="{4721E3FE-C34E-4C4B-97A0-8D88B5398CBE}" srcOrd="0" destOrd="0" presId="urn:microsoft.com/office/officeart/2005/8/layout/pyramid3"/>
    <dgm:cxn modelId="{4BF6AF94-444F-4647-8057-F626FEE49041}" type="presOf" srcId="{858EDB5B-8654-482B-A3D3-4898F5714E29}" destId="{459C7F21-4EDD-44BB-AAD5-30F110582C3C}" srcOrd="1" destOrd="0" presId="urn:microsoft.com/office/officeart/2005/8/layout/pyramid3"/>
    <dgm:cxn modelId="{6BF57A96-3BFA-466F-8233-E49C9F50485B}" srcId="{3D0F1A55-A651-4D15-AB8A-7745CFD40996}" destId="{3981A810-6709-4513-8E07-F2D4410A5AD1}" srcOrd="0" destOrd="0" parTransId="{B0281F97-5783-47F6-BED4-3A50F2BE707D}" sibTransId="{2FF1FCC1-ABCA-4481-A1C8-05CE96A8E9F0}"/>
    <dgm:cxn modelId="{D8A82107-671B-4CE6-93C6-99280B72F73A}" srcId="{3D0F1A55-A651-4D15-AB8A-7745CFD40996}" destId="{858EDB5B-8654-482B-A3D3-4898F5714E29}" srcOrd="2" destOrd="0" parTransId="{E5F8964F-E054-423C-A5AA-491DA08A1815}" sibTransId="{A0304C3B-7DA7-4101-85D3-06C9410F7867}"/>
    <dgm:cxn modelId="{08B2FC46-BAF6-445D-9896-C7BE53718E8D}" srcId="{3D0F1A55-A651-4D15-AB8A-7745CFD40996}" destId="{03976B71-0E67-46B4-B609-E5B9FED828A9}" srcOrd="1" destOrd="0" parTransId="{9103D5D5-9D93-4432-A80A-DE8670F1127A}" sibTransId="{4E1B1183-BD4A-4459-B57F-32BDC0B52321}"/>
    <dgm:cxn modelId="{A363BC4A-ACE5-45FE-9421-435FDE874893}" type="presParOf" srcId="{4721E3FE-C34E-4C4B-97A0-8D88B5398CBE}" destId="{25B12FEB-D20A-48F0-8ED5-E2EB10E9FDD8}" srcOrd="0" destOrd="0" presId="urn:microsoft.com/office/officeart/2005/8/layout/pyramid3"/>
    <dgm:cxn modelId="{E2C0CB52-6473-4DA2-B54A-5849D9018D28}" type="presParOf" srcId="{25B12FEB-D20A-48F0-8ED5-E2EB10E9FDD8}" destId="{3DFBDB3A-2CE1-4386-85A2-CC93B3D98E19}" srcOrd="0" destOrd="0" presId="urn:microsoft.com/office/officeart/2005/8/layout/pyramid3"/>
    <dgm:cxn modelId="{8DC9A2D0-A7D0-4934-8EA4-02C8DB7282AE}" type="presParOf" srcId="{25B12FEB-D20A-48F0-8ED5-E2EB10E9FDD8}" destId="{100F4457-D7AF-476B-8532-2D34C458C419}" srcOrd="1" destOrd="0" presId="urn:microsoft.com/office/officeart/2005/8/layout/pyramid3"/>
    <dgm:cxn modelId="{69288802-8DA2-44D2-A6B8-3231E0F46840}" type="presParOf" srcId="{4721E3FE-C34E-4C4B-97A0-8D88B5398CBE}" destId="{E69F39CA-83B6-42DC-A4BC-C04A26FDAB42}" srcOrd="1" destOrd="0" presId="urn:microsoft.com/office/officeart/2005/8/layout/pyramid3"/>
    <dgm:cxn modelId="{8B992025-5D0E-45BB-9622-EB81176EE7D9}" type="presParOf" srcId="{E69F39CA-83B6-42DC-A4BC-C04A26FDAB42}" destId="{66C1C767-EC8E-48C7-AD9F-8C0AE9B1C13E}" srcOrd="0" destOrd="0" presId="urn:microsoft.com/office/officeart/2005/8/layout/pyramid3"/>
    <dgm:cxn modelId="{AC82D15A-B5DE-4194-BD3A-EA214AF4F004}" type="presParOf" srcId="{E69F39CA-83B6-42DC-A4BC-C04A26FDAB42}" destId="{A5BF8B5E-D052-44E6-8CB7-9D5DB4217B59}" srcOrd="1" destOrd="0" presId="urn:microsoft.com/office/officeart/2005/8/layout/pyramid3"/>
    <dgm:cxn modelId="{701A34E7-9B1D-484F-BD33-6A1A4237B2FC}" type="presParOf" srcId="{4721E3FE-C34E-4C4B-97A0-8D88B5398CBE}" destId="{2A8295F3-E2A7-4BAB-BCE3-0167F885E764}" srcOrd="2" destOrd="0" presId="urn:microsoft.com/office/officeart/2005/8/layout/pyramid3"/>
    <dgm:cxn modelId="{8A418A4D-6853-4195-BFE4-3E2ED8FF9EA8}" type="presParOf" srcId="{2A8295F3-E2A7-4BAB-BCE3-0167F885E764}" destId="{1670AC11-A3F3-47AF-91F6-2A403BCA4592}" srcOrd="0" destOrd="0" presId="urn:microsoft.com/office/officeart/2005/8/layout/pyramid3"/>
    <dgm:cxn modelId="{DCBE38B7-AA86-436F-91CE-5AFC37F7EE9D}" type="presParOf" srcId="{2A8295F3-E2A7-4BAB-BCE3-0167F885E764}" destId="{459C7F21-4EDD-44BB-AAD5-30F110582C3C}" srcOrd="1" destOrd="0" presId="urn:microsoft.com/office/officeart/2005/8/layout/pyramid3"/>
  </dgm:cxnLst>
  <dgm:bg/>
  <dgm:whole/>
  <dgm:extLst>
    <a:ext uri="http://schemas.microsoft.com/office/drawing/2008/diagram">
      <dsp:dataModelExt xmlns:dsp="http://schemas.microsoft.com/office/drawing/2008/diagram" xmlns="" relId="rId3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0F1A55-A651-4D15-AB8A-7745CFD40996}" type="doc">
      <dgm:prSet loTypeId="urn:microsoft.com/office/officeart/2005/8/layout/pyramid4" loCatId="pyramid" qsTypeId="urn:microsoft.com/office/officeart/2005/8/quickstyle/3d5" qsCatId="3D" csTypeId="urn:microsoft.com/office/officeart/2005/8/colors/accent6_4" csCatId="accent6" phldr="1"/>
      <dgm:spPr>
        <a:scene3d>
          <a:camera prst="orthographicFront" zoom="95000"/>
          <a:lightRig rig="flat" dir="t"/>
        </a:scene3d>
      </dgm:spPr>
    </dgm:pt>
    <dgm:pt modelId="{3981A810-6709-4513-8E07-F2D4410A5AD1}">
      <dgm:prSet phldrT="[Text]"/>
      <dgm:spPr/>
      <dgm:t>
        <a:bodyPr/>
        <a:lstStyle/>
        <a:p>
          <a:r>
            <a:rPr lang="en-US" dirty="0" smtClean="0"/>
            <a:t>1</a:t>
          </a:r>
          <a:endParaRPr lang="en-US" dirty="0"/>
        </a:p>
      </dgm:t>
    </dgm:pt>
    <dgm:pt modelId="{B0281F97-5783-47F6-BED4-3A50F2BE707D}" type="parTrans" cxnId="{6BF57A96-3BFA-466F-8233-E49C9F50485B}">
      <dgm:prSet/>
      <dgm:spPr/>
      <dgm:t>
        <a:bodyPr/>
        <a:lstStyle/>
        <a:p>
          <a:endParaRPr lang="en-US"/>
        </a:p>
      </dgm:t>
    </dgm:pt>
    <dgm:pt modelId="{2FF1FCC1-ABCA-4481-A1C8-05CE96A8E9F0}" type="sibTrans" cxnId="{6BF57A96-3BFA-466F-8233-E49C9F50485B}">
      <dgm:prSet/>
      <dgm:spPr/>
      <dgm:t>
        <a:bodyPr/>
        <a:lstStyle/>
        <a:p>
          <a:endParaRPr lang="en-US"/>
        </a:p>
      </dgm:t>
    </dgm:pt>
    <dgm:pt modelId="{03976B71-0E67-46B4-B609-E5B9FED828A9}">
      <dgm:prSet phldrT="[Text]"/>
      <dgm:spPr>
        <a:sp3d/>
      </dgm:spPr>
      <dgm:t>
        <a:bodyPr/>
        <a:lstStyle/>
        <a:p>
          <a:r>
            <a:rPr lang="en-US" dirty="0" smtClean="0"/>
            <a:t>2</a:t>
          </a:r>
          <a:endParaRPr lang="en-US" dirty="0"/>
        </a:p>
      </dgm:t>
    </dgm:pt>
    <dgm:pt modelId="{9103D5D5-9D93-4432-A80A-DE8670F1127A}" type="parTrans" cxnId="{08B2FC46-BAF6-445D-9896-C7BE53718E8D}">
      <dgm:prSet/>
      <dgm:spPr/>
      <dgm:t>
        <a:bodyPr/>
        <a:lstStyle/>
        <a:p>
          <a:endParaRPr lang="en-US"/>
        </a:p>
      </dgm:t>
    </dgm:pt>
    <dgm:pt modelId="{4E1B1183-BD4A-4459-B57F-32BDC0B52321}" type="sibTrans" cxnId="{08B2FC46-BAF6-445D-9896-C7BE53718E8D}">
      <dgm:prSet/>
      <dgm:spPr/>
      <dgm:t>
        <a:bodyPr/>
        <a:lstStyle/>
        <a:p>
          <a:endParaRPr lang="en-US"/>
        </a:p>
      </dgm:t>
    </dgm:pt>
    <dgm:pt modelId="{858EDB5B-8654-482B-A3D3-4898F5714E29}">
      <dgm:prSet phldrT="[Text]"/>
      <dgm:spPr/>
      <dgm:t>
        <a:bodyPr/>
        <a:lstStyle/>
        <a:p>
          <a:r>
            <a:rPr lang="en-US" dirty="0" smtClean="0"/>
            <a:t>3</a:t>
          </a:r>
          <a:endParaRPr lang="en-US" dirty="0"/>
        </a:p>
      </dgm:t>
    </dgm:pt>
    <dgm:pt modelId="{E5F8964F-E054-423C-A5AA-491DA08A1815}" type="parTrans" cxnId="{D8A82107-671B-4CE6-93C6-99280B72F73A}">
      <dgm:prSet/>
      <dgm:spPr/>
      <dgm:t>
        <a:bodyPr/>
        <a:lstStyle/>
        <a:p>
          <a:endParaRPr lang="en-US"/>
        </a:p>
      </dgm:t>
    </dgm:pt>
    <dgm:pt modelId="{A0304C3B-7DA7-4101-85D3-06C9410F7867}" type="sibTrans" cxnId="{D8A82107-671B-4CE6-93C6-99280B72F73A}">
      <dgm:prSet/>
      <dgm:spPr/>
      <dgm:t>
        <a:bodyPr/>
        <a:lstStyle/>
        <a:p>
          <a:endParaRPr lang="en-US"/>
        </a:p>
      </dgm:t>
    </dgm:pt>
    <dgm:pt modelId="{B7C30C75-4ACC-4669-B83D-E323122E6F46}">
      <dgm:prSet phldrT="[Text]"/>
      <dgm:spPr/>
      <dgm:t>
        <a:bodyPr/>
        <a:lstStyle/>
        <a:p>
          <a:r>
            <a:rPr lang="en-US" dirty="0" smtClean="0"/>
            <a:t>4</a:t>
          </a:r>
          <a:endParaRPr lang="en-US" dirty="0"/>
        </a:p>
      </dgm:t>
    </dgm:pt>
    <dgm:pt modelId="{70F876FB-21AD-4C87-AA32-C8741315117F}" type="parTrans" cxnId="{63F3F7D9-F8AC-415D-B2CE-701687E7461F}">
      <dgm:prSet/>
      <dgm:spPr/>
      <dgm:t>
        <a:bodyPr/>
        <a:lstStyle/>
        <a:p>
          <a:endParaRPr lang="en-US"/>
        </a:p>
      </dgm:t>
    </dgm:pt>
    <dgm:pt modelId="{71BB43B1-DF51-495E-B599-69ADB21722DD}" type="sibTrans" cxnId="{63F3F7D9-F8AC-415D-B2CE-701687E7461F}">
      <dgm:prSet/>
      <dgm:spPr/>
      <dgm:t>
        <a:bodyPr/>
        <a:lstStyle/>
        <a:p>
          <a:endParaRPr lang="en-US"/>
        </a:p>
      </dgm:t>
    </dgm:pt>
    <dgm:pt modelId="{29683757-2E20-4412-AD9B-0724E0EE5149}" type="pres">
      <dgm:prSet presAssocID="{3D0F1A55-A651-4D15-AB8A-7745CFD40996}" presName="compositeShape" presStyleCnt="0">
        <dgm:presLayoutVars>
          <dgm:chMax val="9"/>
          <dgm:dir/>
          <dgm:resizeHandles val="exact"/>
        </dgm:presLayoutVars>
      </dgm:prSet>
      <dgm:spPr/>
    </dgm:pt>
    <dgm:pt modelId="{E99CE831-7DFA-4FD6-B3B7-857F0784AA4A}" type="pres">
      <dgm:prSet presAssocID="{3D0F1A55-A651-4D15-AB8A-7745CFD40996}" presName="triangle1" presStyleLbl="node1" presStyleIdx="0" presStyleCnt="4">
        <dgm:presLayoutVars>
          <dgm:bulletEnabled val="1"/>
        </dgm:presLayoutVars>
      </dgm:prSet>
      <dgm:spPr/>
      <dgm:t>
        <a:bodyPr/>
        <a:lstStyle/>
        <a:p>
          <a:endParaRPr lang="en-US"/>
        </a:p>
      </dgm:t>
    </dgm:pt>
    <dgm:pt modelId="{4BF980FC-05FD-492B-9F2F-0CC29FB743E0}" type="pres">
      <dgm:prSet presAssocID="{3D0F1A55-A651-4D15-AB8A-7745CFD40996}" presName="triangle2" presStyleLbl="node1" presStyleIdx="1" presStyleCnt="4">
        <dgm:presLayoutVars>
          <dgm:bulletEnabled val="1"/>
        </dgm:presLayoutVars>
      </dgm:prSet>
      <dgm:spPr/>
      <dgm:t>
        <a:bodyPr/>
        <a:lstStyle/>
        <a:p>
          <a:endParaRPr lang="en-US"/>
        </a:p>
      </dgm:t>
    </dgm:pt>
    <dgm:pt modelId="{FA172353-13B0-44F2-B961-1F8ACE1A6B63}" type="pres">
      <dgm:prSet presAssocID="{3D0F1A55-A651-4D15-AB8A-7745CFD40996}" presName="triangle3" presStyleLbl="node1" presStyleIdx="2" presStyleCnt="4">
        <dgm:presLayoutVars>
          <dgm:bulletEnabled val="1"/>
        </dgm:presLayoutVars>
      </dgm:prSet>
      <dgm:spPr/>
      <dgm:t>
        <a:bodyPr/>
        <a:lstStyle/>
        <a:p>
          <a:endParaRPr lang="en-US"/>
        </a:p>
      </dgm:t>
    </dgm:pt>
    <dgm:pt modelId="{0B03E17C-23D6-40F6-B22E-06729C0DE62F}" type="pres">
      <dgm:prSet presAssocID="{3D0F1A55-A651-4D15-AB8A-7745CFD40996}" presName="triangle4" presStyleLbl="node1" presStyleIdx="3" presStyleCnt="4">
        <dgm:presLayoutVars>
          <dgm:bulletEnabled val="1"/>
        </dgm:presLayoutVars>
      </dgm:prSet>
      <dgm:spPr/>
      <dgm:t>
        <a:bodyPr/>
        <a:lstStyle/>
        <a:p>
          <a:endParaRPr lang="en-US"/>
        </a:p>
      </dgm:t>
    </dgm:pt>
  </dgm:ptLst>
  <dgm:cxnLst>
    <dgm:cxn modelId="{85545CBF-C1BA-4F27-AF32-DCAFE9AFEB19}" type="presOf" srcId="{3981A810-6709-4513-8E07-F2D4410A5AD1}" destId="{E99CE831-7DFA-4FD6-B3B7-857F0784AA4A}" srcOrd="0" destOrd="0" presId="urn:microsoft.com/office/officeart/2005/8/layout/pyramid4"/>
    <dgm:cxn modelId="{A0E9F6BD-1F94-40DA-9775-BDE1405F85C2}" type="presOf" srcId="{3D0F1A55-A651-4D15-AB8A-7745CFD40996}" destId="{29683757-2E20-4412-AD9B-0724E0EE5149}" srcOrd="0" destOrd="0" presId="urn:microsoft.com/office/officeart/2005/8/layout/pyramid4"/>
    <dgm:cxn modelId="{2A5FFE48-5F7B-4A91-9A36-5269C074F574}" type="presOf" srcId="{B7C30C75-4ACC-4669-B83D-E323122E6F46}" destId="{0B03E17C-23D6-40F6-B22E-06729C0DE62F}" srcOrd="0" destOrd="0" presId="urn:microsoft.com/office/officeart/2005/8/layout/pyramid4"/>
    <dgm:cxn modelId="{88AEC452-28A8-4091-B7E8-01E4576B84F9}" type="presOf" srcId="{03976B71-0E67-46B4-B609-E5B9FED828A9}" destId="{4BF980FC-05FD-492B-9F2F-0CC29FB743E0}" srcOrd="0" destOrd="0" presId="urn:microsoft.com/office/officeart/2005/8/layout/pyramid4"/>
    <dgm:cxn modelId="{6BF57A96-3BFA-466F-8233-E49C9F50485B}" srcId="{3D0F1A55-A651-4D15-AB8A-7745CFD40996}" destId="{3981A810-6709-4513-8E07-F2D4410A5AD1}" srcOrd="0" destOrd="0" parTransId="{B0281F97-5783-47F6-BED4-3A50F2BE707D}" sibTransId="{2FF1FCC1-ABCA-4481-A1C8-05CE96A8E9F0}"/>
    <dgm:cxn modelId="{A1A7FB9D-29CB-467B-ABF4-A83A2BE1602D}" type="presOf" srcId="{858EDB5B-8654-482B-A3D3-4898F5714E29}" destId="{FA172353-13B0-44F2-B961-1F8ACE1A6B63}" srcOrd="0" destOrd="0" presId="urn:microsoft.com/office/officeart/2005/8/layout/pyramid4"/>
    <dgm:cxn modelId="{D8A82107-671B-4CE6-93C6-99280B72F73A}" srcId="{3D0F1A55-A651-4D15-AB8A-7745CFD40996}" destId="{858EDB5B-8654-482B-A3D3-4898F5714E29}" srcOrd="2" destOrd="0" parTransId="{E5F8964F-E054-423C-A5AA-491DA08A1815}" sibTransId="{A0304C3B-7DA7-4101-85D3-06C9410F7867}"/>
    <dgm:cxn modelId="{08B2FC46-BAF6-445D-9896-C7BE53718E8D}" srcId="{3D0F1A55-A651-4D15-AB8A-7745CFD40996}" destId="{03976B71-0E67-46B4-B609-E5B9FED828A9}" srcOrd="1" destOrd="0" parTransId="{9103D5D5-9D93-4432-A80A-DE8670F1127A}" sibTransId="{4E1B1183-BD4A-4459-B57F-32BDC0B52321}"/>
    <dgm:cxn modelId="{63F3F7D9-F8AC-415D-B2CE-701687E7461F}" srcId="{3D0F1A55-A651-4D15-AB8A-7745CFD40996}" destId="{B7C30C75-4ACC-4669-B83D-E323122E6F46}" srcOrd="3" destOrd="0" parTransId="{70F876FB-21AD-4C87-AA32-C8741315117F}" sibTransId="{71BB43B1-DF51-495E-B599-69ADB21722DD}"/>
    <dgm:cxn modelId="{2B599D67-7166-4A03-956C-A5A373821938}" type="presParOf" srcId="{29683757-2E20-4412-AD9B-0724E0EE5149}" destId="{E99CE831-7DFA-4FD6-B3B7-857F0784AA4A}" srcOrd="0" destOrd="0" presId="urn:microsoft.com/office/officeart/2005/8/layout/pyramid4"/>
    <dgm:cxn modelId="{00C55FE4-B06D-4432-B466-DFDD50327846}" type="presParOf" srcId="{29683757-2E20-4412-AD9B-0724E0EE5149}" destId="{4BF980FC-05FD-492B-9F2F-0CC29FB743E0}" srcOrd="1" destOrd="0" presId="urn:microsoft.com/office/officeart/2005/8/layout/pyramid4"/>
    <dgm:cxn modelId="{DCEBEA3F-583B-409C-AC09-51B2FC4AEE34}" type="presParOf" srcId="{29683757-2E20-4412-AD9B-0724E0EE5149}" destId="{FA172353-13B0-44F2-B961-1F8ACE1A6B63}" srcOrd="2" destOrd="0" presId="urn:microsoft.com/office/officeart/2005/8/layout/pyramid4"/>
    <dgm:cxn modelId="{BE40966E-94D6-4E29-BF53-127255B497D4}" type="presParOf" srcId="{29683757-2E20-4412-AD9B-0724E0EE5149}" destId="{0B03E17C-23D6-40F6-B22E-06729C0DE62F}" srcOrd="3" destOrd="0" presId="urn:microsoft.com/office/officeart/2005/8/layout/pyramid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B2ADB3-B37F-42A5-A1F2-D6235E3B14A4}" type="doc">
      <dgm:prSet loTypeId="urn:microsoft.com/office/officeart/2005/8/layout/hList2" loCatId="list" qsTypeId="urn:microsoft.com/office/officeart/2005/8/quickstyle/simple1" qsCatId="simple" csTypeId="urn:microsoft.com/office/officeart/2005/8/colors/colorful5" csCatId="colorful" phldr="1"/>
      <dgm:spPr/>
      <dgm:t>
        <a:bodyPr/>
        <a:lstStyle/>
        <a:p>
          <a:endParaRPr lang="en-US"/>
        </a:p>
      </dgm:t>
    </dgm:pt>
    <dgm:pt modelId="{55C5B415-EB97-4A6A-BC2A-1DF2B3001082}">
      <dgm:prSet phldrT="[Text]"/>
      <dgm:spPr/>
      <dgm:t>
        <a:bodyPr/>
        <a:lstStyle/>
        <a:p>
          <a:r>
            <a:rPr lang="en-US" dirty="0" smtClean="0"/>
            <a:t>1</a:t>
          </a:r>
          <a:endParaRPr lang="en-US" dirty="0"/>
        </a:p>
      </dgm:t>
    </dgm:pt>
    <dgm:pt modelId="{EC9353A2-E582-4B70-B3D9-52CEFD9D9B75}" type="parTrans" cxnId="{ED948823-7E18-4A82-B4B4-5F11294210D9}">
      <dgm:prSet/>
      <dgm:spPr/>
      <dgm:t>
        <a:bodyPr/>
        <a:lstStyle/>
        <a:p>
          <a:endParaRPr lang="en-US"/>
        </a:p>
      </dgm:t>
    </dgm:pt>
    <dgm:pt modelId="{0A7459F9-A317-453F-A2C3-114DB9F390EF}" type="sibTrans" cxnId="{ED948823-7E18-4A82-B4B4-5F11294210D9}">
      <dgm:prSet/>
      <dgm:spPr/>
      <dgm:t>
        <a:bodyPr/>
        <a:lstStyle/>
        <a:p>
          <a:endParaRPr lang="en-US"/>
        </a:p>
      </dgm:t>
    </dgm:pt>
    <dgm:pt modelId="{8A311893-2433-4BED-A786-874AE6A4193F}">
      <dgm:prSet phldrT="[Text]"/>
      <dgm:spPr/>
      <dgm:t>
        <a:bodyPr/>
        <a:lstStyle/>
        <a:p>
          <a:r>
            <a:rPr lang="en-US" dirty="0" smtClean="0"/>
            <a:t>2</a:t>
          </a:r>
          <a:endParaRPr lang="en-US" dirty="0"/>
        </a:p>
      </dgm:t>
    </dgm:pt>
    <dgm:pt modelId="{3F66C073-3801-4A40-BB7E-22C7B6BAC3BB}" type="parTrans" cxnId="{BAFE4F4C-6FFA-4636-86D1-C90D6B478364}">
      <dgm:prSet/>
      <dgm:spPr/>
      <dgm:t>
        <a:bodyPr/>
        <a:lstStyle/>
        <a:p>
          <a:endParaRPr lang="en-US"/>
        </a:p>
      </dgm:t>
    </dgm:pt>
    <dgm:pt modelId="{0847CF9D-F32C-4740-BA66-E4B27F6CA8F8}" type="sibTrans" cxnId="{BAFE4F4C-6FFA-4636-86D1-C90D6B478364}">
      <dgm:prSet/>
      <dgm:spPr/>
      <dgm:t>
        <a:bodyPr/>
        <a:lstStyle/>
        <a:p>
          <a:endParaRPr lang="en-US"/>
        </a:p>
      </dgm:t>
    </dgm:pt>
    <dgm:pt modelId="{8FD461C4-EE88-49AD-919F-15794F22FB78}" type="pres">
      <dgm:prSet presAssocID="{F9B2ADB3-B37F-42A5-A1F2-D6235E3B14A4}" presName="linearFlow" presStyleCnt="0">
        <dgm:presLayoutVars>
          <dgm:dir/>
          <dgm:animLvl val="lvl"/>
          <dgm:resizeHandles/>
        </dgm:presLayoutVars>
      </dgm:prSet>
      <dgm:spPr/>
    </dgm:pt>
    <dgm:pt modelId="{47609D77-5AA4-4352-89B4-D743746FB277}" type="pres">
      <dgm:prSet presAssocID="{55C5B415-EB97-4A6A-BC2A-1DF2B3001082}" presName="compositeNode" presStyleCnt="0">
        <dgm:presLayoutVars>
          <dgm:bulletEnabled val="1"/>
        </dgm:presLayoutVars>
      </dgm:prSet>
      <dgm:spPr/>
    </dgm:pt>
    <dgm:pt modelId="{A89D94EE-00DA-45C2-AECC-91282737E766}" type="pres">
      <dgm:prSet presAssocID="{55C5B415-EB97-4A6A-BC2A-1DF2B3001082}" presName="image" presStyleLbl="fgImgPlace1" presStyleIdx="0" presStyleCnt="2"/>
      <dgm:spPr>
        <a:blipFill rotWithShape="0">
          <a:blip xmlns:r="http://schemas.openxmlformats.org/officeDocument/2006/relationships" r:embed="rId1"/>
          <a:stretch>
            <a:fillRect/>
          </a:stretch>
        </a:blipFill>
      </dgm:spPr>
    </dgm:pt>
    <dgm:pt modelId="{578EF4DF-1D99-49FF-890A-A3CF0575BB59}" type="pres">
      <dgm:prSet presAssocID="{55C5B415-EB97-4A6A-BC2A-1DF2B3001082}" presName="childNode" presStyleLbl="node1" presStyleIdx="0" presStyleCnt="2">
        <dgm:presLayoutVars>
          <dgm:bulletEnabled val="1"/>
        </dgm:presLayoutVars>
      </dgm:prSet>
      <dgm:spPr/>
    </dgm:pt>
    <dgm:pt modelId="{C82CD0CD-7EB6-41A3-84AE-ADD6400BFFE9}" type="pres">
      <dgm:prSet presAssocID="{55C5B415-EB97-4A6A-BC2A-1DF2B3001082}" presName="parentNode" presStyleLbl="revTx" presStyleIdx="0" presStyleCnt="2">
        <dgm:presLayoutVars>
          <dgm:chMax val="0"/>
          <dgm:bulletEnabled val="1"/>
        </dgm:presLayoutVars>
      </dgm:prSet>
      <dgm:spPr/>
    </dgm:pt>
    <dgm:pt modelId="{BA078D24-ABC7-4056-B38D-DE00D8D2792D}" type="pres">
      <dgm:prSet presAssocID="{0A7459F9-A317-453F-A2C3-114DB9F390EF}" presName="sibTrans" presStyleCnt="0"/>
      <dgm:spPr/>
    </dgm:pt>
    <dgm:pt modelId="{6DB968B5-67DC-4780-8A5C-7D90268721DA}" type="pres">
      <dgm:prSet presAssocID="{8A311893-2433-4BED-A786-874AE6A4193F}" presName="compositeNode" presStyleCnt="0">
        <dgm:presLayoutVars>
          <dgm:bulletEnabled val="1"/>
        </dgm:presLayoutVars>
      </dgm:prSet>
      <dgm:spPr/>
    </dgm:pt>
    <dgm:pt modelId="{B71754FB-9CAF-4209-865E-1334B4458596}" type="pres">
      <dgm:prSet presAssocID="{8A311893-2433-4BED-A786-874AE6A4193F}" presName="image" presStyleLbl="fgImgPlace1" presStyleIdx="1" presStyleCnt="2"/>
      <dgm:spPr>
        <a:blipFill rotWithShape="0">
          <a:blip xmlns:r="http://schemas.openxmlformats.org/officeDocument/2006/relationships" r:embed="rId1"/>
          <a:stretch>
            <a:fillRect/>
          </a:stretch>
        </a:blipFill>
      </dgm:spPr>
    </dgm:pt>
    <dgm:pt modelId="{E992AB07-F282-4AD0-8838-FE2A441F3817}" type="pres">
      <dgm:prSet presAssocID="{8A311893-2433-4BED-A786-874AE6A4193F}" presName="childNode" presStyleLbl="node1" presStyleIdx="1" presStyleCnt="2">
        <dgm:presLayoutVars>
          <dgm:bulletEnabled val="1"/>
        </dgm:presLayoutVars>
      </dgm:prSet>
      <dgm:spPr/>
    </dgm:pt>
    <dgm:pt modelId="{7E9C256A-B6FF-4E02-B9E3-85A7AE3A7325}" type="pres">
      <dgm:prSet presAssocID="{8A311893-2433-4BED-A786-874AE6A4193F}" presName="parentNode" presStyleLbl="revTx" presStyleIdx="1" presStyleCnt="2">
        <dgm:presLayoutVars>
          <dgm:chMax val="0"/>
          <dgm:bulletEnabled val="1"/>
        </dgm:presLayoutVars>
      </dgm:prSet>
      <dgm:spPr/>
    </dgm:pt>
  </dgm:ptLst>
  <dgm:cxnLst>
    <dgm:cxn modelId="{8562BDD6-BB71-4630-949E-6076471B86ED}" type="presOf" srcId="{55C5B415-EB97-4A6A-BC2A-1DF2B3001082}" destId="{C82CD0CD-7EB6-41A3-84AE-ADD6400BFFE9}" srcOrd="0" destOrd="0" presId="urn:microsoft.com/office/officeart/2005/8/layout/hList2"/>
    <dgm:cxn modelId="{BAFE4F4C-6FFA-4636-86D1-C90D6B478364}" srcId="{F9B2ADB3-B37F-42A5-A1F2-D6235E3B14A4}" destId="{8A311893-2433-4BED-A786-874AE6A4193F}" srcOrd="1" destOrd="0" parTransId="{3F66C073-3801-4A40-BB7E-22C7B6BAC3BB}" sibTransId="{0847CF9D-F32C-4740-BA66-E4B27F6CA8F8}"/>
    <dgm:cxn modelId="{6F9860B7-E525-4683-A455-872F93CB2597}" type="presOf" srcId="{8A311893-2433-4BED-A786-874AE6A4193F}" destId="{7E9C256A-B6FF-4E02-B9E3-85A7AE3A7325}" srcOrd="0" destOrd="0" presId="urn:microsoft.com/office/officeart/2005/8/layout/hList2"/>
    <dgm:cxn modelId="{CB054CBB-504F-40C7-B1E9-07A8ED49ED7F}" type="presOf" srcId="{F9B2ADB3-B37F-42A5-A1F2-D6235E3B14A4}" destId="{8FD461C4-EE88-49AD-919F-15794F22FB78}" srcOrd="0" destOrd="0" presId="urn:microsoft.com/office/officeart/2005/8/layout/hList2"/>
    <dgm:cxn modelId="{ED948823-7E18-4A82-B4B4-5F11294210D9}" srcId="{F9B2ADB3-B37F-42A5-A1F2-D6235E3B14A4}" destId="{55C5B415-EB97-4A6A-BC2A-1DF2B3001082}" srcOrd="0" destOrd="0" parTransId="{EC9353A2-E582-4B70-B3D9-52CEFD9D9B75}" sibTransId="{0A7459F9-A317-453F-A2C3-114DB9F390EF}"/>
    <dgm:cxn modelId="{70556288-FA75-4B45-B121-39F07010BC98}" type="presParOf" srcId="{8FD461C4-EE88-49AD-919F-15794F22FB78}" destId="{47609D77-5AA4-4352-89B4-D743746FB277}" srcOrd="0" destOrd="0" presId="urn:microsoft.com/office/officeart/2005/8/layout/hList2"/>
    <dgm:cxn modelId="{31F9BC99-0F19-4377-A3B4-2B3290967923}" type="presParOf" srcId="{47609D77-5AA4-4352-89B4-D743746FB277}" destId="{A89D94EE-00DA-45C2-AECC-91282737E766}" srcOrd="0" destOrd="0" presId="urn:microsoft.com/office/officeart/2005/8/layout/hList2"/>
    <dgm:cxn modelId="{1295B1EA-8DDF-4612-B8FA-3440B81D0F04}" type="presParOf" srcId="{47609D77-5AA4-4352-89B4-D743746FB277}" destId="{578EF4DF-1D99-49FF-890A-A3CF0575BB59}" srcOrd="1" destOrd="0" presId="urn:microsoft.com/office/officeart/2005/8/layout/hList2"/>
    <dgm:cxn modelId="{73959965-8E97-41CD-9B9F-51CF19C30508}" type="presParOf" srcId="{47609D77-5AA4-4352-89B4-D743746FB277}" destId="{C82CD0CD-7EB6-41A3-84AE-ADD6400BFFE9}" srcOrd="2" destOrd="0" presId="urn:microsoft.com/office/officeart/2005/8/layout/hList2"/>
    <dgm:cxn modelId="{C2D64F79-6536-435A-BD7D-C62C49029135}" type="presParOf" srcId="{8FD461C4-EE88-49AD-919F-15794F22FB78}" destId="{BA078D24-ABC7-4056-B38D-DE00D8D2792D}" srcOrd="1" destOrd="0" presId="urn:microsoft.com/office/officeart/2005/8/layout/hList2"/>
    <dgm:cxn modelId="{508289F8-D0C7-41FE-A89F-D7FAE92880B9}" type="presParOf" srcId="{8FD461C4-EE88-49AD-919F-15794F22FB78}" destId="{6DB968B5-67DC-4780-8A5C-7D90268721DA}" srcOrd="2" destOrd="0" presId="urn:microsoft.com/office/officeart/2005/8/layout/hList2"/>
    <dgm:cxn modelId="{CDD9BF86-0483-4F80-A8CE-CBE452805604}" type="presParOf" srcId="{6DB968B5-67DC-4780-8A5C-7D90268721DA}" destId="{B71754FB-9CAF-4209-865E-1334B4458596}" srcOrd="0" destOrd="0" presId="urn:microsoft.com/office/officeart/2005/8/layout/hList2"/>
    <dgm:cxn modelId="{7132D7A2-83C7-4FAD-9079-23D311F958F1}" type="presParOf" srcId="{6DB968B5-67DC-4780-8A5C-7D90268721DA}" destId="{E992AB07-F282-4AD0-8838-FE2A441F3817}" srcOrd="1" destOrd="0" presId="urn:microsoft.com/office/officeart/2005/8/layout/hList2"/>
    <dgm:cxn modelId="{C5DF5CDE-7F65-49B7-938E-62543E175829}" type="presParOf" srcId="{6DB968B5-67DC-4780-8A5C-7D90268721DA}" destId="{7E9C256A-B6FF-4E02-B9E3-85A7AE3A7325}" srcOrd="2" destOrd="0" presId="urn:microsoft.com/office/officeart/2005/8/layout/h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0F1A55-A651-4D15-AB8A-7745CFD40996}" type="doc">
      <dgm:prSet loTypeId="urn:microsoft.com/office/officeart/2005/8/layout/pyramid4" loCatId="pyramid" qsTypeId="urn:microsoft.com/office/officeart/2005/8/quickstyle/3d4" qsCatId="3D" csTypeId="urn:microsoft.com/office/officeart/2005/8/colors/accent6_4" csCatId="accent6" phldr="1"/>
      <dgm:spPr/>
    </dgm:pt>
    <dgm:pt modelId="{3981A810-6709-4513-8E07-F2D4410A5AD1}">
      <dgm:prSet phldrT="[Text]"/>
      <dgm:spPr/>
      <dgm:t>
        <a:bodyPr/>
        <a:lstStyle/>
        <a:p>
          <a:r>
            <a:rPr lang="en-US" dirty="0" smtClean="0"/>
            <a:t>1</a:t>
          </a:r>
          <a:endParaRPr lang="en-US" dirty="0"/>
        </a:p>
      </dgm:t>
    </dgm:pt>
    <dgm:pt modelId="{B0281F97-5783-47F6-BED4-3A50F2BE707D}" type="parTrans" cxnId="{6BF57A96-3BFA-466F-8233-E49C9F50485B}">
      <dgm:prSet/>
      <dgm:spPr/>
      <dgm:t>
        <a:bodyPr/>
        <a:lstStyle/>
        <a:p>
          <a:endParaRPr lang="en-US"/>
        </a:p>
      </dgm:t>
    </dgm:pt>
    <dgm:pt modelId="{2FF1FCC1-ABCA-4481-A1C8-05CE96A8E9F0}" type="sibTrans" cxnId="{6BF57A96-3BFA-466F-8233-E49C9F50485B}">
      <dgm:prSet/>
      <dgm:spPr/>
      <dgm:t>
        <a:bodyPr/>
        <a:lstStyle/>
        <a:p>
          <a:endParaRPr lang="en-US"/>
        </a:p>
      </dgm:t>
    </dgm:pt>
    <dgm:pt modelId="{03976B71-0E67-46B4-B609-E5B9FED828A9}">
      <dgm:prSet phldrT="[Text]"/>
      <dgm:spPr/>
      <dgm:t>
        <a:bodyPr/>
        <a:lstStyle/>
        <a:p>
          <a:r>
            <a:rPr lang="en-US" dirty="0" smtClean="0"/>
            <a:t>2</a:t>
          </a:r>
          <a:endParaRPr lang="en-US" dirty="0"/>
        </a:p>
      </dgm:t>
    </dgm:pt>
    <dgm:pt modelId="{9103D5D5-9D93-4432-A80A-DE8670F1127A}" type="parTrans" cxnId="{08B2FC46-BAF6-445D-9896-C7BE53718E8D}">
      <dgm:prSet/>
      <dgm:spPr/>
      <dgm:t>
        <a:bodyPr/>
        <a:lstStyle/>
        <a:p>
          <a:endParaRPr lang="en-US"/>
        </a:p>
      </dgm:t>
    </dgm:pt>
    <dgm:pt modelId="{4E1B1183-BD4A-4459-B57F-32BDC0B52321}" type="sibTrans" cxnId="{08B2FC46-BAF6-445D-9896-C7BE53718E8D}">
      <dgm:prSet/>
      <dgm:spPr/>
      <dgm:t>
        <a:bodyPr/>
        <a:lstStyle/>
        <a:p>
          <a:endParaRPr lang="en-US"/>
        </a:p>
      </dgm:t>
    </dgm:pt>
    <dgm:pt modelId="{858EDB5B-8654-482B-A3D3-4898F5714E29}">
      <dgm:prSet phldrT="[Text]"/>
      <dgm:spPr/>
      <dgm:t>
        <a:bodyPr/>
        <a:lstStyle/>
        <a:p>
          <a:r>
            <a:rPr lang="en-US" dirty="0" smtClean="0"/>
            <a:t>3</a:t>
          </a:r>
          <a:endParaRPr lang="en-US" dirty="0"/>
        </a:p>
      </dgm:t>
    </dgm:pt>
    <dgm:pt modelId="{E5F8964F-E054-423C-A5AA-491DA08A1815}" type="parTrans" cxnId="{D8A82107-671B-4CE6-93C6-99280B72F73A}">
      <dgm:prSet/>
      <dgm:spPr/>
      <dgm:t>
        <a:bodyPr/>
        <a:lstStyle/>
        <a:p>
          <a:endParaRPr lang="en-US"/>
        </a:p>
      </dgm:t>
    </dgm:pt>
    <dgm:pt modelId="{A0304C3B-7DA7-4101-85D3-06C9410F7867}" type="sibTrans" cxnId="{D8A82107-671B-4CE6-93C6-99280B72F73A}">
      <dgm:prSet/>
      <dgm:spPr/>
      <dgm:t>
        <a:bodyPr/>
        <a:lstStyle/>
        <a:p>
          <a:endParaRPr lang="en-US"/>
        </a:p>
      </dgm:t>
    </dgm:pt>
    <dgm:pt modelId="{8FB78AFF-7DBB-4536-929B-C78F3306BF5A}">
      <dgm:prSet phldrT="[Text]"/>
      <dgm:spPr/>
      <dgm:t>
        <a:bodyPr/>
        <a:lstStyle/>
        <a:p>
          <a:r>
            <a:rPr lang="en-US" dirty="0" smtClean="0"/>
            <a:t>4</a:t>
          </a:r>
          <a:endParaRPr lang="en-US" dirty="0"/>
        </a:p>
      </dgm:t>
    </dgm:pt>
    <dgm:pt modelId="{7C7652BD-B04F-42D6-AF70-97375F1E7476}" type="parTrans" cxnId="{8BA9F29A-4C2C-413A-B7D5-CDF847E595A7}">
      <dgm:prSet/>
      <dgm:spPr/>
      <dgm:t>
        <a:bodyPr/>
        <a:lstStyle/>
        <a:p>
          <a:endParaRPr lang="en-US"/>
        </a:p>
      </dgm:t>
    </dgm:pt>
    <dgm:pt modelId="{9F40E895-09C6-4D9C-96F4-6F4A82223783}" type="sibTrans" cxnId="{8BA9F29A-4C2C-413A-B7D5-CDF847E595A7}">
      <dgm:prSet/>
      <dgm:spPr/>
      <dgm:t>
        <a:bodyPr/>
        <a:lstStyle/>
        <a:p>
          <a:endParaRPr lang="en-US"/>
        </a:p>
      </dgm:t>
    </dgm:pt>
    <dgm:pt modelId="{C8DCEBFE-ADA7-4319-ADAB-1D7CBB79855E}" type="pres">
      <dgm:prSet presAssocID="{3D0F1A55-A651-4D15-AB8A-7745CFD40996}" presName="compositeShape" presStyleCnt="0">
        <dgm:presLayoutVars>
          <dgm:chMax val="9"/>
          <dgm:dir/>
          <dgm:resizeHandles val="exact"/>
        </dgm:presLayoutVars>
      </dgm:prSet>
      <dgm:spPr/>
    </dgm:pt>
    <dgm:pt modelId="{50FBF224-6DB6-4F85-BECC-25D812BD789A}" type="pres">
      <dgm:prSet presAssocID="{3D0F1A55-A651-4D15-AB8A-7745CFD40996}" presName="triangle1" presStyleLbl="node1" presStyleIdx="0" presStyleCnt="4">
        <dgm:presLayoutVars>
          <dgm:bulletEnabled val="1"/>
        </dgm:presLayoutVars>
      </dgm:prSet>
      <dgm:spPr/>
      <dgm:t>
        <a:bodyPr/>
        <a:lstStyle/>
        <a:p>
          <a:endParaRPr lang="en-US"/>
        </a:p>
      </dgm:t>
    </dgm:pt>
    <dgm:pt modelId="{D6DF8641-C41F-47DE-B64D-179553CF913A}" type="pres">
      <dgm:prSet presAssocID="{3D0F1A55-A651-4D15-AB8A-7745CFD40996}" presName="triangle2" presStyleLbl="node1" presStyleIdx="1" presStyleCnt="4">
        <dgm:presLayoutVars>
          <dgm:bulletEnabled val="1"/>
        </dgm:presLayoutVars>
      </dgm:prSet>
      <dgm:spPr/>
      <dgm:t>
        <a:bodyPr/>
        <a:lstStyle/>
        <a:p>
          <a:endParaRPr lang="en-US"/>
        </a:p>
      </dgm:t>
    </dgm:pt>
    <dgm:pt modelId="{97C4B163-BA87-4D97-A680-76FB4D42DE52}" type="pres">
      <dgm:prSet presAssocID="{3D0F1A55-A651-4D15-AB8A-7745CFD40996}" presName="triangle3" presStyleLbl="node1" presStyleIdx="2" presStyleCnt="4">
        <dgm:presLayoutVars>
          <dgm:bulletEnabled val="1"/>
        </dgm:presLayoutVars>
      </dgm:prSet>
      <dgm:spPr/>
      <dgm:t>
        <a:bodyPr/>
        <a:lstStyle/>
        <a:p>
          <a:endParaRPr lang="en-US"/>
        </a:p>
      </dgm:t>
    </dgm:pt>
    <dgm:pt modelId="{49974784-CA97-46C2-A6B9-F1E8A5BFD9F1}" type="pres">
      <dgm:prSet presAssocID="{3D0F1A55-A651-4D15-AB8A-7745CFD40996}" presName="triangle4" presStyleLbl="node1" presStyleIdx="3" presStyleCnt="4">
        <dgm:presLayoutVars>
          <dgm:bulletEnabled val="1"/>
        </dgm:presLayoutVars>
      </dgm:prSet>
      <dgm:spPr/>
      <dgm:t>
        <a:bodyPr/>
        <a:lstStyle/>
        <a:p>
          <a:endParaRPr lang="en-US"/>
        </a:p>
      </dgm:t>
    </dgm:pt>
  </dgm:ptLst>
  <dgm:cxnLst>
    <dgm:cxn modelId="{AE55934D-BB33-44EF-9D0E-7F9D6B6F4607}" type="presOf" srcId="{858EDB5B-8654-482B-A3D3-4898F5714E29}" destId="{97C4B163-BA87-4D97-A680-76FB4D42DE52}" srcOrd="0" destOrd="0" presId="urn:microsoft.com/office/officeart/2005/8/layout/pyramid4"/>
    <dgm:cxn modelId="{2C73A5FD-7860-4517-82A5-7D156F261261}" type="presOf" srcId="{3D0F1A55-A651-4D15-AB8A-7745CFD40996}" destId="{C8DCEBFE-ADA7-4319-ADAB-1D7CBB79855E}" srcOrd="0" destOrd="0" presId="urn:microsoft.com/office/officeart/2005/8/layout/pyramid4"/>
    <dgm:cxn modelId="{4ACE7F64-CB64-451D-9186-DB7B0817F16D}" type="presOf" srcId="{03976B71-0E67-46B4-B609-E5B9FED828A9}" destId="{D6DF8641-C41F-47DE-B64D-179553CF913A}" srcOrd="0" destOrd="0" presId="urn:microsoft.com/office/officeart/2005/8/layout/pyramid4"/>
    <dgm:cxn modelId="{8BA9F29A-4C2C-413A-B7D5-CDF847E595A7}" srcId="{3D0F1A55-A651-4D15-AB8A-7745CFD40996}" destId="{8FB78AFF-7DBB-4536-929B-C78F3306BF5A}" srcOrd="3" destOrd="0" parTransId="{7C7652BD-B04F-42D6-AF70-97375F1E7476}" sibTransId="{9F40E895-09C6-4D9C-96F4-6F4A82223783}"/>
    <dgm:cxn modelId="{B43596D1-9CF3-4FBC-91B4-0505A6E31581}" type="presOf" srcId="{3981A810-6709-4513-8E07-F2D4410A5AD1}" destId="{50FBF224-6DB6-4F85-BECC-25D812BD789A}" srcOrd="0" destOrd="0" presId="urn:microsoft.com/office/officeart/2005/8/layout/pyramid4"/>
    <dgm:cxn modelId="{6BF57A96-3BFA-466F-8233-E49C9F50485B}" srcId="{3D0F1A55-A651-4D15-AB8A-7745CFD40996}" destId="{3981A810-6709-4513-8E07-F2D4410A5AD1}" srcOrd="0" destOrd="0" parTransId="{B0281F97-5783-47F6-BED4-3A50F2BE707D}" sibTransId="{2FF1FCC1-ABCA-4481-A1C8-05CE96A8E9F0}"/>
    <dgm:cxn modelId="{D8A82107-671B-4CE6-93C6-99280B72F73A}" srcId="{3D0F1A55-A651-4D15-AB8A-7745CFD40996}" destId="{858EDB5B-8654-482B-A3D3-4898F5714E29}" srcOrd="2" destOrd="0" parTransId="{E5F8964F-E054-423C-A5AA-491DA08A1815}" sibTransId="{A0304C3B-7DA7-4101-85D3-06C9410F7867}"/>
    <dgm:cxn modelId="{08B2FC46-BAF6-445D-9896-C7BE53718E8D}" srcId="{3D0F1A55-A651-4D15-AB8A-7745CFD40996}" destId="{03976B71-0E67-46B4-B609-E5B9FED828A9}" srcOrd="1" destOrd="0" parTransId="{9103D5D5-9D93-4432-A80A-DE8670F1127A}" sibTransId="{4E1B1183-BD4A-4459-B57F-32BDC0B52321}"/>
    <dgm:cxn modelId="{7A709EBF-F7B0-4A68-8D88-11263CB1E485}" type="presOf" srcId="{8FB78AFF-7DBB-4536-929B-C78F3306BF5A}" destId="{49974784-CA97-46C2-A6B9-F1E8A5BFD9F1}" srcOrd="0" destOrd="0" presId="urn:microsoft.com/office/officeart/2005/8/layout/pyramid4"/>
    <dgm:cxn modelId="{1073102E-05CA-434C-A549-02E906BF678D}" type="presParOf" srcId="{C8DCEBFE-ADA7-4319-ADAB-1D7CBB79855E}" destId="{50FBF224-6DB6-4F85-BECC-25D812BD789A}" srcOrd="0" destOrd="0" presId="urn:microsoft.com/office/officeart/2005/8/layout/pyramid4"/>
    <dgm:cxn modelId="{E2AA2E4A-2BE8-4A76-9856-EDDC411B63E6}" type="presParOf" srcId="{C8DCEBFE-ADA7-4319-ADAB-1D7CBB79855E}" destId="{D6DF8641-C41F-47DE-B64D-179553CF913A}" srcOrd="1" destOrd="0" presId="urn:microsoft.com/office/officeart/2005/8/layout/pyramid4"/>
    <dgm:cxn modelId="{7CD6AF29-B19D-4FF7-86D2-5783281DEE7C}" type="presParOf" srcId="{C8DCEBFE-ADA7-4319-ADAB-1D7CBB79855E}" destId="{97C4B163-BA87-4D97-A680-76FB4D42DE52}" srcOrd="2" destOrd="0" presId="urn:microsoft.com/office/officeart/2005/8/layout/pyramid4"/>
    <dgm:cxn modelId="{8FA97254-DA6E-40AD-AE97-FEA6793F9348}" type="presParOf" srcId="{C8DCEBFE-ADA7-4319-ADAB-1D7CBB79855E}" destId="{49974784-CA97-46C2-A6B9-F1E8A5BFD9F1}" srcOrd="3" destOrd="0" presId="urn:microsoft.com/office/officeart/2005/8/layout/pyramid4"/>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DFBDB3A-2CE1-4386-85A2-CC93B3D98E19}">
      <dsp:nvSpPr>
        <dsp:cNvPr id="0" name=""/>
        <dsp:cNvSpPr/>
      </dsp:nvSpPr>
      <dsp:spPr>
        <a:xfrm rot="10800000">
          <a:off x="0" y="0"/>
          <a:ext cx="2514599" cy="736600"/>
        </a:xfrm>
        <a:prstGeom prst="trapezoid">
          <a:avLst>
            <a:gd name="adj" fmla="val 56897"/>
          </a:avLst>
        </a:prstGeom>
        <a:solidFill>
          <a:schemeClr val="accent6">
            <a:shade val="50000"/>
            <a:hueOff val="0"/>
            <a:satOff val="0"/>
            <a:lumOff val="0"/>
            <a:alphaOff val="0"/>
          </a:schemeClr>
        </a:solidFill>
        <a:ln>
          <a:noFill/>
        </a:ln>
        <a:effectLst/>
        <a:scene3d>
          <a:camera prst="orthographicFron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1</a:t>
          </a:r>
          <a:endParaRPr lang="en-US" sz="4600" kern="1200" dirty="0"/>
        </a:p>
      </dsp:txBody>
      <dsp:txXfrm>
        <a:off x="440054" y="0"/>
        <a:ext cx="1634490" cy="736600"/>
      </dsp:txXfrm>
    </dsp:sp>
    <dsp:sp modelId="{66C1C767-EC8E-48C7-AD9F-8C0AE9B1C13E}">
      <dsp:nvSpPr>
        <dsp:cNvPr id="0" name=""/>
        <dsp:cNvSpPr/>
      </dsp:nvSpPr>
      <dsp:spPr>
        <a:xfrm rot="10800000">
          <a:off x="419099" y="736599"/>
          <a:ext cx="1676399" cy="736600"/>
        </a:xfrm>
        <a:prstGeom prst="trapezoid">
          <a:avLst>
            <a:gd name="adj" fmla="val 56897"/>
          </a:avLst>
        </a:prstGeom>
        <a:solidFill>
          <a:schemeClr val="accent6">
            <a:shade val="50000"/>
            <a:hueOff val="0"/>
            <a:satOff val="-24950"/>
            <a:lumOff val="33101"/>
            <a:alphaOff val="0"/>
          </a:schemeClr>
        </a:solidFill>
        <a:ln>
          <a:noFill/>
        </a:ln>
        <a:effectLst/>
        <a:scene3d>
          <a:camera prst="orthographicFront" zoom="95000"/>
          <a:lightRig rig="flat" dir="t"/>
        </a:scene3d>
        <a:sp3d/>
      </dsp:spPr>
      <dsp:style>
        <a:lnRef idx="0">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2</a:t>
          </a:r>
          <a:endParaRPr lang="en-US" sz="4600" kern="1200" dirty="0"/>
        </a:p>
      </dsp:txBody>
      <dsp:txXfrm>
        <a:off x="712469" y="736599"/>
        <a:ext cx="1089660" cy="736600"/>
      </dsp:txXfrm>
    </dsp:sp>
    <dsp:sp modelId="{1670AC11-A3F3-47AF-91F6-2A403BCA4592}">
      <dsp:nvSpPr>
        <dsp:cNvPr id="0" name=""/>
        <dsp:cNvSpPr/>
      </dsp:nvSpPr>
      <dsp:spPr>
        <a:xfrm rot="10800000">
          <a:off x="838199" y="1473200"/>
          <a:ext cx="838199" cy="736600"/>
        </a:xfrm>
        <a:prstGeom prst="trapezoid">
          <a:avLst>
            <a:gd name="adj" fmla="val 56897"/>
          </a:avLst>
        </a:prstGeom>
        <a:solidFill>
          <a:schemeClr val="accent6">
            <a:shade val="50000"/>
            <a:hueOff val="0"/>
            <a:satOff val="-24950"/>
            <a:lumOff val="33101"/>
            <a:alphaOff val="0"/>
          </a:schemeClr>
        </a:solidFill>
        <a:ln>
          <a:noFill/>
        </a:ln>
        <a:effectLst/>
        <a:scene3d>
          <a:camera prst="orthographicFron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3</a:t>
          </a:r>
          <a:endParaRPr lang="en-US" sz="4600" kern="1200" dirty="0"/>
        </a:p>
      </dsp:txBody>
      <dsp:txXfrm>
        <a:off x="838199" y="1473200"/>
        <a:ext cx="838199" cy="73660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81A7D14-8DB1-42AE-B8E8-07251CC7CE65}">
      <dsp:nvSpPr>
        <dsp:cNvPr id="0" name=""/>
        <dsp:cNvSpPr/>
      </dsp:nvSpPr>
      <dsp:spPr>
        <a:xfrm>
          <a:off x="704849" y="0"/>
          <a:ext cx="1104899" cy="1104899"/>
        </a:xfrm>
        <a:prstGeom prst="triangle">
          <a:avLst/>
        </a:prstGeom>
        <a:solidFill>
          <a:schemeClr val="accent6">
            <a:shade val="5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sp3d extrusionH="28000" prstMaterial="matte"/>
        </a:bodyPr>
        <a:lstStyle/>
        <a:p>
          <a:pPr lvl="0" algn="ctr" defTabSz="1155700">
            <a:lnSpc>
              <a:spcPct val="90000"/>
            </a:lnSpc>
            <a:spcBef>
              <a:spcPct val="0"/>
            </a:spcBef>
            <a:spcAft>
              <a:spcPct val="35000"/>
            </a:spcAft>
          </a:pPr>
          <a:r>
            <a:rPr lang="en-US" sz="2600" kern="1200" dirty="0" smtClean="0"/>
            <a:t>1</a:t>
          </a:r>
          <a:endParaRPr lang="en-US" sz="2600" kern="1200" dirty="0"/>
        </a:p>
      </dsp:txBody>
      <dsp:txXfrm>
        <a:off x="704849" y="0"/>
        <a:ext cx="1104899" cy="1104899"/>
      </dsp:txXfrm>
    </dsp:sp>
    <dsp:sp modelId="{AD05936A-1CEA-47BE-8B17-3C2AC6557269}">
      <dsp:nvSpPr>
        <dsp:cNvPr id="0" name=""/>
        <dsp:cNvSpPr/>
      </dsp:nvSpPr>
      <dsp:spPr>
        <a:xfrm>
          <a:off x="152399" y="1104899"/>
          <a:ext cx="1104899" cy="1104899"/>
        </a:xfrm>
        <a:prstGeom prst="triangle">
          <a:avLst/>
        </a:prstGeom>
        <a:solidFill>
          <a:schemeClr val="accent6">
            <a:shade val="50000"/>
            <a:hueOff val="0"/>
            <a:satOff val="-18712"/>
            <a:lumOff val="24826"/>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sp3d extrusionH="28000" prstMaterial="matte"/>
        </a:bodyPr>
        <a:lstStyle/>
        <a:p>
          <a:pPr lvl="0" algn="ctr" defTabSz="1155700">
            <a:lnSpc>
              <a:spcPct val="90000"/>
            </a:lnSpc>
            <a:spcBef>
              <a:spcPct val="0"/>
            </a:spcBef>
            <a:spcAft>
              <a:spcPct val="35000"/>
            </a:spcAft>
          </a:pPr>
          <a:r>
            <a:rPr lang="en-US" sz="2600" kern="1200" dirty="0" smtClean="0"/>
            <a:t>2</a:t>
          </a:r>
          <a:endParaRPr lang="en-US" sz="2600" kern="1200" dirty="0"/>
        </a:p>
      </dsp:txBody>
      <dsp:txXfrm>
        <a:off x="152399" y="1104899"/>
        <a:ext cx="1104899" cy="1104899"/>
      </dsp:txXfrm>
    </dsp:sp>
    <dsp:sp modelId="{89AA4E4E-0FD4-4C6A-A3A0-890EF3F096F9}">
      <dsp:nvSpPr>
        <dsp:cNvPr id="0" name=""/>
        <dsp:cNvSpPr/>
      </dsp:nvSpPr>
      <dsp:spPr>
        <a:xfrm rot="10800000">
          <a:off x="704849" y="1104899"/>
          <a:ext cx="1104899" cy="1104899"/>
        </a:xfrm>
        <a:prstGeom prst="triangle">
          <a:avLst/>
        </a:prstGeom>
        <a:solidFill>
          <a:schemeClr val="accent6">
            <a:shade val="50000"/>
            <a:hueOff val="0"/>
            <a:satOff val="-37425"/>
            <a:lumOff val="49652"/>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sp3d extrusionH="28000" prstMaterial="matte"/>
        </a:bodyPr>
        <a:lstStyle/>
        <a:p>
          <a:pPr lvl="0" algn="ctr" defTabSz="1155700">
            <a:lnSpc>
              <a:spcPct val="90000"/>
            </a:lnSpc>
            <a:spcBef>
              <a:spcPct val="0"/>
            </a:spcBef>
            <a:spcAft>
              <a:spcPct val="35000"/>
            </a:spcAft>
          </a:pPr>
          <a:r>
            <a:rPr lang="en-US" sz="2600" kern="1200" dirty="0" smtClean="0"/>
            <a:t>3</a:t>
          </a:r>
          <a:endParaRPr lang="en-US" sz="2600" kern="1200" dirty="0"/>
        </a:p>
      </dsp:txBody>
      <dsp:txXfrm rot="10800000">
        <a:off x="704849" y="1104899"/>
        <a:ext cx="1104899" cy="1104899"/>
      </dsp:txXfrm>
    </dsp:sp>
    <dsp:sp modelId="{32B259A9-B851-45A1-B148-510243A14613}">
      <dsp:nvSpPr>
        <dsp:cNvPr id="0" name=""/>
        <dsp:cNvSpPr/>
      </dsp:nvSpPr>
      <dsp:spPr>
        <a:xfrm>
          <a:off x="1257299" y="1104899"/>
          <a:ext cx="1104899" cy="1104899"/>
        </a:xfrm>
        <a:prstGeom prst="triangle">
          <a:avLst/>
        </a:prstGeom>
        <a:solidFill>
          <a:schemeClr val="accent6">
            <a:shade val="50000"/>
            <a:hueOff val="0"/>
            <a:satOff val="-18712"/>
            <a:lumOff val="24826"/>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sp3d extrusionH="28000" prstMaterial="matte"/>
        </a:bodyPr>
        <a:lstStyle/>
        <a:p>
          <a:pPr lvl="0" algn="ctr" defTabSz="1155700">
            <a:lnSpc>
              <a:spcPct val="90000"/>
            </a:lnSpc>
            <a:spcBef>
              <a:spcPct val="0"/>
            </a:spcBef>
            <a:spcAft>
              <a:spcPct val="35000"/>
            </a:spcAft>
          </a:pPr>
          <a:r>
            <a:rPr lang="en-US" sz="2600" kern="1200" dirty="0" smtClean="0"/>
            <a:t>4</a:t>
          </a:r>
          <a:endParaRPr lang="en-US" sz="2600" kern="1200" dirty="0"/>
        </a:p>
      </dsp:txBody>
      <dsp:txXfrm>
        <a:off x="1257299" y="1104899"/>
        <a:ext cx="1104899" cy="1104899"/>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82CD0CD-7EB6-41A3-84AE-ADD6400BFFE9}">
      <dsp:nvSpPr>
        <dsp:cNvPr id="0" name=""/>
        <dsp:cNvSpPr/>
      </dsp:nvSpPr>
      <dsp:spPr>
        <a:xfrm rot="16200000">
          <a:off x="-745665" y="1136855"/>
          <a:ext cx="1723643" cy="199718"/>
        </a:xfrm>
        <a:prstGeom prst="rect">
          <a:avLst/>
        </a:prstGeom>
        <a:noFill/>
        <a:ln w="100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176141" bIns="0" numCol="1" spcCol="1270" anchor="t" anchorCtr="0">
          <a:noAutofit/>
        </a:bodyPr>
        <a:lstStyle/>
        <a:p>
          <a:pPr lvl="0" algn="r" defTabSz="666750">
            <a:lnSpc>
              <a:spcPct val="90000"/>
            </a:lnSpc>
            <a:spcBef>
              <a:spcPct val="0"/>
            </a:spcBef>
            <a:spcAft>
              <a:spcPct val="35000"/>
            </a:spcAft>
          </a:pPr>
          <a:r>
            <a:rPr lang="en-US" sz="1500" kern="1200" dirty="0" smtClean="0"/>
            <a:t>1</a:t>
          </a:r>
          <a:endParaRPr lang="en-US" sz="1500" kern="1200" dirty="0"/>
        </a:p>
      </dsp:txBody>
      <dsp:txXfrm rot="16200000">
        <a:off x="-745665" y="1136855"/>
        <a:ext cx="1723643" cy="199718"/>
      </dsp:txXfrm>
    </dsp:sp>
    <dsp:sp modelId="{578EF4DF-1D99-49FF-890A-A3CF0575BB59}">
      <dsp:nvSpPr>
        <dsp:cNvPr id="0" name=""/>
        <dsp:cNvSpPr/>
      </dsp:nvSpPr>
      <dsp:spPr>
        <a:xfrm>
          <a:off x="216016" y="374892"/>
          <a:ext cx="994812" cy="1723643"/>
        </a:xfrm>
        <a:prstGeom prst="rect">
          <a:avLst/>
        </a:prstGeom>
        <a:solidFill>
          <a:schemeClr val="accent5">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89D94EE-00DA-45C2-AECC-91282737E766}">
      <dsp:nvSpPr>
        <dsp:cNvPr id="0" name=""/>
        <dsp:cNvSpPr/>
      </dsp:nvSpPr>
      <dsp:spPr>
        <a:xfrm>
          <a:off x="16297" y="111263"/>
          <a:ext cx="399437" cy="399437"/>
        </a:xfrm>
        <a:prstGeom prst="rect">
          <a:avLst/>
        </a:prstGeom>
        <a:blipFill rotWithShape="0">
          <a:blip xmlns:r="http://schemas.openxmlformats.org/officeDocument/2006/relationships" r:embed="rId1"/>
          <a:stretch>
            <a:fillRect/>
          </a:stretch>
        </a:blip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7E9C256A-B6FF-4E02-B9E3-85A7AE3A7325}">
      <dsp:nvSpPr>
        <dsp:cNvPr id="0" name=""/>
        <dsp:cNvSpPr/>
      </dsp:nvSpPr>
      <dsp:spPr>
        <a:xfrm rot="16200000">
          <a:off x="694209" y="1136855"/>
          <a:ext cx="1723643" cy="199718"/>
        </a:xfrm>
        <a:prstGeom prst="rect">
          <a:avLst/>
        </a:prstGeom>
        <a:noFill/>
        <a:ln w="100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176141" bIns="0" numCol="1" spcCol="1270" anchor="t" anchorCtr="0">
          <a:noAutofit/>
        </a:bodyPr>
        <a:lstStyle/>
        <a:p>
          <a:pPr lvl="0" algn="r" defTabSz="666750">
            <a:lnSpc>
              <a:spcPct val="90000"/>
            </a:lnSpc>
            <a:spcBef>
              <a:spcPct val="0"/>
            </a:spcBef>
            <a:spcAft>
              <a:spcPct val="35000"/>
            </a:spcAft>
          </a:pPr>
          <a:r>
            <a:rPr lang="en-US" sz="1500" kern="1200" dirty="0" smtClean="0"/>
            <a:t>2</a:t>
          </a:r>
          <a:endParaRPr lang="en-US" sz="1500" kern="1200" dirty="0"/>
        </a:p>
      </dsp:txBody>
      <dsp:txXfrm rot="16200000">
        <a:off x="694209" y="1136855"/>
        <a:ext cx="1723643" cy="199718"/>
      </dsp:txXfrm>
    </dsp:sp>
    <dsp:sp modelId="{E992AB07-F282-4AD0-8838-FE2A441F3817}">
      <dsp:nvSpPr>
        <dsp:cNvPr id="0" name=""/>
        <dsp:cNvSpPr/>
      </dsp:nvSpPr>
      <dsp:spPr>
        <a:xfrm>
          <a:off x="1655890" y="374892"/>
          <a:ext cx="994812" cy="1723643"/>
        </a:xfrm>
        <a:prstGeom prst="rect">
          <a:avLst/>
        </a:prstGeom>
        <a:solidFill>
          <a:schemeClr val="accent5">
            <a:hueOff val="3257024"/>
            <a:satOff val="11196"/>
            <a:lumOff val="-53726"/>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71754FB-9CAF-4209-865E-1334B4458596}">
      <dsp:nvSpPr>
        <dsp:cNvPr id="0" name=""/>
        <dsp:cNvSpPr/>
      </dsp:nvSpPr>
      <dsp:spPr>
        <a:xfrm>
          <a:off x="1456171" y="111263"/>
          <a:ext cx="399437" cy="399437"/>
        </a:xfrm>
        <a:prstGeom prst="rect">
          <a:avLst/>
        </a:prstGeom>
        <a:blipFill rotWithShape="0">
          <a:blip xmlns:r="http://schemas.openxmlformats.org/officeDocument/2006/relationships" r:embed="rId1"/>
          <a:stretch>
            <a:fillRect/>
          </a:stretch>
        </a:blip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82CD0CD-7EB6-41A3-84AE-ADD6400BFFE9}">
      <dsp:nvSpPr>
        <dsp:cNvPr id="0" name=""/>
        <dsp:cNvSpPr/>
      </dsp:nvSpPr>
      <dsp:spPr>
        <a:xfrm rot="16200000">
          <a:off x="-745665" y="1136855"/>
          <a:ext cx="1723643" cy="1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6141" bIns="0" numCol="1" spcCol="1270" anchor="t" anchorCtr="0">
          <a:noAutofit/>
          <a:sp3d extrusionH="28000" prstMaterial="matte"/>
        </a:bodyPr>
        <a:lstStyle/>
        <a:p>
          <a:pPr lvl="0" algn="r" defTabSz="666750">
            <a:lnSpc>
              <a:spcPct val="90000"/>
            </a:lnSpc>
            <a:spcBef>
              <a:spcPct val="0"/>
            </a:spcBef>
            <a:spcAft>
              <a:spcPct val="35000"/>
            </a:spcAft>
          </a:pPr>
          <a:r>
            <a:rPr lang="en-US" sz="1500" kern="1200" dirty="0" smtClean="0"/>
            <a:t>1</a:t>
          </a:r>
          <a:endParaRPr lang="en-US" sz="1500" kern="1200" dirty="0"/>
        </a:p>
      </dsp:txBody>
      <dsp:txXfrm rot="16200000">
        <a:off x="-745665" y="1136855"/>
        <a:ext cx="1723643" cy="199718"/>
      </dsp:txXfrm>
    </dsp:sp>
    <dsp:sp modelId="{578EF4DF-1D99-49FF-890A-A3CF0575BB59}">
      <dsp:nvSpPr>
        <dsp:cNvPr id="0" name=""/>
        <dsp:cNvSpPr/>
      </dsp:nvSpPr>
      <dsp:spPr>
        <a:xfrm>
          <a:off x="216016" y="374892"/>
          <a:ext cx="994812" cy="1723643"/>
        </a:xfrm>
        <a:prstGeom prst="rect">
          <a:avLst/>
        </a:prstGeom>
        <a:solidFill>
          <a:schemeClr val="accent5">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A89D94EE-00DA-45C2-AECC-91282737E766}">
      <dsp:nvSpPr>
        <dsp:cNvPr id="0" name=""/>
        <dsp:cNvSpPr/>
      </dsp:nvSpPr>
      <dsp:spPr>
        <a:xfrm>
          <a:off x="16297" y="111263"/>
          <a:ext cx="399437" cy="399437"/>
        </a:xfrm>
        <a:prstGeom prst="rect">
          <a:avLst/>
        </a:prstGeom>
        <a:blipFill rotWithShape="0">
          <a:blip xmlns:r="http://schemas.openxmlformats.org/officeDocument/2006/relationships" r:embed="rId1"/>
          <a:stretch>
            <a:fillRect/>
          </a:stretch>
        </a:blipFill>
        <a:ln>
          <a:noFill/>
        </a:ln>
        <a:effectLst/>
        <a:sp3d prstMaterial="matte"/>
      </dsp:spPr>
      <dsp:style>
        <a:lnRef idx="0">
          <a:scrgbClr r="0" g="0" b="0"/>
        </a:lnRef>
        <a:fillRef idx="1">
          <a:scrgbClr r="0" g="0" b="0"/>
        </a:fillRef>
        <a:effectRef idx="0">
          <a:scrgbClr r="0" g="0" b="0"/>
        </a:effectRef>
        <a:fontRef idx="minor"/>
      </dsp:style>
    </dsp:sp>
    <dsp:sp modelId="{7E9C256A-B6FF-4E02-B9E3-85A7AE3A7325}">
      <dsp:nvSpPr>
        <dsp:cNvPr id="0" name=""/>
        <dsp:cNvSpPr/>
      </dsp:nvSpPr>
      <dsp:spPr>
        <a:xfrm rot="16200000">
          <a:off x="694209" y="1136855"/>
          <a:ext cx="1723643" cy="1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76141" bIns="0" numCol="1" spcCol="1270" anchor="t" anchorCtr="0">
          <a:noAutofit/>
          <a:sp3d extrusionH="28000" prstMaterial="matte"/>
        </a:bodyPr>
        <a:lstStyle/>
        <a:p>
          <a:pPr lvl="0" algn="r" defTabSz="666750">
            <a:lnSpc>
              <a:spcPct val="90000"/>
            </a:lnSpc>
            <a:spcBef>
              <a:spcPct val="0"/>
            </a:spcBef>
            <a:spcAft>
              <a:spcPct val="35000"/>
            </a:spcAft>
          </a:pPr>
          <a:r>
            <a:rPr lang="en-US" sz="1500" kern="1200" dirty="0" smtClean="0"/>
            <a:t>2</a:t>
          </a:r>
          <a:endParaRPr lang="en-US" sz="1500" kern="1200" dirty="0"/>
        </a:p>
      </dsp:txBody>
      <dsp:txXfrm rot="16200000">
        <a:off x="694209" y="1136855"/>
        <a:ext cx="1723643" cy="199718"/>
      </dsp:txXfrm>
    </dsp:sp>
    <dsp:sp modelId="{E992AB07-F282-4AD0-8838-FE2A441F3817}">
      <dsp:nvSpPr>
        <dsp:cNvPr id="0" name=""/>
        <dsp:cNvSpPr/>
      </dsp:nvSpPr>
      <dsp:spPr>
        <a:xfrm>
          <a:off x="1655890" y="374892"/>
          <a:ext cx="994812" cy="1723643"/>
        </a:xfrm>
        <a:prstGeom prst="rect">
          <a:avLst/>
        </a:prstGeom>
        <a:solidFill>
          <a:schemeClr val="accent5">
            <a:hueOff val="3257024"/>
            <a:satOff val="11196"/>
            <a:lumOff val="-53726"/>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B71754FB-9CAF-4209-865E-1334B4458596}">
      <dsp:nvSpPr>
        <dsp:cNvPr id="0" name=""/>
        <dsp:cNvSpPr/>
      </dsp:nvSpPr>
      <dsp:spPr>
        <a:xfrm>
          <a:off x="1456171" y="111263"/>
          <a:ext cx="399437" cy="399437"/>
        </a:xfrm>
        <a:prstGeom prst="rect">
          <a:avLst/>
        </a:prstGeom>
        <a:blipFill rotWithShape="0">
          <a:blip xmlns:r="http://schemas.openxmlformats.org/officeDocument/2006/relationships" r:embed="rId1"/>
          <a:stretch>
            <a:fillRect/>
          </a:stretch>
        </a:blipFill>
        <a:ln>
          <a:noFill/>
        </a:ln>
        <a:effectLst/>
        <a:sp3d prstMaterial="matte"/>
      </dsp:spPr>
      <dsp:style>
        <a:lnRef idx="0">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91D0CCB-066F-473B-889F-38B90F5019B9}">
      <dsp:nvSpPr>
        <dsp:cNvPr id="0" name=""/>
        <dsp:cNvSpPr/>
      </dsp:nvSpPr>
      <dsp:spPr>
        <a:xfrm>
          <a:off x="1146809" y="994409"/>
          <a:ext cx="1215390" cy="1215390"/>
        </a:xfrm>
        <a:prstGeom prst="gear9">
          <a:avLst/>
        </a:prstGeom>
        <a:solidFill>
          <a:schemeClr val="accent6">
            <a:shade val="50000"/>
            <a:hueOff val="0"/>
            <a:satOff val="0"/>
            <a:lumOff val="0"/>
            <a:alphaOff val="0"/>
          </a:schemeClr>
        </a:solidFill>
        <a:ln>
          <a:noFill/>
        </a:ln>
        <a:effectLst/>
        <a:scene3d>
          <a:camera prst="orthographicFron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1</a:t>
          </a:r>
          <a:endParaRPr lang="en-US" sz="2100" kern="1200" dirty="0"/>
        </a:p>
      </dsp:txBody>
      <dsp:txXfrm>
        <a:off x="1146809" y="994409"/>
        <a:ext cx="1215390" cy="1215390"/>
      </dsp:txXfrm>
    </dsp:sp>
    <dsp:sp modelId="{2776554E-1D7B-4EA8-B478-2A691C6522AD}">
      <dsp:nvSpPr>
        <dsp:cNvPr id="0" name=""/>
        <dsp:cNvSpPr/>
      </dsp:nvSpPr>
      <dsp:spPr>
        <a:xfrm>
          <a:off x="992123" y="1745741"/>
          <a:ext cx="773430" cy="464058"/>
        </a:xfrm>
        <a:prstGeom prst="roundRect">
          <a:avLst>
            <a:gd name="adj" fmla="val 10000"/>
          </a:avLst>
        </a:prstGeom>
        <a:solidFill>
          <a:schemeClr val="lt1">
            <a:alpha val="90000"/>
            <a:hueOff val="0"/>
            <a:satOff val="0"/>
            <a:lumOff val="0"/>
            <a:alphaOff val="0"/>
          </a:schemeClr>
        </a:solidFill>
        <a:ln w="10000" cap="flat" cmpd="sng" algn="ctr">
          <a:solidFill>
            <a:schemeClr val="accent6">
              <a:shade val="50000"/>
              <a:hueOff val="0"/>
              <a:satOff val="0"/>
              <a:lumOff val="0"/>
              <a:alphaOff val="0"/>
            </a:schemeClr>
          </a:solidFill>
          <a:prstDash val="solid"/>
        </a:ln>
        <a:effectLst/>
        <a:scene3d>
          <a:camera prst="orthographicFront" zoom="95000"/>
          <a:lightRig rig="flat" dir="t"/>
        </a:scene3d>
        <a:sp3d z="57150" extrusionH="63500" prstMaterial="matte"/>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Idea</a:t>
          </a:r>
          <a:endParaRPr lang="en-US" sz="1600" kern="1200" dirty="0"/>
        </a:p>
      </dsp:txBody>
      <dsp:txXfrm>
        <a:off x="992123" y="1745741"/>
        <a:ext cx="773430" cy="464058"/>
      </dsp:txXfrm>
    </dsp:sp>
    <dsp:sp modelId="{7473844D-E815-4091-A7F4-D21CD5A78753}">
      <dsp:nvSpPr>
        <dsp:cNvPr id="0" name=""/>
        <dsp:cNvSpPr/>
      </dsp:nvSpPr>
      <dsp:spPr>
        <a:xfrm>
          <a:off x="439673" y="707136"/>
          <a:ext cx="883920" cy="883920"/>
        </a:xfrm>
        <a:prstGeom prst="gear6">
          <a:avLst/>
        </a:prstGeom>
        <a:solidFill>
          <a:schemeClr val="accent6">
            <a:shade val="50000"/>
            <a:hueOff val="0"/>
            <a:satOff val="-24950"/>
            <a:lumOff val="33101"/>
            <a:alphaOff val="0"/>
          </a:schemeClr>
        </a:solidFill>
        <a:ln>
          <a:noFill/>
        </a:ln>
        <a:effectLst/>
        <a:scene3d>
          <a:camera prst="orthographicFront" zoom="95000"/>
          <a:lightRig rig="flat" dir="t"/>
        </a:scene3d>
        <a:sp3d/>
      </dsp:spPr>
      <dsp:style>
        <a:lnRef idx="0">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2</a:t>
          </a:r>
          <a:endParaRPr lang="en-US" sz="2100" kern="1200" dirty="0"/>
        </a:p>
      </dsp:txBody>
      <dsp:txXfrm>
        <a:off x="439673" y="707136"/>
        <a:ext cx="883920" cy="883920"/>
      </dsp:txXfrm>
    </dsp:sp>
    <dsp:sp modelId="{35DE5E44-85CE-4369-80F8-2366EDF5FA0F}">
      <dsp:nvSpPr>
        <dsp:cNvPr id="0" name=""/>
        <dsp:cNvSpPr/>
      </dsp:nvSpPr>
      <dsp:spPr>
        <a:xfrm>
          <a:off x="152399" y="1281684"/>
          <a:ext cx="773430" cy="464058"/>
        </a:xfrm>
        <a:prstGeom prst="roundRect">
          <a:avLst>
            <a:gd name="adj" fmla="val 10000"/>
          </a:avLst>
        </a:prstGeom>
        <a:solidFill>
          <a:schemeClr val="lt1">
            <a:alpha val="90000"/>
            <a:hueOff val="0"/>
            <a:satOff val="0"/>
            <a:lumOff val="0"/>
            <a:alphaOff val="0"/>
          </a:schemeClr>
        </a:solidFill>
        <a:ln w="10000" cap="flat" cmpd="sng" algn="ctr">
          <a:solidFill>
            <a:schemeClr val="accent6">
              <a:shade val="50000"/>
              <a:hueOff val="0"/>
              <a:satOff val="-24950"/>
              <a:lumOff val="33101"/>
              <a:alphaOff val="0"/>
            </a:schemeClr>
          </a:solidFill>
          <a:prstDash val="solid"/>
        </a:ln>
        <a:effectLst/>
        <a:scene3d>
          <a:camera prst="orthographicFront" zoom="95000"/>
          <a:lightRig rig="flat" dir="t"/>
        </a:scene3d>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Idea</a:t>
          </a:r>
          <a:endParaRPr lang="en-US" sz="1600" kern="1200" dirty="0"/>
        </a:p>
      </dsp:txBody>
      <dsp:txXfrm>
        <a:off x="152399" y="1281684"/>
        <a:ext cx="773430" cy="464058"/>
      </dsp:txXfrm>
    </dsp:sp>
    <dsp:sp modelId="{587898EB-AF80-4C54-A17D-CEBA647F3100}">
      <dsp:nvSpPr>
        <dsp:cNvPr id="0" name=""/>
        <dsp:cNvSpPr/>
      </dsp:nvSpPr>
      <dsp:spPr>
        <a:xfrm rot="20700000">
          <a:off x="934759" y="97321"/>
          <a:ext cx="866061" cy="866061"/>
        </a:xfrm>
        <a:prstGeom prst="gear6">
          <a:avLst/>
        </a:prstGeom>
        <a:solidFill>
          <a:schemeClr val="accent6">
            <a:shade val="50000"/>
            <a:hueOff val="0"/>
            <a:satOff val="-24950"/>
            <a:lumOff val="33101"/>
            <a:alphaOff val="0"/>
          </a:schemeClr>
        </a:solidFill>
        <a:ln>
          <a:noFill/>
        </a:ln>
        <a:effectLst/>
        <a:scene3d>
          <a:camera prst="orthographicFron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3</a:t>
          </a:r>
          <a:endParaRPr lang="en-US" sz="2100" kern="1200" dirty="0"/>
        </a:p>
      </dsp:txBody>
      <dsp:txXfrm>
        <a:off x="1124711" y="287274"/>
        <a:ext cx="486155" cy="486155"/>
      </dsp:txXfrm>
    </dsp:sp>
    <dsp:sp modelId="{A817084B-8DC5-4C72-A43D-8988D7729E0D}">
      <dsp:nvSpPr>
        <dsp:cNvPr id="0" name=""/>
        <dsp:cNvSpPr/>
      </dsp:nvSpPr>
      <dsp:spPr>
        <a:xfrm>
          <a:off x="1588770" y="287274"/>
          <a:ext cx="773430" cy="464058"/>
        </a:xfrm>
        <a:prstGeom prst="roundRect">
          <a:avLst>
            <a:gd name="adj" fmla="val 10000"/>
          </a:avLst>
        </a:prstGeom>
        <a:solidFill>
          <a:schemeClr val="lt1">
            <a:alpha val="90000"/>
            <a:hueOff val="0"/>
            <a:satOff val="0"/>
            <a:lumOff val="0"/>
            <a:alphaOff val="0"/>
          </a:schemeClr>
        </a:solidFill>
        <a:ln w="10000" cap="flat" cmpd="sng" algn="ctr">
          <a:solidFill>
            <a:schemeClr val="accent6">
              <a:shade val="50000"/>
              <a:hueOff val="0"/>
              <a:satOff val="-24950"/>
              <a:lumOff val="33101"/>
              <a:alphaOff val="0"/>
            </a:schemeClr>
          </a:solidFill>
          <a:prstDash val="solid"/>
        </a:ln>
        <a:effectLst/>
        <a:scene3d>
          <a:camera prst="orthographicFront" zoom="95000"/>
          <a:lightRig rig="flat" dir="t"/>
        </a:scene3d>
        <a:sp3d z="57150" extrusionH="63500" prstMaterial="matte"/>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Idea</a:t>
          </a:r>
          <a:endParaRPr lang="en-US" sz="1600" kern="1200" dirty="0"/>
        </a:p>
      </dsp:txBody>
      <dsp:txXfrm>
        <a:off x="1588770" y="287274"/>
        <a:ext cx="773430" cy="464058"/>
      </dsp:txXfrm>
    </dsp:sp>
    <dsp:sp modelId="{0529F0AE-096E-4692-8E25-56F402581BDC}">
      <dsp:nvSpPr>
        <dsp:cNvPr id="0" name=""/>
        <dsp:cNvSpPr/>
      </dsp:nvSpPr>
      <dsp:spPr>
        <a:xfrm>
          <a:off x="1033137" y="822207"/>
          <a:ext cx="1555699" cy="1555699"/>
        </a:xfrm>
        <a:prstGeom prst="circularArrow">
          <a:avLst>
            <a:gd name="adj1" fmla="val 4687"/>
            <a:gd name="adj2" fmla="val 299029"/>
            <a:gd name="adj3" fmla="val 2436576"/>
            <a:gd name="adj4" fmla="val 16044840"/>
            <a:gd name="adj5" fmla="val 5469"/>
          </a:avLst>
        </a:prstGeom>
        <a:solidFill>
          <a:schemeClr val="accent6">
            <a:shade val="90000"/>
            <a:hueOff val="0"/>
            <a:satOff val="0"/>
            <a:lumOff val="0"/>
            <a:alphaOff val="0"/>
          </a:schemeClr>
        </a:solidFill>
        <a:ln>
          <a:noFill/>
        </a:ln>
        <a:effectLst/>
        <a:scene3d>
          <a:camera prst="orthographicFront" zoom="95000"/>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D7D2B8A1-084B-4D22-8F2C-A25BCE4A441D}">
      <dsp:nvSpPr>
        <dsp:cNvPr id="0" name=""/>
        <dsp:cNvSpPr/>
      </dsp:nvSpPr>
      <dsp:spPr>
        <a:xfrm>
          <a:off x="283133" y="520074"/>
          <a:ext cx="1130312" cy="1130312"/>
        </a:xfrm>
        <a:prstGeom prst="leftCircularArrow">
          <a:avLst>
            <a:gd name="adj1" fmla="val 6452"/>
            <a:gd name="adj2" fmla="val 429999"/>
            <a:gd name="adj3" fmla="val 10489124"/>
            <a:gd name="adj4" fmla="val 14837806"/>
            <a:gd name="adj5" fmla="val 7527"/>
          </a:avLst>
        </a:prstGeom>
        <a:solidFill>
          <a:schemeClr val="accent6">
            <a:shade val="90000"/>
            <a:hueOff val="0"/>
            <a:satOff val="-23621"/>
            <a:lumOff val="29180"/>
            <a:alphaOff val="0"/>
          </a:schemeClr>
        </a:solidFill>
        <a:ln>
          <a:noFill/>
        </a:ln>
        <a:effectLst/>
        <a:scene3d>
          <a:camera prst="orthographicFront" zoom="95000"/>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0F60EFC-BCD0-4B3F-A5A2-6B7754EE5887}">
      <dsp:nvSpPr>
        <dsp:cNvPr id="0" name=""/>
        <dsp:cNvSpPr/>
      </dsp:nvSpPr>
      <dsp:spPr>
        <a:xfrm>
          <a:off x="734430" y="-83861"/>
          <a:ext cx="1218704" cy="1218704"/>
        </a:xfrm>
        <a:prstGeom prst="circularArrow">
          <a:avLst>
            <a:gd name="adj1" fmla="val 5984"/>
            <a:gd name="adj2" fmla="val 394124"/>
            <a:gd name="adj3" fmla="val 13313824"/>
            <a:gd name="adj4" fmla="val 10508221"/>
            <a:gd name="adj5" fmla="val 6981"/>
          </a:avLst>
        </a:prstGeom>
        <a:solidFill>
          <a:schemeClr val="accent6">
            <a:shade val="90000"/>
            <a:hueOff val="0"/>
            <a:satOff val="-23621"/>
            <a:lumOff val="29180"/>
            <a:alphaOff val="0"/>
          </a:schemeClr>
        </a:solidFill>
        <a:ln>
          <a:noFill/>
        </a:ln>
        <a:effectLst/>
        <a:scene3d>
          <a:camera prst="orthographicFront" zoom="95000"/>
          <a:lightRig rig="flat" dir="t"/>
        </a:scene3d>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10534C2-1668-419B-8F07-6025CC69732D}">
      <dsp:nvSpPr>
        <dsp:cNvPr id="0" name=""/>
        <dsp:cNvSpPr/>
      </dsp:nvSpPr>
      <dsp:spPr>
        <a:xfrm rot="5400000">
          <a:off x="-188394" y="189562"/>
          <a:ext cx="1255960" cy="879172"/>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1</a:t>
          </a:r>
          <a:endParaRPr lang="en-US" sz="2600" kern="1200" dirty="0"/>
        </a:p>
      </dsp:txBody>
      <dsp:txXfrm rot="5400000">
        <a:off x="-188394" y="189562"/>
        <a:ext cx="1255960" cy="879172"/>
      </dsp:txXfrm>
    </dsp:sp>
    <dsp:sp modelId="{521BE061-71C0-4743-B7FE-65BA7173CFC5}">
      <dsp:nvSpPr>
        <dsp:cNvPr id="0" name=""/>
        <dsp:cNvSpPr/>
      </dsp:nvSpPr>
      <dsp:spPr>
        <a:xfrm rot="5400000">
          <a:off x="1250599" y="-370257"/>
          <a:ext cx="816374" cy="1559227"/>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996C56-42E4-4301-915F-530EF16E0A7B}">
      <dsp:nvSpPr>
        <dsp:cNvPr id="0" name=""/>
        <dsp:cNvSpPr/>
      </dsp:nvSpPr>
      <dsp:spPr>
        <a:xfrm rot="5400000">
          <a:off x="-188394" y="1141064"/>
          <a:ext cx="1255960" cy="879172"/>
        </a:xfrm>
        <a:prstGeom prst="chevron">
          <a:avLst/>
        </a:prstGeom>
        <a:solidFill>
          <a:schemeClr val="accent5">
            <a:hueOff val="3257024"/>
            <a:satOff val="11196"/>
            <a:lumOff val="-53726"/>
            <a:alphaOff val="0"/>
          </a:schemeClr>
        </a:solidFill>
        <a:ln w="25400" cap="flat" cmpd="sng" algn="ctr">
          <a:solidFill>
            <a:schemeClr val="accent5">
              <a:hueOff val="3257024"/>
              <a:satOff val="11196"/>
              <a:lumOff val="-5372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2</a:t>
          </a:r>
          <a:endParaRPr lang="en-US" sz="2600" kern="1200" dirty="0"/>
        </a:p>
      </dsp:txBody>
      <dsp:txXfrm rot="5400000">
        <a:off x="-188394" y="1141064"/>
        <a:ext cx="1255960" cy="879172"/>
      </dsp:txXfrm>
    </dsp:sp>
    <dsp:sp modelId="{6D22EDEA-60C9-4788-81E0-102BDB82C2AD}">
      <dsp:nvSpPr>
        <dsp:cNvPr id="0" name=""/>
        <dsp:cNvSpPr/>
      </dsp:nvSpPr>
      <dsp:spPr>
        <a:xfrm rot="5400000">
          <a:off x="1250599" y="581243"/>
          <a:ext cx="816374" cy="1559227"/>
        </a:xfrm>
        <a:prstGeom prst="round2SameRect">
          <a:avLst/>
        </a:prstGeom>
        <a:solidFill>
          <a:schemeClr val="lt1">
            <a:alpha val="90000"/>
            <a:hueOff val="0"/>
            <a:satOff val="0"/>
            <a:lumOff val="0"/>
            <a:alphaOff val="0"/>
          </a:schemeClr>
        </a:solidFill>
        <a:ln w="25400" cap="flat" cmpd="sng" algn="ctr">
          <a:solidFill>
            <a:schemeClr val="accent5">
              <a:hueOff val="3257024"/>
              <a:satOff val="11196"/>
              <a:lumOff val="-5372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10534C2-1668-419B-8F07-6025CC69732D}">
      <dsp:nvSpPr>
        <dsp:cNvPr id="0" name=""/>
        <dsp:cNvSpPr/>
      </dsp:nvSpPr>
      <dsp:spPr>
        <a:xfrm rot="5400000">
          <a:off x="-188394" y="189562"/>
          <a:ext cx="1255960" cy="879172"/>
        </a:xfrm>
        <a:prstGeom prst="chevron">
          <a:avLst/>
        </a:prstGeom>
        <a:solidFill>
          <a:schemeClr val="accent5">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1</a:t>
          </a:r>
          <a:endParaRPr lang="en-US" sz="2600" kern="1200" dirty="0"/>
        </a:p>
      </dsp:txBody>
      <dsp:txXfrm rot="5400000">
        <a:off x="-188394" y="189562"/>
        <a:ext cx="1255960" cy="879172"/>
      </dsp:txXfrm>
    </dsp:sp>
    <dsp:sp modelId="{521BE061-71C0-4743-B7FE-65BA7173CFC5}">
      <dsp:nvSpPr>
        <dsp:cNvPr id="0" name=""/>
        <dsp:cNvSpPr/>
      </dsp:nvSpPr>
      <dsp:spPr>
        <a:xfrm rot="5400000">
          <a:off x="1250599" y="-370257"/>
          <a:ext cx="816374" cy="155922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F2996C56-42E4-4301-915F-530EF16E0A7B}">
      <dsp:nvSpPr>
        <dsp:cNvPr id="0" name=""/>
        <dsp:cNvSpPr/>
      </dsp:nvSpPr>
      <dsp:spPr>
        <a:xfrm rot="5400000">
          <a:off x="-188394" y="1141064"/>
          <a:ext cx="1255960" cy="879172"/>
        </a:xfrm>
        <a:prstGeom prst="chevron">
          <a:avLst/>
        </a:prstGeom>
        <a:solidFill>
          <a:schemeClr val="accent5">
            <a:hueOff val="3257024"/>
            <a:satOff val="11196"/>
            <a:lumOff val="-53726"/>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2</a:t>
          </a:r>
          <a:endParaRPr lang="en-US" sz="2600" kern="1200" dirty="0"/>
        </a:p>
      </dsp:txBody>
      <dsp:txXfrm rot="5400000">
        <a:off x="-188394" y="1141064"/>
        <a:ext cx="1255960" cy="879172"/>
      </dsp:txXfrm>
    </dsp:sp>
    <dsp:sp modelId="{6D22EDEA-60C9-4788-81E0-102BDB82C2AD}">
      <dsp:nvSpPr>
        <dsp:cNvPr id="0" name=""/>
        <dsp:cNvSpPr/>
      </dsp:nvSpPr>
      <dsp:spPr>
        <a:xfrm rot="5400000">
          <a:off x="1250599" y="581243"/>
          <a:ext cx="816374" cy="155922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10534C2-1668-419B-8F07-6025CC69732D}">
      <dsp:nvSpPr>
        <dsp:cNvPr id="0" name=""/>
        <dsp:cNvSpPr/>
      </dsp:nvSpPr>
      <dsp:spPr>
        <a:xfrm rot="5400000">
          <a:off x="-188394" y="189562"/>
          <a:ext cx="1255960" cy="879172"/>
        </a:xfrm>
        <a:prstGeom prst="chevron">
          <a:avLst/>
        </a:prstGeom>
        <a:solidFill>
          <a:schemeClr val="accent5">
            <a:hueOff val="0"/>
            <a:satOff val="0"/>
            <a:lumOff val="0"/>
            <a:alphaOff val="0"/>
          </a:schemeClr>
        </a:solidFill>
        <a:ln w="10000" cap="flat" cmpd="sng" algn="ctr">
          <a:solidFill>
            <a:schemeClr val="accent5">
              <a:hueOff val="0"/>
              <a:satOff val="0"/>
              <a:lumOff val="0"/>
              <a:alphaOff val="0"/>
            </a:schemeClr>
          </a:solidFill>
          <a:prstDash val="solid"/>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1">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sp3d extrusionH="28000" prstMaterial="matte"/>
        </a:bodyPr>
        <a:lstStyle/>
        <a:p>
          <a:pPr lvl="0" algn="ctr" defTabSz="1155700">
            <a:lnSpc>
              <a:spcPct val="90000"/>
            </a:lnSpc>
            <a:spcBef>
              <a:spcPct val="0"/>
            </a:spcBef>
            <a:spcAft>
              <a:spcPct val="35000"/>
            </a:spcAft>
          </a:pPr>
          <a:r>
            <a:rPr lang="en-US" sz="2600" kern="1200" dirty="0" smtClean="0"/>
            <a:t>1</a:t>
          </a:r>
          <a:endParaRPr lang="en-US" sz="2600" kern="1200" dirty="0"/>
        </a:p>
      </dsp:txBody>
      <dsp:txXfrm rot="5400000">
        <a:off x="-188394" y="189562"/>
        <a:ext cx="1255960" cy="879172"/>
      </dsp:txXfrm>
    </dsp:sp>
    <dsp:sp modelId="{521BE061-71C0-4743-B7FE-65BA7173CFC5}">
      <dsp:nvSpPr>
        <dsp:cNvPr id="0" name=""/>
        <dsp:cNvSpPr/>
      </dsp:nvSpPr>
      <dsp:spPr>
        <a:xfrm rot="5400000">
          <a:off x="1250599" y="-370257"/>
          <a:ext cx="816374" cy="1559227"/>
        </a:xfrm>
        <a:prstGeom prst="round2SameRect">
          <a:avLst/>
        </a:prstGeom>
        <a:solidFill>
          <a:schemeClr val="lt1">
            <a:alpha val="9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dsp:style>
    </dsp:sp>
    <dsp:sp modelId="{F2996C56-42E4-4301-915F-530EF16E0A7B}">
      <dsp:nvSpPr>
        <dsp:cNvPr id="0" name=""/>
        <dsp:cNvSpPr/>
      </dsp:nvSpPr>
      <dsp:spPr>
        <a:xfrm rot="5400000">
          <a:off x="-188394" y="1141064"/>
          <a:ext cx="1255960" cy="879172"/>
        </a:xfrm>
        <a:prstGeom prst="chevron">
          <a:avLst/>
        </a:prstGeom>
        <a:solidFill>
          <a:schemeClr val="accent5">
            <a:hueOff val="3257024"/>
            <a:satOff val="11196"/>
            <a:lumOff val="-53726"/>
            <a:alphaOff val="0"/>
          </a:schemeClr>
        </a:solidFill>
        <a:ln w="10000" cap="flat" cmpd="sng" algn="ctr">
          <a:solidFill>
            <a:schemeClr val="accent5">
              <a:hueOff val="3257024"/>
              <a:satOff val="11196"/>
              <a:lumOff val="-53726"/>
              <a:alphaOff val="0"/>
            </a:schemeClr>
          </a:solidFill>
          <a:prstDash val="solid"/>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1">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sp3d extrusionH="28000" prstMaterial="matte"/>
        </a:bodyPr>
        <a:lstStyle/>
        <a:p>
          <a:pPr lvl="0" algn="ctr" defTabSz="1155700">
            <a:lnSpc>
              <a:spcPct val="90000"/>
            </a:lnSpc>
            <a:spcBef>
              <a:spcPct val="0"/>
            </a:spcBef>
            <a:spcAft>
              <a:spcPct val="35000"/>
            </a:spcAft>
          </a:pPr>
          <a:r>
            <a:rPr lang="en-US" sz="2600" kern="1200" dirty="0" smtClean="0"/>
            <a:t>2</a:t>
          </a:r>
          <a:endParaRPr lang="en-US" sz="2600" kern="1200" dirty="0"/>
        </a:p>
      </dsp:txBody>
      <dsp:txXfrm rot="5400000">
        <a:off x="-188394" y="1141064"/>
        <a:ext cx="1255960" cy="879172"/>
      </dsp:txXfrm>
    </dsp:sp>
    <dsp:sp modelId="{6D22EDEA-60C9-4788-81E0-102BDB82C2AD}">
      <dsp:nvSpPr>
        <dsp:cNvPr id="0" name=""/>
        <dsp:cNvSpPr/>
      </dsp:nvSpPr>
      <dsp:spPr>
        <a:xfrm rot="5400000">
          <a:off x="1250599" y="581243"/>
          <a:ext cx="816374" cy="1559227"/>
        </a:xfrm>
        <a:prstGeom prst="round2SameRect">
          <a:avLst/>
        </a:prstGeom>
        <a:solidFill>
          <a:schemeClr val="lt1">
            <a:alpha val="9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dsp:style>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91D0CCB-066F-473B-889F-38B90F5019B9}">
      <dsp:nvSpPr>
        <dsp:cNvPr id="0" name=""/>
        <dsp:cNvSpPr/>
      </dsp:nvSpPr>
      <dsp:spPr>
        <a:xfrm>
          <a:off x="1146809" y="994409"/>
          <a:ext cx="1215390" cy="1215390"/>
        </a:xfrm>
        <a:prstGeom prst="gear9">
          <a:avLst/>
        </a:prstGeom>
        <a:solidFill>
          <a:schemeClr val="accent6">
            <a:shade val="5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1</a:t>
          </a:r>
          <a:endParaRPr lang="en-US" sz="2100" kern="1200" dirty="0"/>
        </a:p>
      </dsp:txBody>
      <dsp:txXfrm>
        <a:off x="1146809" y="994409"/>
        <a:ext cx="1215390" cy="1215390"/>
      </dsp:txXfrm>
    </dsp:sp>
    <dsp:sp modelId="{2776554E-1D7B-4EA8-B478-2A691C6522AD}">
      <dsp:nvSpPr>
        <dsp:cNvPr id="0" name=""/>
        <dsp:cNvSpPr/>
      </dsp:nvSpPr>
      <dsp:spPr>
        <a:xfrm>
          <a:off x="992123" y="1745741"/>
          <a:ext cx="773430" cy="46405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Idea</a:t>
          </a:r>
          <a:endParaRPr lang="en-US" sz="1600" kern="1200" dirty="0"/>
        </a:p>
      </dsp:txBody>
      <dsp:txXfrm>
        <a:off x="992123" y="1745741"/>
        <a:ext cx="773430" cy="464058"/>
      </dsp:txXfrm>
    </dsp:sp>
    <dsp:sp modelId="{7473844D-E815-4091-A7F4-D21CD5A78753}">
      <dsp:nvSpPr>
        <dsp:cNvPr id="0" name=""/>
        <dsp:cNvSpPr/>
      </dsp:nvSpPr>
      <dsp:spPr>
        <a:xfrm>
          <a:off x="439673" y="707136"/>
          <a:ext cx="883920" cy="883920"/>
        </a:xfrm>
        <a:prstGeom prst="gear6">
          <a:avLst/>
        </a:prstGeom>
        <a:solidFill>
          <a:schemeClr val="accent6">
            <a:shade val="50000"/>
            <a:hueOff val="0"/>
            <a:satOff val="-24950"/>
            <a:lumOff val="33101"/>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2</a:t>
          </a:r>
          <a:endParaRPr lang="en-US" sz="2100" kern="1200" dirty="0"/>
        </a:p>
      </dsp:txBody>
      <dsp:txXfrm>
        <a:off x="439673" y="707136"/>
        <a:ext cx="883920" cy="883920"/>
      </dsp:txXfrm>
    </dsp:sp>
    <dsp:sp modelId="{35DE5E44-85CE-4369-80F8-2366EDF5FA0F}">
      <dsp:nvSpPr>
        <dsp:cNvPr id="0" name=""/>
        <dsp:cNvSpPr/>
      </dsp:nvSpPr>
      <dsp:spPr>
        <a:xfrm>
          <a:off x="152399" y="1281684"/>
          <a:ext cx="773430" cy="46405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Idea</a:t>
          </a:r>
          <a:endParaRPr lang="en-US" sz="1600" kern="1200" dirty="0"/>
        </a:p>
      </dsp:txBody>
      <dsp:txXfrm>
        <a:off x="152399" y="1281684"/>
        <a:ext cx="773430" cy="464058"/>
      </dsp:txXfrm>
    </dsp:sp>
    <dsp:sp modelId="{587898EB-AF80-4C54-A17D-CEBA647F3100}">
      <dsp:nvSpPr>
        <dsp:cNvPr id="0" name=""/>
        <dsp:cNvSpPr/>
      </dsp:nvSpPr>
      <dsp:spPr>
        <a:xfrm rot="20700000">
          <a:off x="934759" y="97321"/>
          <a:ext cx="866061" cy="866061"/>
        </a:xfrm>
        <a:prstGeom prst="gear6">
          <a:avLst/>
        </a:prstGeom>
        <a:solidFill>
          <a:schemeClr val="accent6">
            <a:shade val="50000"/>
            <a:hueOff val="0"/>
            <a:satOff val="-24950"/>
            <a:lumOff val="33101"/>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3</a:t>
          </a:r>
          <a:endParaRPr lang="en-US" sz="2100" kern="1200" dirty="0"/>
        </a:p>
      </dsp:txBody>
      <dsp:txXfrm>
        <a:off x="1124711" y="287274"/>
        <a:ext cx="486155" cy="486155"/>
      </dsp:txXfrm>
    </dsp:sp>
    <dsp:sp modelId="{A817084B-8DC5-4C72-A43D-8988D7729E0D}">
      <dsp:nvSpPr>
        <dsp:cNvPr id="0" name=""/>
        <dsp:cNvSpPr/>
      </dsp:nvSpPr>
      <dsp:spPr>
        <a:xfrm>
          <a:off x="1588770" y="287274"/>
          <a:ext cx="773430" cy="46405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Idea</a:t>
          </a:r>
          <a:endParaRPr lang="en-US" sz="1600" kern="1200" dirty="0"/>
        </a:p>
      </dsp:txBody>
      <dsp:txXfrm>
        <a:off x="1588770" y="287274"/>
        <a:ext cx="773430" cy="464058"/>
      </dsp:txXfrm>
    </dsp:sp>
    <dsp:sp modelId="{0529F0AE-096E-4692-8E25-56F402581BDC}">
      <dsp:nvSpPr>
        <dsp:cNvPr id="0" name=""/>
        <dsp:cNvSpPr/>
      </dsp:nvSpPr>
      <dsp:spPr>
        <a:xfrm>
          <a:off x="1033137" y="822207"/>
          <a:ext cx="1555699" cy="1555699"/>
        </a:xfrm>
        <a:prstGeom prst="circularArrow">
          <a:avLst>
            <a:gd name="adj1" fmla="val 4687"/>
            <a:gd name="adj2" fmla="val 299029"/>
            <a:gd name="adj3" fmla="val 2436576"/>
            <a:gd name="adj4" fmla="val 16044840"/>
            <a:gd name="adj5" fmla="val 5469"/>
          </a:avLst>
        </a:prstGeom>
        <a:solidFill>
          <a:schemeClr val="accent6">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7D2B8A1-084B-4D22-8F2C-A25BCE4A441D}">
      <dsp:nvSpPr>
        <dsp:cNvPr id="0" name=""/>
        <dsp:cNvSpPr/>
      </dsp:nvSpPr>
      <dsp:spPr>
        <a:xfrm>
          <a:off x="283133" y="520074"/>
          <a:ext cx="1130312" cy="1130312"/>
        </a:xfrm>
        <a:prstGeom prst="leftCircularArrow">
          <a:avLst>
            <a:gd name="adj1" fmla="val 6452"/>
            <a:gd name="adj2" fmla="val 429999"/>
            <a:gd name="adj3" fmla="val 10489124"/>
            <a:gd name="adj4" fmla="val 14837806"/>
            <a:gd name="adj5" fmla="val 7527"/>
          </a:avLst>
        </a:prstGeom>
        <a:solidFill>
          <a:schemeClr val="accent6">
            <a:shade val="90000"/>
            <a:hueOff val="0"/>
            <a:satOff val="-23621"/>
            <a:lumOff val="2918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60F60EFC-BCD0-4B3F-A5A2-6B7754EE5887}">
      <dsp:nvSpPr>
        <dsp:cNvPr id="0" name=""/>
        <dsp:cNvSpPr/>
      </dsp:nvSpPr>
      <dsp:spPr>
        <a:xfrm>
          <a:off x="734430" y="-83861"/>
          <a:ext cx="1218704" cy="1218704"/>
        </a:xfrm>
        <a:prstGeom prst="circularArrow">
          <a:avLst>
            <a:gd name="adj1" fmla="val 5984"/>
            <a:gd name="adj2" fmla="val 394124"/>
            <a:gd name="adj3" fmla="val 13313824"/>
            <a:gd name="adj4" fmla="val 10508221"/>
            <a:gd name="adj5" fmla="val 6981"/>
          </a:avLst>
        </a:prstGeom>
        <a:solidFill>
          <a:schemeClr val="accent6">
            <a:shade val="90000"/>
            <a:hueOff val="0"/>
            <a:satOff val="-23621"/>
            <a:lumOff val="2918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91D0CCB-066F-473B-889F-38B90F5019B9}">
      <dsp:nvSpPr>
        <dsp:cNvPr id="0" name=""/>
        <dsp:cNvSpPr/>
      </dsp:nvSpPr>
      <dsp:spPr>
        <a:xfrm>
          <a:off x="1146809" y="994409"/>
          <a:ext cx="1215390" cy="1215390"/>
        </a:xfrm>
        <a:prstGeom prst="gear9">
          <a:avLst/>
        </a:prstGeom>
        <a:solidFill>
          <a:schemeClr val="accent6">
            <a:shade val="5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6670" tIns="26670" rIns="26670" bIns="26670"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1</a:t>
          </a:r>
          <a:endParaRPr lang="en-US" sz="2100" kern="1200" dirty="0"/>
        </a:p>
      </dsp:txBody>
      <dsp:txXfrm>
        <a:off x="1146809" y="994409"/>
        <a:ext cx="1215390" cy="1215390"/>
      </dsp:txXfrm>
    </dsp:sp>
    <dsp:sp modelId="{2776554E-1D7B-4EA8-B478-2A691C6522AD}">
      <dsp:nvSpPr>
        <dsp:cNvPr id="0" name=""/>
        <dsp:cNvSpPr/>
      </dsp:nvSpPr>
      <dsp:spPr>
        <a:xfrm>
          <a:off x="992123" y="1745741"/>
          <a:ext cx="773430" cy="464058"/>
        </a:xfrm>
        <a:prstGeom prst="roundRect">
          <a:avLst>
            <a:gd name="adj" fmla="val 10000"/>
          </a:avLst>
        </a:prstGeom>
        <a:solidFill>
          <a:schemeClr val="lt1">
            <a:alpha val="90000"/>
            <a:hueOff val="0"/>
            <a:satOff val="0"/>
            <a:lumOff val="0"/>
            <a:alphaOff val="0"/>
          </a:schemeClr>
        </a:solidFill>
        <a:ln w="10000" cap="flat" cmpd="sng" algn="ctr">
          <a:solidFill>
            <a:schemeClr val="accent6">
              <a:shade val="50000"/>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Idea</a:t>
          </a:r>
          <a:endParaRPr lang="en-US" sz="1600" kern="1200" dirty="0"/>
        </a:p>
      </dsp:txBody>
      <dsp:txXfrm>
        <a:off x="992123" y="1745741"/>
        <a:ext cx="773430" cy="464058"/>
      </dsp:txXfrm>
    </dsp:sp>
    <dsp:sp modelId="{7473844D-E815-4091-A7F4-D21CD5A78753}">
      <dsp:nvSpPr>
        <dsp:cNvPr id="0" name=""/>
        <dsp:cNvSpPr/>
      </dsp:nvSpPr>
      <dsp:spPr>
        <a:xfrm>
          <a:off x="439673" y="707136"/>
          <a:ext cx="883920" cy="883920"/>
        </a:xfrm>
        <a:prstGeom prst="gear6">
          <a:avLst/>
        </a:prstGeom>
        <a:solidFill>
          <a:schemeClr val="accent6">
            <a:shade val="50000"/>
            <a:hueOff val="0"/>
            <a:satOff val="-24950"/>
            <a:lumOff val="33101"/>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6670" tIns="26670" rIns="26670" bIns="26670"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2</a:t>
          </a:r>
          <a:endParaRPr lang="en-US" sz="2100" kern="1200" dirty="0"/>
        </a:p>
      </dsp:txBody>
      <dsp:txXfrm>
        <a:off x="439673" y="707136"/>
        <a:ext cx="883920" cy="883920"/>
      </dsp:txXfrm>
    </dsp:sp>
    <dsp:sp modelId="{35DE5E44-85CE-4369-80F8-2366EDF5FA0F}">
      <dsp:nvSpPr>
        <dsp:cNvPr id="0" name=""/>
        <dsp:cNvSpPr/>
      </dsp:nvSpPr>
      <dsp:spPr>
        <a:xfrm>
          <a:off x="152399" y="1281684"/>
          <a:ext cx="773430" cy="464058"/>
        </a:xfrm>
        <a:prstGeom prst="roundRect">
          <a:avLst>
            <a:gd name="adj" fmla="val 10000"/>
          </a:avLst>
        </a:prstGeom>
        <a:solidFill>
          <a:schemeClr val="lt1">
            <a:alpha val="90000"/>
            <a:hueOff val="0"/>
            <a:satOff val="0"/>
            <a:lumOff val="0"/>
            <a:alphaOff val="0"/>
          </a:schemeClr>
        </a:solidFill>
        <a:ln w="10000" cap="flat" cmpd="sng" algn="ctr">
          <a:solidFill>
            <a:schemeClr val="accent6">
              <a:shade val="50000"/>
              <a:hueOff val="0"/>
              <a:satOff val="-24950"/>
              <a:lumOff val="33101"/>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Idea</a:t>
          </a:r>
          <a:endParaRPr lang="en-US" sz="1600" kern="1200" dirty="0"/>
        </a:p>
      </dsp:txBody>
      <dsp:txXfrm>
        <a:off x="152399" y="1281684"/>
        <a:ext cx="773430" cy="464058"/>
      </dsp:txXfrm>
    </dsp:sp>
    <dsp:sp modelId="{587898EB-AF80-4C54-A17D-CEBA647F3100}">
      <dsp:nvSpPr>
        <dsp:cNvPr id="0" name=""/>
        <dsp:cNvSpPr/>
      </dsp:nvSpPr>
      <dsp:spPr>
        <a:xfrm rot="20700000">
          <a:off x="934759" y="97321"/>
          <a:ext cx="866061" cy="866061"/>
        </a:xfrm>
        <a:prstGeom prst="gear6">
          <a:avLst/>
        </a:prstGeom>
        <a:solidFill>
          <a:schemeClr val="accent6">
            <a:shade val="50000"/>
            <a:hueOff val="0"/>
            <a:satOff val="-24950"/>
            <a:lumOff val="33101"/>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6670" tIns="26670" rIns="26670" bIns="26670"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3</a:t>
          </a:r>
          <a:endParaRPr lang="en-US" sz="2100" kern="1200" dirty="0"/>
        </a:p>
      </dsp:txBody>
      <dsp:txXfrm>
        <a:off x="1124711" y="287274"/>
        <a:ext cx="486155" cy="486155"/>
      </dsp:txXfrm>
    </dsp:sp>
    <dsp:sp modelId="{A817084B-8DC5-4C72-A43D-8988D7729E0D}">
      <dsp:nvSpPr>
        <dsp:cNvPr id="0" name=""/>
        <dsp:cNvSpPr/>
      </dsp:nvSpPr>
      <dsp:spPr>
        <a:xfrm>
          <a:off x="1588770" y="287274"/>
          <a:ext cx="773430" cy="464058"/>
        </a:xfrm>
        <a:prstGeom prst="roundRect">
          <a:avLst>
            <a:gd name="adj" fmla="val 10000"/>
          </a:avLst>
        </a:prstGeom>
        <a:solidFill>
          <a:schemeClr val="lt1">
            <a:alpha val="90000"/>
            <a:hueOff val="0"/>
            <a:satOff val="0"/>
            <a:lumOff val="0"/>
            <a:alphaOff val="0"/>
          </a:schemeClr>
        </a:solidFill>
        <a:ln w="10000" cap="flat" cmpd="sng" algn="ctr">
          <a:solidFill>
            <a:schemeClr val="accent6">
              <a:shade val="50000"/>
              <a:hueOff val="0"/>
              <a:satOff val="-24950"/>
              <a:lumOff val="33101"/>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Idea</a:t>
          </a:r>
          <a:endParaRPr lang="en-US" sz="1600" kern="1200" dirty="0"/>
        </a:p>
      </dsp:txBody>
      <dsp:txXfrm>
        <a:off x="1588770" y="287274"/>
        <a:ext cx="773430" cy="464058"/>
      </dsp:txXfrm>
    </dsp:sp>
    <dsp:sp modelId="{0529F0AE-096E-4692-8E25-56F402581BDC}">
      <dsp:nvSpPr>
        <dsp:cNvPr id="0" name=""/>
        <dsp:cNvSpPr/>
      </dsp:nvSpPr>
      <dsp:spPr>
        <a:xfrm>
          <a:off x="1033137" y="822207"/>
          <a:ext cx="1555699" cy="1555699"/>
        </a:xfrm>
        <a:prstGeom prst="circularArrow">
          <a:avLst>
            <a:gd name="adj1" fmla="val 4687"/>
            <a:gd name="adj2" fmla="val 299029"/>
            <a:gd name="adj3" fmla="val 2436576"/>
            <a:gd name="adj4" fmla="val 16044840"/>
            <a:gd name="adj5" fmla="val 5469"/>
          </a:avLst>
        </a:prstGeom>
        <a:solidFill>
          <a:schemeClr val="accent6">
            <a:shade val="9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D7D2B8A1-084B-4D22-8F2C-A25BCE4A441D}">
      <dsp:nvSpPr>
        <dsp:cNvPr id="0" name=""/>
        <dsp:cNvSpPr/>
      </dsp:nvSpPr>
      <dsp:spPr>
        <a:xfrm>
          <a:off x="283133" y="520074"/>
          <a:ext cx="1130312" cy="1130312"/>
        </a:xfrm>
        <a:prstGeom prst="leftCircularArrow">
          <a:avLst>
            <a:gd name="adj1" fmla="val 6452"/>
            <a:gd name="adj2" fmla="val 429999"/>
            <a:gd name="adj3" fmla="val 10489124"/>
            <a:gd name="adj4" fmla="val 14837806"/>
            <a:gd name="adj5" fmla="val 7527"/>
          </a:avLst>
        </a:prstGeom>
        <a:solidFill>
          <a:schemeClr val="accent6">
            <a:shade val="90000"/>
            <a:hueOff val="0"/>
            <a:satOff val="-23621"/>
            <a:lumOff val="2918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60F60EFC-BCD0-4B3F-A5A2-6B7754EE5887}">
      <dsp:nvSpPr>
        <dsp:cNvPr id="0" name=""/>
        <dsp:cNvSpPr/>
      </dsp:nvSpPr>
      <dsp:spPr>
        <a:xfrm>
          <a:off x="734430" y="-83861"/>
          <a:ext cx="1218704" cy="1218704"/>
        </a:xfrm>
        <a:prstGeom prst="circularArrow">
          <a:avLst>
            <a:gd name="adj1" fmla="val 5984"/>
            <a:gd name="adj2" fmla="val 394124"/>
            <a:gd name="adj3" fmla="val 13313824"/>
            <a:gd name="adj4" fmla="val 10508221"/>
            <a:gd name="adj5" fmla="val 6981"/>
          </a:avLst>
        </a:prstGeom>
        <a:solidFill>
          <a:schemeClr val="accent6">
            <a:shade val="90000"/>
            <a:hueOff val="0"/>
            <a:satOff val="-23621"/>
            <a:lumOff val="2918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8051C08-AA0D-4368-A572-BF1F55D169E6}">
      <dsp:nvSpPr>
        <dsp:cNvPr id="0" name=""/>
        <dsp:cNvSpPr/>
      </dsp:nvSpPr>
      <dsp:spPr>
        <a:xfrm>
          <a:off x="884" y="0"/>
          <a:ext cx="1012626" cy="182879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err="1" smtClean="0"/>
            <a:t>Lorem</a:t>
          </a:r>
          <a:endParaRPr lang="en-US" sz="2000" kern="1200" dirty="0"/>
        </a:p>
      </dsp:txBody>
      <dsp:txXfrm>
        <a:off x="884" y="731520"/>
        <a:ext cx="1012626" cy="731520"/>
      </dsp:txXfrm>
    </dsp:sp>
    <dsp:sp modelId="{6B934E6B-318E-40EC-B205-B5B2DCF1915B}">
      <dsp:nvSpPr>
        <dsp:cNvPr id="0" name=""/>
        <dsp:cNvSpPr/>
      </dsp:nvSpPr>
      <dsp:spPr>
        <a:xfrm>
          <a:off x="202702" y="109728"/>
          <a:ext cx="608990" cy="608990"/>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8FAE4B-2241-4281-A6A9-48CC5A6202D8}">
      <dsp:nvSpPr>
        <dsp:cNvPr id="0" name=""/>
        <dsp:cNvSpPr/>
      </dsp:nvSpPr>
      <dsp:spPr>
        <a:xfrm>
          <a:off x="1043889" y="0"/>
          <a:ext cx="1012626" cy="1828799"/>
        </a:xfrm>
        <a:prstGeom prst="roundRect">
          <a:avLst>
            <a:gd name="adj" fmla="val 10000"/>
          </a:avLst>
        </a:prstGeom>
        <a:solidFill>
          <a:schemeClr val="accent5">
            <a:hueOff val="3257024"/>
            <a:satOff val="11196"/>
            <a:lumOff val="-53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err="1" smtClean="0"/>
            <a:t>Ipsum</a:t>
          </a:r>
          <a:endParaRPr lang="en-US" sz="2000" kern="1200" dirty="0"/>
        </a:p>
      </dsp:txBody>
      <dsp:txXfrm>
        <a:off x="1043889" y="731520"/>
        <a:ext cx="1012626" cy="731520"/>
      </dsp:txXfrm>
    </dsp:sp>
    <dsp:sp modelId="{163FA03D-5213-48BE-BA75-1B21561C4D3C}">
      <dsp:nvSpPr>
        <dsp:cNvPr id="0" name=""/>
        <dsp:cNvSpPr/>
      </dsp:nvSpPr>
      <dsp:spPr>
        <a:xfrm>
          <a:off x="1245707" y="109728"/>
          <a:ext cx="608990" cy="608990"/>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3DEB78-2302-4045-A813-EBF8E604C443}">
      <dsp:nvSpPr>
        <dsp:cNvPr id="0" name=""/>
        <dsp:cNvSpPr/>
      </dsp:nvSpPr>
      <dsp:spPr>
        <a:xfrm>
          <a:off x="82295" y="1463040"/>
          <a:ext cx="1892808" cy="274320"/>
        </a:xfrm>
        <a:prstGeom prst="leftRight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981C067-AE78-482A-9C20-3D5CE17F3C2F}">
      <dsp:nvSpPr>
        <dsp:cNvPr id="0" name=""/>
        <dsp:cNvSpPr/>
      </dsp:nvSpPr>
      <dsp:spPr>
        <a:xfrm>
          <a:off x="288358" y="669"/>
          <a:ext cx="1104230" cy="6625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1</a:t>
          </a:r>
          <a:endParaRPr lang="en-US" sz="3100" kern="1200" dirty="0"/>
        </a:p>
      </dsp:txBody>
      <dsp:txXfrm>
        <a:off x="288358" y="669"/>
        <a:ext cx="1104230" cy="662538"/>
      </dsp:txXfrm>
    </dsp:sp>
    <dsp:sp modelId="{6391E235-8B59-4F42-9649-BAB0E830A460}">
      <dsp:nvSpPr>
        <dsp:cNvPr id="0" name=""/>
        <dsp:cNvSpPr/>
      </dsp:nvSpPr>
      <dsp:spPr>
        <a:xfrm>
          <a:off x="1503011" y="669"/>
          <a:ext cx="1104230" cy="662538"/>
        </a:xfrm>
        <a:prstGeom prst="rect">
          <a:avLst/>
        </a:prstGeom>
        <a:solidFill>
          <a:schemeClr val="accent5">
            <a:hueOff val="814256"/>
            <a:satOff val="2799"/>
            <a:lumOff val="-134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2</a:t>
          </a:r>
          <a:endParaRPr lang="en-US" sz="3100" kern="1200" dirty="0"/>
        </a:p>
      </dsp:txBody>
      <dsp:txXfrm>
        <a:off x="1503011" y="669"/>
        <a:ext cx="1104230" cy="662538"/>
      </dsp:txXfrm>
    </dsp:sp>
    <dsp:sp modelId="{6B73F277-A09F-45DE-A200-3385D1A42485}">
      <dsp:nvSpPr>
        <dsp:cNvPr id="0" name=""/>
        <dsp:cNvSpPr/>
      </dsp:nvSpPr>
      <dsp:spPr>
        <a:xfrm>
          <a:off x="288358" y="773630"/>
          <a:ext cx="1104230" cy="662538"/>
        </a:xfrm>
        <a:prstGeom prst="rect">
          <a:avLst/>
        </a:prstGeom>
        <a:solidFill>
          <a:schemeClr val="accent5">
            <a:hueOff val="1628512"/>
            <a:satOff val="5598"/>
            <a:lumOff val="-2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3</a:t>
          </a:r>
          <a:endParaRPr lang="en-US" sz="3100" kern="1200" dirty="0"/>
        </a:p>
      </dsp:txBody>
      <dsp:txXfrm>
        <a:off x="288358" y="773630"/>
        <a:ext cx="1104230" cy="662538"/>
      </dsp:txXfrm>
    </dsp:sp>
    <dsp:sp modelId="{1FA5A2C6-ED99-49B4-A513-6FFA3DDB3AA2}">
      <dsp:nvSpPr>
        <dsp:cNvPr id="0" name=""/>
        <dsp:cNvSpPr/>
      </dsp:nvSpPr>
      <dsp:spPr>
        <a:xfrm>
          <a:off x="1503011" y="773630"/>
          <a:ext cx="1104230" cy="662538"/>
        </a:xfrm>
        <a:prstGeom prst="rect">
          <a:avLst/>
        </a:prstGeom>
        <a:solidFill>
          <a:schemeClr val="accent5">
            <a:hueOff val="2442768"/>
            <a:satOff val="8397"/>
            <a:lumOff val="-402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4</a:t>
          </a:r>
          <a:endParaRPr lang="en-US" sz="3100" kern="1200" dirty="0"/>
        </a:p>
      </dsp:txBody>
      <dsp:txXfrm>
        <a:off x="1503011" y="773630"/>
        <a:ext cx="1104230" cy="662538"/>
      </dsp:txXfrm>
    </dsp:sp>
    <dsp:sp modelId="{CE300A4E-91EC-4792-90F0-D92E302577CD}">
      <dsp:nvSpPr>
        <dsp:cNvPr id="0" name=""/>
        <dsp:cNvSpPr/>
      </dsp:nvSpPr>
      <dsp:spPr>
        <a:xfrm>
          <a:off x="895684" y="1546592"/>
          <a:ext cx="1104230" cy="662538"/>
        </a:xfrm>
        <a:prstGeom prst="rect">
          <a:avLst/>
        </a:prstGeom>
        <a:solidFill>
          <a:schemeClr val="accent5">
            <a:hueOff val="3257024"/>
            <a:satOff val="11196"/>
            <a:lumOff val="-53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5</a:t>
          </a:r>
          <a:endParaRPr lang="en-US" sz="3100" kern="1200" dirty="0"/>
        </a:p>
      </dsp:txBody>
      <dsp:txXfrm>
        <a:off x="895684" y="1546592"/>
        <a:ext cx="1104230" cy="662538"/>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8051C08-AA0D-4368-A572-BF1F55D169E6}">
      <dsp:nvSpPr>
        <dsp:cNvPr id="0" name=""/>
        <dsp:cNvSpPr/>
      </dsp:nvSpPr>
      <dsp:spPr>
        <a:xfrm>
          <a:off x="884" y="0"/>
          <a:ext cx="1012626" cy="1828799"/>
        </a:xfrm>
        <a:prstGeom prst="roundRect">
          <a:avLst>
            <a:gd name="adj" fmla="val 10000"/>
          </a:avLst>
        </a:prstGeom>
        <a:solidFill>
          <a:schemeClr val="accent5">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err="1" smtClean="0"/>
            <a:t>Lorem</a:t>
          </a:r>
          <a:endParaRPr lang="en-US" sz="2000" kern="1200" dirty="0"/>
        </a:p>
      </dsp:txBody>
      <dsp:txXfrm>
        <a:off x="884" y="731520"/>
        <a:ext cx="1012626" cy="731520"/>
      </dsp:txXfrm>
    </dsp:sp>
    <dsp:sp modelId="{6B934E6B-318E-40EC-B205-B5B2DCF1915B}">
      <dsp:nvSpPr>
        <dsp:cNvPr id="0" name=""/>
        <dsp:cNvSpPr/>
      </dsp:nvSpPr>
      <dsp:spPr>
        <a:xfrm>
          <a:off x="202702" y="109728"/>
          <a:ext cx="608990" cy="608990"/>
        </a:xfrm>
        <a:prstGeom prst="ellipse">
          <a:avLst/>
        </a:prstGeom>
        <a:blipFill rotWithShape="0">
          <a:blip xmlns:r="http://schemas.openxmlformats.org/officeDocument/2006/relationships" r:embed="rId1"/>
          <a:stretch>
            <a:fillRect/>
          </a:stretch>
        </a:blip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018FAE4B-2241-4281-A6A9-48CC5A6202D8}">
      <dsp:nvSpPr>
        <dsp:cNvPr id="0" name=""/>
        <dsp:cNvSpPr/>
      </dsp:nvSpPr>
      <dsp:spPr>
        <a:xfrm>
          <a:off x="1043889" y="0"/>
          <a:ext cx="1012626" cy="1828799"/>
        </a:xfrm>
        <a:prstGeom prst="roundRect">
          <a:avLst>
            <a:gd name="adj" fmla="val 10000"/>
          </a:avLst>
        </a:prstGeom>
        <a:solidFill>
          <a:schemeClr val="accent5">
            <a:hueOff val="3257024"/>
            <a:satOff val="11196"/>
            <a:lumOff val="-53726"/>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err="1" smtClean="0"/>
            <a:t>Ipsum</a:t>
          </a:r>
          <a:endParaRPr lang="en-US" sz="2000" kern="1200" dirty="0"/>
        </a:p>
      </dsp:txBody>
      <dsp:txXfrm>
        <a:off x="1043889" y="731520"/>
        <a:ext cx="1012626" cy="731520"/>
      </dsp:txXfrm>
    </dsp:sp>
    <dsp:sp modelId="{163FA03D-5213-48BE-BA75-1B21561C4D3C}">
      <dsp:nvSpPr>
        <dsp:cNvPr id="0" name=""/>
        <dsp:cNvSpPr/>
      </dsp:nvSpPr>
      <dsp:spPr>
        <a:xfrm>
          <a:off x="1245707" y="109728"/>
          <a:ext cx="608990" cy="608990"/>
        </a:xfrm>
        <a:prstGeom prst="ellipse">
          <a:avLst/>
        </a:prstGeom>
        <a:blipFill rotWithShape="0">
          <a:blip xmlns:r="http://schemas.openxmlformats.org/officeDocument/2006/relationships" r:embed="rId2"/>
          <a:stretch>
            <a:fillRect/>
          </a:stretch>
        </a:blip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093DEB78-2302-4045-A813-EBF8E604C443}">
      <dsp:nvSpPr>
        <dsp:cNvPr id="0" name=""/>
        <dsp:cNvSpPr/>
      </dsp:nvSpPr>
      <dsp:spPr>
        <a:xfrm>
          <a:off x="82295" y="1463040"/>
          <a:ext cx="1892808" cy="274320"/>
        </a:xfrm>
        <a:prstGeom prst="leftRightArrow">
          <a:avLst/>
        </a:prstGeom>
        <a:solidFill>
          <a:schemeClr val="accent5">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8051C08-AA0D-4368-A572-BF1F55D169E6}">
      <dsp:nvSpPr>
        <dsp:cNvPr id="0" name=""/>
        <dsp:cNvSpPr/>
      </dsp:nvSpPr>
      <dsp:spPr>
        <a:xfrm>
          <a:off x="884" y="0"/>
          <a:ext cx="1012626" cy="1828799"/>
        </a:xfrm>
        <a:prstGeom prst="roundRect">
          <a:avLst>
            <a:gd name="adj" fmla="val 10000"/>
          </a:avLst>
        </a:prstGeom>
        <a:solidFill>
          <a:schemeClr val="accent5">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sp3d extrusionH="28000" prstMaterial="matte"/>
        </a:bodyPr>
        <a:lstStyle/>
        <a:p>
          <a:pPr lvl="0" algn="ctr" defTabSz="889000">
            <a:lnSpc>
              <a:spcPct val="90000"/>
            </a:lnSpc>
            <a:spcBef>
              <a:spcPct val="0"/>
            </a:spcBef>
            <a:spcAft>
              <a:spcPct val="35000"/>
            </a:spcAft>
          </a:pPr>
          <a:r>
            <a:rPr lang="en-US" sz="2000" kern="1200" dirty="0" err="1" smtClean="0"/>
            <a:t>Lorem</a:t>
          </a:r>
          <a:endParaRPr lang="en-US" sz="2000" kern="1200" dirty="0"/>
        </a:p>
      </dsp:txBody>
      <dsp:txXfrm>
        <a:off x="884" y="731520"/>
        <a:ext cx="1012626" cy="731520"/>
      </dsp:txXfrm>
    </dsp:sp>
    <dsp:sp modelId="{6B934E6B-318E-40EC-B205-B5B2DCF1915B}">
      <dsp:nvSpPr>
        <dsp:cNvPr id="0" name=""/>
        <dsp:cNvSpPr/>
      </dsp:nvSpPr>
      <dsp:spPr>
        <a:xfrm>
          <a:off x="202702" y="109728"/>
          <a:ext cx="608990" cy="608990"/>
        </a:xfrm>
        <a:prstGeom prst="ellipse">
          <a:avLst/>
        </a:prstGeom>
        <a:blipFill rotWithShape="0">
          <a:blip xmlns:r="http://schemas.openxmlformats.org/officeDocument/2006/relationships" r:embed="rId1"/>
          <a:stretch>
            <a:fillRect/>
          </a:stretch>
        </a:blipFill>
        <a:ln>
          <a:noFill/>
        </a:ln>
        <a:effectLst/>
        <a:sp3d prstMaterial="matte"/>
      </dsp:spPr>
      <dsp:style>
        <a:lnRef idx="0">
          <a:scrgbClr r="0" g="0" b="0"/>
        </a:lnRef>
        <a:fillRef idx="1">
          <a:scrgbClr r="0" g="0" b="0"/>
        </a:fillRef>
        <a:effectRef idx="0">
          <a:scrgbClr r="0" g="0" b="0"/>
        </a:effectRef>
        <a:fontRef idx="minor"/>
      </dsp:style>
    </dsp:sp>
    <dsp:sp modelId="{018FAE4B-2241-4281-A6A9-48CC5A6202D8}">
      <dsp:nvSpPr>
        <dsp:cNvPr id="0" name=""/>
        <dsp:cNvSpPr/>
      </dsp:nvSpPr>
      <dsp:spPr>
        <a:xfrm>
          <a:off x="1043889" y="0"/>
          <a:ext cx="1012626" cy="1828799"/>
        </a:xfrm>
        <a:prstGeom prst="roundRect">
          <a:avLst>
            <a:gd name="adj" fmla="val 10000"/>
          </a:avLst>
        </a:prstGeom>
        <a:solidFill>
          <a:schemeClr val="accent5">
            <a:hueOff val="3257024"/>
            <a:satOff val="11196"/>
            <a:lumOff val="-53726"/>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sp3d extrusionH="28000" prstMaterial="matte"/>
        </a:bodyPr>
        <a:lstStyle/>
        <a:p>
          <a:pPr lvl="0" algn="ctr" defTabSz="889000">
            <a:lnSpc>
              <a:spcPct val="90000"/>
            </a:lnSpc>
            <a:spcBef>
              <a:spcPct val="0"/>
            </a:spcBef>
            <a:spcAft>
              <a:spcPct val="35000"/>
            </a:spcAft>
          </a:pPr>
          <a:r>
            <a:rPr lang="en-US" sz="2000" kern="1200" dirty="0" err="1" smtClean="0"/>
            <a:t>Ipsum</a:t>
          </a:r>
          <a:endParaRPr lang="en-US" sz="2000" kern="1200" dirty="0"/>
        </a:p>
      </dsp:txBody>
      <dsp:txXfrm>
        <a:off x="1043889" y="731520"/>
        <a:ext cx="1012626" cy="731520"/>
      </dsp:txXfrm>
    </dsp:sp>
    <dsp:sp modelId="{163FA03D-5213-48BE-BA75-1B21561C4D3C}">
      <dsp:nvSpPr>
        <dsp:cNvPr id="0" name=""/>
        <dsp:cNvSpPr/>
      </dsp:nvSpPr>
      <dsp:spPr>
        <a:xfrm>
          <a:off x="1245707" y="109728"/>
          <a:ext cx="608990" cy="608990"/>
        </a:xfrm>
        <a:prstGeom prst="ellipse">
          <a:avLst/>
        </a:prstGeom>
        <a:blipFill rotWithShape="0">
          <a:blip xmlns:r="http://schemas.openxmlformats.org/officeDocument/2006/relationships" r:embed="rId2"/>
          <a:stretch>
            <a:fillRect/>
          </a:stretch>
        </a:blipFill>
        <a:ln>
          <a:noFill/>
        </a:ln>
        <a:effectLst/>
        <a:sp3d prstMaterial="matte"/>
      </dsp:spPr>
      <dsp:style>
        <a:lnRef idx="0">
          <a:scrgbClr r="0" g="0" b="0"/>
        </a:lnRef>
        <a:fillRef idx="1">
          <a:scrgbClr r="0" g="0" b="0"/>
        </a:fillRef>
        <a:effectRef idx="0">
          <a:scrgbClr r="0" g="0" b="0"/>
        </a:effectRef>
        <a:fontRef idx="minor"/>
      </dsp:style>
    </dsp:sp>
    <dsp:sp modelId="{093DEB78-2302-4045-A813-EBF8E604C443}">
      <dsp:nvSpPr>
        <dsp:cNvPr id="0" name=""/>
        <dsp:cNvSpPr/>
      </dsp:nvSpPr>
      <dsp:spPr>
        <a:xfrm>
          <a:off x="82295" y="1463040"/>
          <a:ext cx="1892808" cy="274320"/>
        </a:xfrm>
        <a:prstGeom prst="leftRightArrow">
          <a:avLst/>
        </a:prstGeom>
        <a:solidFill>
          <a:schemeClr val="accent5">
            <a:tint val="40000"/>
            <a:hueOff val="0"/>
            <a:satOff val="0"/>
            <a:lumOff val="0"/>
            <a:alphaOff val="0"/>
          </a:schemeClr>
        </a:solidFill>
        <a:ln>
          <a:noFill/>
        </a:ln>
        <a:effectLst/>
        <a:sp3d prstMaterial="matte"/>
      </dsp:spPr>
      <dsp:style>
        <a:lnRef idx="0">
          <a:scrgbClr r="0" g="0" b="0"/>
        </a:lnRef>
        <a:fillRef idx="1">
          <a:scrgbClr r="0" g="0" b="0"/>
        </a:fillRef>
        <a:effectRef idx="0">
          <a:scrgbClr r="0" g="0" b="0"/>
        </a:effectRef>
        <a:fontRef idx="minor">
          <a:schemeClr val="lt1"/>
        </a:fontRef>
      </dsp:style>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53D66-1FEA-484C-825E-0387ED7CDF5C}">
      <dsp:nvSpPr>
        <dsp:cNvPr id="0" name=""/>
        <dsp:cNvSpPr/>
      </dsp:nvSpPr>
      <dsp:spPr>
        <a:xfrm>
          <a:off x="224028" y="0"/>
          <a:ext cx="658368" cy="365760"/>
        </a:xfrm>
        <a:prstGeom prst="roundRect">
          <a:avLst>
            <a:gd name="adj" fmla="val 1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Lorem</a:t>
          </a:r>
          <a:endParaRPr lang="en-US" sz="1400" kern="1200" dirty="0"/>
        </a:p>
      </dsp:txBody>
      <dsp:txXfrm>
        <a:off x="224028" y="0"/>
        <a:ext cx="658368" cy="365760"/>
      </dsp:txXfrm>
    </dsp:sp>
    <dsp:sp modelId="{34D43490-9D86-4AA0-A3FA-51A15FAD580A}">
      <dsp:nvSpPr>
        <dsp:cNvPr id="0" name=""/>
        <dsp:cNvSpPr/>
      </dsp:nvSpPr>
      <dsp:spPr>
        <a:xfrm>
          <a:off x="1175004" y="0"/>
          <a:ext cx="658368" cy="365760"/>
        </a:xfrm>
        <a:prstGeom prst="roundRect">
          <a:avLst>
            <a:gd name="adj" fmla="val 10000"/>
          </a:avLst>
        </a:prstGeom>
        <a:solidFill>
          <a:schemeClr val="accent5">
            <a:tint val="40000"/>
            <a:alpha val="90000"/>
            <a:hueOff val="1081694"/>
            <a:satOff val="-7672"/>
            <a:lumOff val="-4365"/>
            <a:alphaOff val="0"/>
          </a:schemeClr>
        </a:solidFill>
        <a:ln w="25400" cap="flat" cmpd="sng" algn="ctr">
          <a:solidFill>
            <a:schemeClr val="accent5">
              <a:tint val="40000"/>
              <a:alpha val="90000"/>
              <a:hueOff val="1081694"/>
              <a:satOff val="-7672"/>
              <a:lumOff val="-43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Lorem</a:t>
          </a:r>
          <a:endParaRPr lang="en-US" sz="1400" kern="1200" dirty="0"/>
        </a:p>
      </dsp:txBody>
      <dsp:txXfrm>
        <a:off x="1175004" y="0"/>
        <a:ext cx="658368" cy="365760"/>
      </dsp:txXfrm>
    </dsp:sp>
    <dsp:sp modelId="{AA0A30FF-A0E5-4906-B445-88DB16A20532}">
      <dsp:nvSpPr>
        <dsp:cNvPr id="0" name=""/>
        <dsp:cNvSpPr/>
      </dsp:nvSpPr>
      <dsp:spPr>
        <a:xfrm>
          <a:off x="891539" y="1554479"/>
          <a:ext cx="274320" cy="274320"/>
        </a:xfrm>
        <a:prstGeom prst="triangle">
          <a:avLst/>
        </a:prstGeom>
        <a:solidFill>
          <a:schemeClr val="accent5">
            <a:tint val="40000"/>
            <a:alpha val="90000"/>
            <a:hueOff val="2163389"/>
            <a:satOff val="-15343"/>
            <a:lumOff val="-8730"/>
            <a:alphaOff val="0"/>
          </a:schemeClr>
        </a:solidFill>
        <a:ln w="25400" cap="flat" cmpd="sng" algn="ctr">
          <a:solidFill>
            <a:schemeClr val="accent5">
              <a:tint val="40000"/>
              <a:alpha val="90000"/>
              <a:hueOff val="2163389"/>
              <a:satOff val="-15343"/>
              <a:lumOff val="-8730"/>
              <a:alphaOff val="0"/>
            </a:schemeClr>
          </a:solidFill>
          <a:prstDash val="solid"/>
        </a:ln>
        <a:effectLst/>
      </dsp:spPr>
      <dsp:style>
        <a:lnRef idx="2">
          <a:scrgbClr r="0" g="0" b="0"/>
        </a:lnRef>
        <a:fillRef idx="1">
          <a:scrgbClr r="0" g="0" b="0"/>
        </a:fillRef>
        <a:effectRef idx="0">
          <a:scrgbClr r="0" g="0" b="0"/>
        </a:effectRef>
        <a:fontRef idx="minor"/>
      </dsp:style>
    </dsp:sp>
    <dsp:sp modelId="{5CDCD3B4-F26D-4E68-917D-5FD449FBF736}">
      <dsp:nvSpPr>
        <dsp:cNvPr id="0" name=""/>
        <dsp:cNvSpPr/>
      </dsp:nvSpPr>
      <dsp:spPr>
        <a:xfrm rot="240000">
          <a:off x="205488" y="1436930"/>
          <a:ext cx="1646422" cy="115129"/>
        </a:xfrm>
        <a:prstGeom prst="rect">
          <a:avLst/>
        </a:prstGeom>
        <a:solidFill>
          <a:schemeClr val="accent5">
            <a:tint val="40000"/>
            <a:alpha val="90000"/>
            <a:hueOff val="3245083"/>
            <a:satOff val="-23015"/>
            <a:lumOff val="-13095"/>
            <a:alphaOff val="0"/>
          </a:schemeClr>
        </a:solidFill>
        <a:ln w="25400" cap="flat" cmpd="sng" algn="ctr">
          <a:solidFill>
            <a:schemeClr val="accent5">
              <a:tint val="40000"/>
              <a:alpha val="90000"/>
              <a:hueOff val="3245083"/>
              <a:satOff val="-23015"/>
              <a:lumOff val="-13095"/>
              <a:alphaOff val="0"/>
            </a:schemeClr>
          </a:solidFill>
          <a:prstDash val="solid"/>
        </a:ln>
        <a:effectLst/>
      </dsp:spPr>
      <dsp:style>
        <a:lnRef idx="2">
          <a:scrgbClr r="0" g="0" b="0"/>
        </a:lnRef>
        <a:fillRef idx="1">
          <a:scrgbClr r="0" g="0" b="0"/>
        </a:fillRef>
        <a:effectRef idx="0">
          <a:scrgbClr r="0" g="0" b="0"/>
        </a:effectRef>
        <a:fontRef idx="minor"/>
      </dsp:style>
    </dsp:sp>
    <dsp:sp modelId="{9ECE89DD-DB24-4B1B-A724-6476371DBDA3}">
      <dsp:nvSpPr>
        <dsp:cNvPr id="0" name=""/>
        <dsp:cNvSpPr/>
      </dsp:nvSpPr>
      <dsp:spPr>
        <a:xfrm rot="240000">
          <a:off x="1183625" y="974027"/>
          <a:ext cx="677700" cy="48059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Ipsum</a:t>
          </a:r>
          <a:endParaRPr lang="en-US" sz="1400" kern="1200" dirty="0"/>
        </a:p>
      </dsp:txBody>
      <dsp:txXfrm rot="240000">
        <a:off x="1183625" y="974027"/>
        <a:ext cx="677700" cy="480591"/>
      </dsp:txXfrm>
    </dsp:sp>
    <dsp:sp modelId="{8B1CADDC-35B8-4D6A-AF3D-CBD9AA171408}">
      <dsp:nvSpPr>
        <dsp:cNvPr id="0" name=""/>
        <dsp:cNvSpPr/>
      </dsp:nvSpPr>
      <dsp:spPr>
        <a:xfrm rot="240000">
          <a:off x="1220201" y="476594"/>
          <a:ext cx="677700" cy="480591"/>
        </a:xfrm>
        <a:prstGeom prst="roundRect">
          <a:avLst/>
        </a:prstGeom>
        <a:solidFill>
          <a:schemeClr val="accent5">
            <a:hueOff val="1628512"/>
            <a:satOff val="5598"/>
            <a:lumOff val="-2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set</a:t>
          </a:r>
          <a:endParaRPr lang="en-US" sz="1400" kern="1200" dirty="0"/>
        </a:p>
      </dsp:txBody>
      <dsp:txXfrm rot="240000">
        <a:off x="1220201" y="476594"/>
        <a:ext cx="677700" cy="480591"/>
      </dsp:txXfrm>
    </dsp:sp>
    <dsp:sp modelId="{9D952CA6-8E65-485B-8B10-454F079D0434}">
      <dsp:nvSpPr>
        <dsp:cNvPr id="0" name=""/>
        <dsp:cNvSpPr/>
      </dsp:nvSpPr>
      <dsp:spPr>
        <a:xfrm rot="240000">
          <a:off x="241793" y="908190"/>
          <a:ext cx="677700" cy="480591"/>
        </a:xfrm>
        <a:prstGeom prst="roundRect">
          <a:avLst/>
        </a:prstGeom>
        <a:solidFill>
          <a:schemeClr val="accent5">
            <a:hueOff val="3257024"/>
            <a:satOff val="11196"/>
            <a:lumOff val="-53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Ipsum</a:t>
          </a:r>
          <a:endParaRPr lang="en-US" sz="1400" kern="1200" dirty="0"/>
        </a:p>
      </dsp:txBody>
      <dsp:txXfrm rot="240000">
        <a:off x="241793" y="908190"/>
        <a:ext cx="677700" cy="480591"/>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53D66-1FEA-484C-825E-0387ED7CDF5C}">
      <dsp:nvSpPr>
        <dsp:cNvPr id="0" name=""/>
        <dsp:cNvSpPr/>
      </dsp:nvSpPr>
      <dsp:spPr>
        <a:xfrm>
          <a:off x="224028" y="0"/>
          <a:ext cx="658368" cy="365760"/>
        </a:xfrm>
        <a:prstGeom prst="roundRect">
          <a:avLst>
            <a:gd name="adj" fmla="val 10000"/>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Lorem</a:t>
          </a:r>
          <a:endParaRPr lang="en-US" sz="1400" kern="1200" dirty="0"/>
        </a:p>
      </dsp:txBody>
      <dsp:txXfrm>
        <a:off x="224028" y="0"/>
        <a:ext cx="658368" cy="365760"/>
      </dsp:txXfrm>
    </dsp:sp>
    <dsp:sp modelId="{34D43490-9D86-4AA0-A3FA-51A15FAD580A}">
      <dsp:nvSpPr>
        <dsp:cNvPr id="0" name=""/>
        <dsp:cNvSpPr/>
      </dsp:nvSpPr>
      <dsp:spPr>
        <a:xfrm>
          <a:off x="1175004" y="0"/>
          <a:ext cx="658368" cy="365760"/>
        </a:xfrm>
        <a:prstGeom prst="roundRect">
          <a:avLst>
            <a:gd name="adj" fmla="val 10000"/>
          </a:avLst>
        </a:prstGeom>
        <a:solidFill>
          <a:schemeClr val="accent5">
            <a:tint val="40000"/>
            <a:alpha val="90000"/>
            <a:hueOff val="1081694"/>
            <a:satOff val="-7672"/>
            <a:lumOff val="-43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Lorem</a:t>
          </a:r>
          <a:endParaRPr lang="en-US" sz="1400" kern="1200" dirty="0"/>
        </a:p>
      </dsp:txBody>
      <dsp:txXfrm>
        <a:off x="1175004" y="0"/>
        <a:ext cx="658368" cy="365760"/>
      </dsp:txXfrm>
    </dsp:sp>
    <dsp:sp modelId="{AA0A30FF-A0E5-4906-B445-88DB16A20532}">
      <dsp:nvSpPr>
        <dsp:cNvPr id="0" name=""/>
        <dsp:cNvSpPr/>
      </dsp:nvSpPr>
      <dsp:spPr>
        <a:xfrm>
          <a:off x="891539" y="1554479"/>
          <a:ext cx="274320" cy="274320"/>
        </a:xfrm>
        <a:prstGeom prst="triangle">
          <a:avLst/>
        </a:prstGeom>
        <a:solidFill>
          <a:schemeClr val="accent5">
            <a:tint val="40000"/>
            <a:alpha val="90000"/>
            <a:hueOff val="2163389"/>
            <a:satOff val="-15343"/>
            <a:lumOff val="-873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73F9BD53-3D11-49E4-BD5E-D6E2532EB1C6}">
      <dsp:nvSpPr>
        <dsp:cNvPr id="0" name=""/>
        <dsp:cNvSpPr/>
      </dsp:nvSpPr>
      <dsp:spPr>
        <a:xfrm rot="240000">
          <a:off x="205488" y="1436930"/>
          <a:ext cx="1646422" cy="115129"/>
        </a:xfrm>
        <a:prstGeom prst="rect">
          <a:avLst/>
        </a:prstGeom>
        <a:solidFill>
          <a:schemeClr val="accent5">
            <a:tint val="40000"/>
            <a:alpha val="90000"/>
            <a:hueOff val="3245083"/>
            <a:satOff val="-23015"/>
            <a:lumOff val="-1309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3C681987-B33F-4162-A623-EF7D7E34E5BB}">
      <dsp:nvSpPr>
        <dsp:cNvPr id="0" name=""/>
        <dsp:cNvSpPr/>
      </dsp:nvSpPr>
      <dsp:spPr>
        <a:xfrm rot="240000">
          <a:off x="1183625" y="974027"/>
          <a:ext cx="677700" cy="480591"/>
        </a:xfrm>
        <a:prstGeom prst="roundRect">
          <a:avLst/>
        </a:prstGeom>
        <a:solidFill>
          <a:schemeClr val="accent5">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Ipsum</a:t>
          </a:r>
          <a:endParaRPr lang="en-US" sz="1400" kern="1200" dirty="0"/>
        </a:p>
      </dsp:txBody>
      <dsp:txXfrm rot="240000">
        <a:off x="1183625" y="974027"/>
        <a:ext cx="677700" cy="480591"/>
      </dsp:txXfrm>
    </dsp:sp>
    <dsp:sp modelId="{C7B72F82-0561-4635-98CC-4F057E62B734}">
      <dsp:nvSpPr>
        <dsp:cNvPr id="0" name=""/>
        <dsp:cNvSpPr/>
      </dsp:nvSpPr>
      <dsp:spPr>
        <a:xfrm rot="240000">
          <a:off x="1220201" y="476594"/>
          <a:ext cx="677700" cy="480591"/>
        </a:xfrm>
        <a:prstGeom prst="roundRect">
          <a:avLst/>
        </a:prstGeom>
        <a:solidFill>
          <a:schemeClr val="accent5">
            <a:hueOff val="1628512"/>
            <a:satOff val="5598"/>
            <a:lumOff val="-26863"/>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Set</a:t>
          </a:r>
          <a:endParaRPr lang="en-US" sz="1400" kern="1200" dirty="0"/>
        </a:p>
      </dsp:txBody>
      <dsp:txXfrm rot="240000">
        <a:off x="1220201" y="476594"/>
        <a:ext cx="677700" cy="480591"/>
      </dsp:txXfrm>
    </dsp:sp>
    <dsp:sp modelId="{A66361BE-5F65-422C-8CC4-AA09C13C2B25}">
      <dsp:nvSpPr>
        <dsp:cNvPr id="0" name=""/>
        <dsp:cNvSpPr/>
      </dsp:nvSpPr>
      <dsp:spPr>
        <a:xfrm rot="240000">
          <a:off x="241793" y="908190"/>
          <a:ext cx="677700" cy="480591"/>
        </a:xfrm>
        <a:prstGeom prst="roundRect">
          <a:avLst/>
        </a:prstGeom>
        <a:solidFill>
          <a:schemeClr val="accent5">
            <a:hueOff val="3257024"/>
            <a:satOff val="11196"/>
            <a:lumOff val="-53726"/>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Ipsum</a:t>
          </a:r>
          <a:endParaRPr lang="en-US" sz="1400" kern="1200" dirty="0"/>
        </a:p>
      </dsp:txBody>
      <dsp:txXfrm rot="240000">
        <a:off x="241793" y="908190"/>
        <a:ext cx="677700" cy="480591"/>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53D66-1FEA-484C-825E-0387ED7CDF5C}">
      <dsp:nvSpPr>
        <dsp:cNvPr id="0" name=""/>
        <dsp:cNvSpPr/>
      </dsp:nvSpPr>
      <dsp:spPr>
        <a:xfrm>
          <a:off x="224028" y="0"/>
          <a:ext cx="658368" cy="365760"/>
        </a:xfrm>
        <a:prstGeom prst="roundRect">
          <a:avLst>
            <a:gd name="adj" fmla="val 10000"/>
          </a:avLst>
        </a:prstGeom>
        <a:solidFill>
          <a:schemeClr val="accent5">
            <a:tint val="40000"/>
            <a:alpha val="9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Lorem</a:t>
          </a:r>
          <a:endParaRPr lang="en-US" sz="1400" kern="1200" dirty="0"/>
        </a:p>
      </dsp:txBody>
      <dsp:txXfrm>
        <a:off x="224028" y="0"/>
        <a:ext cx="658368" cy="365760"/>
      </dsp:txXfrm>
    </dsp:sp>
    <dsp:sp modelId="{34D43490-9D86-4AA0-A3FA-51A15FAD580A}">
      <dsp:nvSpPr>
        <dsp:cNvPr id="0" name=""/>
        <dsp:cNvSpPr/>
      </dsp:nvSpPr>
      <dsp:spPr>
        <a:xfrm>
          <a:off x="1175004" y="0"/>
          <a:ext cx="658368" cy="365760"/>
        </a:xfrm>
        <a:prstGeom prst="roundRect">
          <a:avLst>
            <a:gd name="adj" fmla="val 10000"/>
          </a:avLst>
        </a:prstGeom>
        <a:solidFill>
          <a:schemeClr val="accent5">
            <a:tint val="40000"/>
            <a:alpha val="90000"/>
            <a:hueOff val="1081694"/>
            <a:satOff val="-7672"/>
            <a:lumOff val="-4365"/>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Lorem</a:t>
          </a:r>
          <a:endParaRPr lang="en-US" sz="1400" kern="1200" dirty="0"/>
        </a:p>
      </dsp:txBody>
      <dsp:txXfrm>
        <a:off x="1175004" y="0"/>
        <a:ext cx="658368" cy="365760"/>
      </dsp:txXfrm>
    </dsp:sp>
    <dsp:sp modelId="{AA0A30FF-A0E5-4906-B445-88DB16A20532}">
      <dsp:nvSpPr>
        <dsp:cNvPr id="0" name=""/>
        <dsp:cNvSpPr/>
      </dsp:nvSpPr>
      <dsp:spPr>
        <a:xfrm>
          <a:off x="891539" y="1554479"/>
          <a:ext cx="274320" cy="274320"/>
        </a:xfrm>
        <a:prstGeom prst="triangle">
          <a:avLst/>
        </a:prstGeom>
        <a:solidFill>
          <a:schemeClr val="accent5">
            <a:tint val="40000"/>
            <a:alpha val="90000"/>
            <a:hueOff val="2163389"/>
            <a:satOff val="-15343"/>
            <a:lumOff val="-873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dsp:style>
    </dsp:sp>
    <dsp:sp modelId="{73F9BD53-3D11-49E4-BD5E-D6E2532EB1C6}">
      <dsp:nvSpPr>
        <dsp:cNvPr id="0" name=""/>
        <dsp:cNvSpPr/>
      </dsp:nvSpPr>
      <dsp:spPr>
        <a:xfrm rot="240000">
          <a:off x="205488" y="1436930"/>
          <a:ext cx="1646422" cy="115129"/>
        </a:xfrm>
        <a:prstGeom prst="rect">
          <a:avLst/>
        </a:prstGeom>
        <a:solidFill>
          <a:schemeClr val="accent5">
            <a:tint val="40000"/>
            <a:alpha val="90000"/>
            <a:hueOff val="3245083"/>
            <a:satOff val="-23015"/>
            <a:lumOff val="-13095"/>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dsp:style>
    </dsp:sp>
    <dsp:sp modelId="{3C681987-B33F-4162-A623-EF7D7E34E5BB}">
      <dsp:nvSpPr>
        <dsp:cNvPr id="0" name=""/>
        <dsp:cNvSpPr/>
      </dsp:nvSpPr>
      <dsp:spPr>
        <a:xfrm rot="240000">
          <a:off x="1183625" y="974027"/>
          <a:ext cx="677700" cy="480591"/>
        </a:xfrm>
        <a:prstGeom prst="roundRect">
          <a:avLst/>
        </a:prstGeom>
        <a:solidFill>
          <a:schemeClr val="accent5">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sp3d extrusionH="28000" prstMaterial="matte"/>
        </a:bodyPr>
        <a:lstStyle/>
        <a:p>
          <a:pPr lvl="0" algn="ctr" defTabSz="622300">
            <a:lnSpc>
              <a:spcPct val="90000"/>
            </a:lnSpc>
            <a:spcBef>
              <a:spcPct val="0"/>
            </a:spcBef>
            <a:spcAft>
              <a:spcPct val="35000"/>
            </a:spcAft>
          </a:pPr>
          <a:r>
            <a:rPr lang="en-US" sz="1400" kern="1200" dirty="0" err="1" smtClean="0"/>
            <a:t>Ipsum</a:t>
          </a:r>
          <a:endParaRPr lang="en-US" sz="1400" kern="1200" dirty="0"/>
        </a:p>
      </dsp:txBody>
      <dsp:txXfrm rot="240000">
        <a:off x="1183625" y="974027"/>
        <a:ext cx="677700" cy="480591"/>
      </dsp:txXfrm>
    </dsp:sp>
    <dsp:sp modelId="{C7B72F82-0561-4635-98CC-4F057E62B734}">
      <dsp:nvSpPr>
        <dsp:cNvPr id="0" name=""/>
        <dsp:cNvSpPr/>
      </dsp:nvSpPr>
      <dsp:spPr>
        <a:xfrm rot="240000">
          <a:off x="1220201" y="476594"/>
          <a:ext cx="677700" cy="480591"/>
        </a:xfrm>
        <a:prstGeom prst="roundRect">
          <a:avLst/>
        </a:prstGeom>
        <a:solidFill>
          <a:schemeClr val="accent5">
            <a:hueOff val="1628512"/>
            <a:satOff val="5598"/>
            <a:lumOff val="-26863"/>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sp3d extrusionH="28000" prstMaterial="matte"/>
        </a:bodyPr>
        <a:lstStyle/>
        <a:p>
          <a:pPr lvl="0" algn="ctr" defTabSz="622300">
            <a:lnSpc>
              <a:spcPct val="90000"/>
            </a:lnSpc>
            <a:spcBef>
              <a:spcPct val="0"/>
            </a:spcBef>
            <a:spcAft>
              <a:spcPct val="35000"/>
            </a:spcAft>
          </a:pPr>
          <a:r>
            <a:rPr lang="en-US" sz="1400" kern="1200" dirty="0" smtClean="0"/>
            <a:t>Set</a:t>
          </a:r>
          <a:endParaRPr lang="en-US" sz="1400" kern="1200" dirty="0"/>
        </a:p>
      </dsp:txBody>
      <dsp:txXfrm rot="240000">
        <a:off x="1220201" y="476594"/>
        <a:ext cx="677700" cy="480591"/>
      </dsp:txXfrm>
    </dsp:sp>
    <dsp:sp modelId="{A66361BE-5F65-422C-8CC4-AA09C13C2B25}">
      <dsp:nvSpPr>
        <dsp:cNvPr id="0" name=""/>
        <dsp:cNvSpPr/>
      </dsp:nvSpPr>
      <dsp:spPr>
        <a:xfrm rot="240000">
          <a:off x="241793" y="908190"/>
          <a:ext cx="677700" cy="480591"/>
        </a:xfrm>
        <a:prstGeom prst="roundRect">
          <a:avLst/>
        </a:prstGeom>
        <a:solidFill>
          <a:schemeClr val="accent5">
            <a:hueOff val="3257024"/>
            <a:satOff val="11196"/>
            <a:lumOff val="-53726"/>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sp3d extrusionH="28000" prstMaterial="matte"/>
        </a:bodyPr>
        <a:lstStyle/>
        <a:p>
          <a:pPr lvl="0" algn="ctr" defTabSz="622300">
            <a:lnSpc>
              <a:spcPct val="90000"/>
            </a:lnSpc>
            <a:spcBef>
              <a:spcPct val="0"/>
            </a:spcBef>
            <a:spcAft>
              <a:spcPct val="35000"/>
            </a:spcAft>
          </a:pPr>
          <a:r>
            <a:rPr lang="en-US" sz="1400" kern="1200" dirty="0" err="1" smtClean="0"/>
            <a:t>Ipsum</a:t>
          </a:r>
          <a:endParaRPr lang="en-US" sz="1400" kern="1200" dirty="0"/>
        </a:p>
      </dsp:txBody>
      <dsp:txXfrm rot="240000">
        <a:off x="241793" y="908190"/>
        <a:ext cx="677700" cy="480591"/>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D28C201-4EA6-4779-B021-B82EF900B977}">
      <dsp:nvSpPr>
        <dsp:cNvPr id="0" name=""/>
        <dsp:cNvSpPr/>
      </dsp:nvSpPr>
      <dsp:spPr>
        <a:xfrm>
          <a:off x="0" y="734059"/>
          <a:ext cx="1417320" cy="1417320"/>
        </a:xfrm>
        <a:prstGeom prst="ellipse">
          <a:avLst/>
        </a:prstGeom>
        <a:solidFill>
          <a:schemeClr val="accent6">
            <a:shade val="90000"/>
            <a:hueOff val="0"/>
            <a:satOff val="-35432"/>
            <a:lumOff val="43770"/>
            <a:alpha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0834D3-01F8-4A97-8ACD-B54433CC5F1E}">
      <dsp:nvSpPr>
        <dsp:cNvPr id="0" name=""/>
        <dsp:cNvSpPr/>
      </dsp:nvSpPr>
      <dsp:spPr>
        <a:xfrm>
          <a:off x="283464" y="1017523"/>
          <a:ext cx="850391" cy="850391"/>
        </a:xfrm>
        <a:prstGeom prst="ellipse">
          <a:avLst/>
        </a:prstGeom>
        <a:solidFill>
          <a:schemeClr val="accent6">
            <a:shade val="90000"/>
            <a:hueOff val="0"/>
            <a:satOff val="-17716"/>
            <a:lumOff val="21885"/>
            <a:alpha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0AB8A1-9777-4376-A381-32EDA07E4EFA}">
      <dsp:nvSpPr>
        <dsp:cNvPr id="0" name=""/>
        <dsp:cNvSpPr/>
      </dsp:nvSpPr>
      <dsp:spPr>
        <a:xfrm>
          <a:off x="566928" y="1300987"/>
          <a:ext cx="283463" cy="283463"/>
        </a:xfrm>
        <a:prstGeom prst="ellipse">
          <a:avLst/>
        </a:prstGeom>
        <a:solidFill>
          <a:schemeClr val="accent6">
            <a:shade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E929B4-1467-46A2-A2F1-A733081BAB8A}">
      <dsp:nvSpPr>
        <dsp:cNvPr id="0" name=""/>
        <dsp:cNvSpPr/>
      </dsp:nvSpPr>
      <dsp:spPr>
        <a:xfrm>
          <a:off x="1653539" y="261619"/>
          <a:ext cx="708660" cy="413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t>Inner</a:t>
          </a:r>
        </a:p>
      </dsp:txBody>
      <dsp:txXfrm>
        <a:off x="1653539" y="261619"/>
        <a:ext cx="708660" cy="413384"/>
      </dsp:txXfrm>
    </dsp:sp>
    <dsp:sp modelId="{47E70643-AD43-4D5B-87DB-ACEF46D65233}">
      <dsp:nvSpPr>
        <dsp:cNvPr id="0" name=""/>
        <dsp:cNvSpPr/>
      </dsp:nvSpPr>
      <dsp:spPr>
        <a:xfrm>
          <a:off x="1476375" y="468312"/>
          <a:ext cx="177165"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E14BB9-49BA-4BF4-9066-C0EB30DDCAC6}">
      <dsp:nvSpPr>
        <dsp:cNvPr id="0" name=""/>
        <dsp:cNvSpPr/>
      </dsp:nvSpPr>
      <dsp:spPr>
        <a:xfrm rot="5400000">
          <a:off x="605077" y="572131"/>
          <a:ext cx="974171" cy="767006"/>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B79A3C-6174-4287-AACB-2E1303314B3D}">
      <dsp:nvSpPr>
        <dsp:cNvPr id="0" name=""/>
        <dsp:cNvSpPr/>
      </dsp:nvSpPr>
      <dsp:spPr>
        <a:xfrm>
          <a:off x="1653539" y="675004"/>
          <a:ext cx="708660" cy="413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t>Middle</a:t>
          </a:r>
          <a:endParaRPr lang="en-US" sz="1500" kern="1200" dirty="0"/>
        </a:p>
      </dsp:txBody>
      <dsp:txXfrm>
        <a:off x="1653539" y="675004"/>
        <a:ext cx="708660" cy="413384"/>
      </dsp:txXfrm>
    </dsp:sp>
    <dsp:sp modelId="{1C4BD426-1827-4D96-BDA8-B1A2C969F209}">
      <dsp:nvSpPr>
        <dsp:cNvPr id="0" name=""/>
        <dsp:cNvSpPr/>
      </dsp:nvSpPr>
      <dsp:spPr>
        <a:xfrm>
          <a:off x="1476375" y="881697"/>
          <a:ext cx="177165"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2508E9-B97A-4AA6-ACE9-1EB6921BCB0B}">
      <dsp:nvSpPr>
        <dsp:cNvPr id="0" name=""/>
        <dsp:cNvSpPr/>
      </dsp:nvSpPr>
      <dsp:spPr>
        <a:xfrm rot="5400000">
          <a:off x="814179" y="979067"/>
          <a:ext cx="759116" cy="563857"/>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C1460A-5069-44AF-B444-82385D9F9312}">
      <dsp:nvSpPr>
        <dsp:cNvPr id="0" name=""/>
        <dsp:cNvSpPr/>
      </dsp:nvSpPr>
      <dsp:spPr>
        <a:xfrm>
          <a:off x="1653539" y="1088389"/>
          <a:ext cx="708660" cy="413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t>Outer</a:t>
          </a:r>
          <a:endParaRPr lang="en-US" sz="1500" kern="1200" dirty="0"/>
        </a:p>
      </dsp:txBody>
      <dsp:txXfrm>
        <a:off x="1653539" y="1088389"/>
        <a:ext cx="708660" cy="413384"/>
      </dsp:txXfrm>
    </dsp:sp>
    <dsp:sp modelId="{4732E8B7-FC7B-45DB-8DAB-D77EEAD4696F}">
      <dsp:nvSpPr>
        <dsp:cNvPr id="0" name=""/>
        <dsp:cNvSpPr/>
      </dsp:nvSpPr>
      <dsp:spPr>
        <a:xfrm>
          <a:off x="1476375" y="1295082"/>
          <a:ext cx="177165"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0083CA-15C1-4CD4-BF08-93CFE9D87272}">
      <dsp:nvSpPr>
        <dsp:cNvPr id="0" name=""/>
        <dsp:cNvSpPr/>
      </dsp:nvSpPr>
      <dsp:spPr>
        <a:xfrm rot="5400000">
          <a:off x="1023541" y="1385672"/>
          <a:ext cx="542361" cy="360707"/>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A8BDA6-B522-40EA-A779-681E330A66AA}">
      <dsp:nvSpPr>
        <dsp:cNvPr id="0" name=""/>
        <dsp:cNvSpPr/>
      </dsp:nvSpPr>
      <dsp:spPr>
        <a:xfrm>
          <a:off x="393699" y="0"/>
          <a:ext cx="1879599" cy="1879599"/>
        </a:xfrm>
        <a:prstGeom prst="ellipse">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err="1" smtClean="0"/>
            <a:t>Lorem</a:t>
          </a:r>
          <a:endParaRPr lang="en-US" sz="900" kern="1200" dirty="0"/>
        </a:p>
      </dsp:txBody>
      <dsp:txXfrm>
        <a:off x="1070731" y="93979"/>
        <a:ext cx="525536" cy="281940"/>
      </dsp:txXfrm>
    </dsp:sp>
    <dsp:sp modelId="{6847835C-3CEB-45BA-B8A1-EE6F4DFCF65F}">
      <dsp:nvSpPr>
        <dsp:cNvPr id="0" name=""/>
        <dsp:cNvSpPr/>
      </dsp:nvSpPr>
      <dsp:spPr>
        <a:xfrm>
          <a:off x="581659" y="375919"/>
          <a:ext cx="1503679" cy="1503679"/>
        </a:xfrm>
        <a:prstGeom prst="ellipse">
          <a:avLst/>
        </a:prstGeom>
        <a:solidFill>
          <a:schemeClr val="accent2">
            <a:shade val="50000"/>
            <a:hueOff val="0"/>
            <a:satOff val="-16266"/>
            <a:lumOff val="263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err="1" smtClean="0"/>
            <a:t>Ipsum</a:t>
          </a:r>
          <a:endParaRPr lang="en-US" sz="900" kern="1200" dirty="0"/>
        </a:p>
      </dsp:txBody>
      <dsp:txXfrm>
        <a:off x="1070731" y="466140"/>
        <a:ext cx="525536" cy="270662"/>
      </dsp:txXfrm>
    </dsp:sp>
    <dsp:sp modelId="{7B9443DF-C958-4C4E-8D3B-680BC61031C0}">
      <dsp:nvSpPr>
        <dsp:cNvPr id="0" name=""/>
        <dsp:cNvSpPr/>
      </dsp:nvSpPr>
      <dsp:spPr>
        <a:xfrm>
          <a:off x="769619" y="751839"/>
          <a:ext cx="1127760" cy="1127760"/>
        </a:xfrm>
        <a:prstGeom prst="ellipse">
          <a:avLst/>
        </a:prstGeom>
        <a:solidFill>
          <a:schemeClr val="accent2">
            <a:shade val="50000"/>
            <a:hueOff val="0"/>
            <a:satOff val="-32532"/>
            <a:lumOff val="527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smtClean="0"/>
            <a:t>dolor</a:t>
          </a:r>
          <a:endParaRPr lang="en-US" sz="900" kern="1200" dirty="0"/>
        </a:p>
      </dsp:txBody>
      <dsp:txXfrm>
        <a:off x="1070731" y="836421"/>
        <a:ext cx="525536" cy="253746"/>
      </dsp:txXfrm>
    </dsp:sp>
    <dsp:sp modelId="{2685E1D5-6334-4A92-8F09-77DB1C75A8B6}">
      <dsp:nvSpPr>
        <dsp:cNvPr id="0" name=""/>
        <dsp:cNvSpPr/>
      </dsp:nvSpPr>
      <dsp:spPr>
        <a:xfrm>
          <a:off x="957579" y="1127759"/>
          <a:ext cx="751839" cy="751839"/>
        </a:xfrm>
        <a:prstGeom prst="ellipse">
          <a:avLst/>
        </a:prstGeom>
        <a:solidFill>
          <a:schemeClr val="accent2">
            <a:shade val="50000"/>
            <a:hueOff val="0"/>
            <a:satOff val="-16266"/>
            <a:lumOff val="263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smtClean="0"/>
            <a:t>sit</a:t>
          </a:r>
          <a:endParaRPr lang="en-US" sz="900" kern="1200" dirty="0"/>
        </a:p>
      </dsp:txBody>
      <dsp:txXfrm>
        <a:off x="1067684" y="1315719"/>
        <a:ext cx="531631" cy="375919"/>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D28C201-4EA6-4779-B021-B82EF900B977}">
      <dsp:nvSpPr>
        <dsp:cNvPr id="0" name=""/>
        <dsp:cNvSpPr/>
      </dsp:nvSpPr>
      <dsp:spPr>
        <a:xfrm>
          <a:off x="0" y="734059"/>
          <a:ext cx="1417320" cy="1417320"/>
        </a:xfrm>
        <a:prstGeom prst="ellipse">
          <a:avLst/>
        </a:prstGeom>
        <a:solidFill>
          <a:schemeClr val="accent6">
            <a:shade val="90000"/>
            <a:hueOff val="0"/>
            <a:satOff val="-35432"/>
            <a:lumOff val="43770"/>
            <a:alphaOff val="-5000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580834D3-01F8-4A97-8ACD-B54433CC5F1E}">
      <dsp:nvSpPr>
        <dsp:cNvPr id="0" name=""/>
        <dsp:cNvSpPr/>
      </dsp:nvSpPr>
      <dsp:spPr>
        <a:xfrm>
          <a:off x="283464" y="1017523"/>
          <a:ext cx="850391" cy="850391"/>
        </a:xfrm>
        <a:prstGeom prst="ellipse">
          <a:avLst/>
        </a:prstGeom>
        <a:solidFill>
          <a:schemeClr val="accent6">
            <a:shade val="90000"/>
            <a:hueOff val="0"/>
            <a:satOff val="-17716"/>
            <a:lumOff val="21885"/>
            <a:alphaOff val="-2500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500AB8A1-9777-4376-A381-32EDA07E4EFA}">
      <dsp:nvSpPr>
        <dsp:cNvPr id="0" name=""/>
        <dsp:cNvSpPr/>
      </dsp:nvSpPr>
      <dsp:spPr>
        <a:xfrm>
          <a:off x="566928" y="1300987"/>
          <a:ext cx="283463" cy="283463"/>
        </a:xfrm>
        <a:prstGeom prst="ellipse">
          <a:avLst/>
        </a:prstGeom>
        <a:solidFill>
          <a:schemeClr val="accent6">
            <a:shade val="9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AE929B4-1467-46A2-A2F1-A733081BAB8A}">
      <dsp:nvSpPr>
        <dsp:cNvPr id="0" name=""/>
        <dsp:cNvSpPr/>
      </dsp:nvSpPr>
      <dsp:spPr>
        <a:xfrm>
          <a:off x="1653539" y="261619"/>
          <a:ext cx="708660" cy="413384"/>
        </a:xfrm>
        <a:prstGeom prst="rect">
          <a:avLst/>
        </a:prstGeom>
        <a:noFill/>
        <a:ln w="100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t>Inner</a:t>
          </a:r>
        </a:p>
      </dsp:txBody>
      <dsp:txXfrm>
        <a:off x="1653539" y="261619"/>
        <a:ext cx="708660" cy="413384"/>
      </dsp:txXfrm>
    </dsp:sp>
    <dsp:sp modelId="{47E70643-AD43-4D5B-87DB-ACEF46D65233}">
      <dsp:nvSpPr>
        <dsp:cNvPr id="0" name=""/>
        <dsp:cNvSpPr/>
      </dsp:nvSpPr>
      <dsp:spPr>
        <a:xfrm>
          <a:off x="1476375" y="468312"/>
          <a:ext cx="177165"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62E14BB9-49BA-4BF4-9066-C0EB30DDCAC6}">
      <dsp:nvSpPr>
        <dsp:cNvPr id="0" name=""/>
        <dsp:cNvSpPr/>
      </dsp:nvSpPr>
      <dsp:spPr>
        <a:xfrm rot="5400000">
          <a:off x="605077" y="572131"/>
          <a:ext cx="974171" cy="767006"/>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67B79A3C-6174-4287-AACB-2E1303314B3D}">
      <dsp:nvSpPr>
        <dsp:cNvPr id="0" name=""/>
        <dsp:cNvSpPr/>
      </dsp:nvSpPr>
      <dsp:spPr>
        <a:xfrm>
          <a:off x="1653539" y="675004"/>
          <a:ext cx="708660" cy="413384"/>
        </a:xfrm>
        <a:prstGeom prst="rect">
          <a:avLst/>
        </a:prstGeom>
        <a:noFill/>
        <a:ln w="100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t>Middle</a:t>
          </a:r>
          <a:endParaRPr lang="en-US" sz="1500" kern="1200" dirty="0"/>
        </a:p>
      </dsp:txBody>
      <dsp:txXfrm>
        <a:off x="1653539" y="675004"/>
        <a:ext cx="708660" cy="413384"/>
      </dsp:txXfrm>
    </dsp:sp>
    <dsp:sp modelId="{1C4BD426-1827-4D96-BDA8-B1A2C969F209}">
      <dsp:nvSpPr>
        <dsp:cNvPr id="0" name=""/>
        <dsp:cNvSpPr/>
      </dsp:nvSpPr>
      <dsp:spPr>
        <a:xfrm>
          <a:off x="1476375" y="881697"/>
          <a:ext cx="177165"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DE2508E9-B97A-4AA6-ACE9-1EB6921BCB0B}">
      <dsp:nvSpPr>
        <dsp:cNvPr id="0" name=""/>
        <dsp:cNvSpPr/>
      </dsp:nvSpPr>
      <dsp:spPr>
        <a:xfrm rot="5400000">
          <a:off x="814179" y="979067"/>
          <a:ext cx="759116" cy="563857"/>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38C1460A-5069-44AF-B444-82385D9F9312}">
      <dsp:nvSpPr>
        <dsp:cNvPr id="0" name=""/>
        <dsp:cNvSpPr/>
      </dsp:nvSpPr>
      <dsp:spPr>
        <a:xfrm>
          <a:off x="1653539" y="1088389"/>
          <a:ext cx="708660" cy="413384"/>
        </a:xfrm>
        <a:prstGeom prst="rect">
          <a:avLst/>
        </a:prstGeom>
        <a:noFill/>
        <a:ln w="100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t>Outer</a:t>
          </a:r>
          <a:endParaRPr lang="en-US" sz="1500" kern="1200" dirty="0"/>
        </a:p>
      </dsp:txBody>
      <dsp:txXfrm>
        <a:off x="1653539" y="1088389"/>
        <a:ext cx="708660" cy="413384"/>
      </dsp:txXfrm>
    </dsp:sp>
    <dsp:sp modelId="{4732E8B7-FC7B-45DB-8DAB-D77EEAD4696F}">
      <dsp:nvSpPr>
        <dsp:cNvPr id="0" name=""/>
        <dsp:cNvSpPr/>
      </dsp:nvSpPr>
      <dsp:spPr>
        <a:xfrm>
          <a:off x="1476375" y="1295082"/>
          <a:ext cx="177165"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090083CA-15C1-4CD4-BF08-93CFE9D87272}">
      <dsp:nvSpPr>
        <dsp:cNvPr id="0" name=""/>
        <dsp:cNvSpPr/>
      </dsp:nvSpPr>
      <dsp:spPr>
        <a:xfrm rot="5400000">
          <a:off x="1023541" y="1385672"/>
          <a:ext cx="542361" cy="360707"/>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D28C201-4EA6-4779-B021-B82EF900B977}">
      <dsp:nvSpPr>
        <dsp:cNvPr id="0" name=""/>
        <dsp:cNvSpPr/>
      </dsp:nvSpPr>
      <dsp:spPr>
        <a:xfrm>
          <a:off x="0" y="734059"/>
          <a:ext cx="1417320" cy="1417320"/>
        </a:xfrm>
        <a:prstGeom prst="ellipse">
          <a:avLst/>
        </a:prstGeom>
        <a:solidFill>
          <a:schemeClr val="accent6">
            <a:shade val="90000"/>
            <a:hueOff val="0"/>
            <a:satOff val="-35432"/>
            <a:lumOff val="43770"/>
            <a:alphaOff val="-5000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580834D3-01F8-4A97-8ACD-B54433CC5F1E}">
      <dsp:nvSpPr>
        <dsp:cNvPr id="0" name=""/>
        <dsp:cNvSpPr/>
      </dsp:nvSpPr>
      <dsp:spPr>
        <a:xfrm>
          <a:off x="283464" y="1017523"/>
          <a:ext cx="850391" cy="850391"/>
        </a:xfrm>
        <a:prstGeom prst="ellipse">
          <a:avLst/>
        </a:prstGeom>
        <a:solidFill>
          <a:schemeClr val="accent6">
            <a:shade val="90000"/>
            <a:hueOff val="0"/>
            <a:satOff val="-17716"/>
            <a:lumOff val="21885"/>
            <a:alphaOff val="-2500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500AB8A1-9777-4376-A381-32EDA07E4EFA}">
      <dsp:nvSpPr>
        <dsp:cNvPr id="0" name=""/>
        <dsp:cNvSpPr/>
      </dsp:nvSpPr>
      <dsp:spPr>
        <a:xfrm>
          <a:off x="566928" y="1300987"/>
          <a:ext cx="283463" cy="283463"/>
        </a:xfrm>
        <a:prstGeom prst="ellipse">
          <a:avLst/>
        </a:prstGeom>
        <a:solidFill>
          <a:schemeClr val="accent6">
            <a:shade val="9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8AE929B4-1467-46A2-A2F1-A733081BAB8A}">
      <dsp:nvSpPr>
        <dsp:cNvPr id="0" name=""/>
        <dsp:cNvSpPr/>
      </dsp:nvSpPr>
      <dsp:spPr>
        <a:xfrm>
          <a:off x="1653539" y="261619"/>
          <a:ext cx="708660" cy="413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sp3d extrusionH="28000" prstMaterial="matte"/>
        </a:bodyPr>
        <a:lstStyle/>
        <a:p>
          <a:pPr lvl="0" algn="l" defTabSz="666750">
            <a:lnSpc>
              <a:spcPct val="90000"/>
            </a:lnSpc>
            <a:spcBef>
              <a:spcPct val="0"/>
            </a:spcBef>
            <a:spcAft>
              <a:spcPct val="35000"/>
            </a:spcAft>
          </a:pPr>
          <a:r>
            <a:rPr lang="en-US" sz="1500" kern="1200" dirty="0" smtClean="0"/>
            <a:t>Inner</a:t>
          </a:r>
        </a:p>
      </dsp:txBody>
      <dsp:txXfrm>
        <a:off x="1653539" y="261619"/>
        <a:ext cx="708660" cy="413384"/>
      </dsp:txXfrm>
    </dsp:sp>
    <dsp:sp modelId="{47E70643-AD43-4D5B-87DB-ACEF46D65233}">
      <dsp:nvSpPr>
        <dsp:cNvPr id="0" name=""/>
        <dsp:cNvSpPr/>
      </dsp:nvSpPr>
      <dsp:spPr>
        <a:xfrm>
          <a:off x="1476375" y="468312"/>
          <a:ext cx="177165"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p3d prstMaterial="matte"/>
      </dsp:spPr>
      <dsp:style>
        <a:lnRef idx="2">
          <a:scrgbClr r="0" g="0" b="0"/>
        </a:lnRef>
        <a:fillRef idx="1">
          <a:scrgbClr r="0" g="0" b="0"/>
        </a:fillRef>
        <a:effectRef idx="0">
          <a:scrgbClr r="0" g="0" b="0"/>
        </a:effectRef>
        <a:fontRef idx="minor"/>
      </dsp:style>
    </dsp:sp>
    <dsp:sp modelId="{62E14BB9-49BA-4BF4-9066-C0EB30DDCAC6}">
      <dsp:nvSpPr>
        <dsp:cNvPr id="0" name=""/>
        <dsp:cNvSpPr/>
      </dsp:nvSpPr>
      <dsp:spPr>
        <a:xfrm rot="5400000">
          <a:off x="605077" y="572131"/>
          <a:ext cx="974171" cy="767006"/>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p3d prstMaterial="matte"/>
      </dsp:spPr>
      <dsp:style>
        <a:lnRef idx="2">
          <a:scrgbClr r="0" g="0" b="0"/>
        </a:lnRef>
        <a:fillRef idx="1">
          <a:scrgbClr r="0" g="0" b="0"/>
        </a:fillRef>
        <a:effectRef idx="0">
          <a:scrgbClr r="0" g="0" b="0"/>
        </a:effectRef>
        <a:fontRef idx="minor"/>
      </dsp:style>
    </dsp:sp>
    <dsp:sp modelId="{67B79A3C-6174-4287-AACB-2E1303314B3D}">
      <dsp:nvSpPr>
        <dsp:cNvPr id="0" name=""/>
        <dsp:cNvSpPr/>
      </dsp:nvSpPr>
      <dsp:spPr>
        <a:xfrm>
          <a:off x="1653539" y="675004"/>
          <a:ext cx="708660" cy="413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sp3d extrusionH="28000" prstMaterial="matte"/>
        </a:bodyPr>
        <a:lstStyle/>
        <a:p>
          <a:pPr lvl="0" algn="l" defTabSz="666750">
            <a:lnSpc>
              <a:spcPct val="90000"/>
            </a:lnSpc>
            <a:spcBef>
              <a:spcPct val="0"/>
            </a:spcBef>
            <a:spcAft>
              <a:spcPct val="35000"/>
            </a:spcAft>
          </a:pPr>
          <a:r>
            <a:rPr lang="en-US" sz="1500" kern="1200" dirty="0" smtClean="0"/>
            <a:t>Middle</a:t>
          </a:r>
          <a:endParaRPr lang="en-US" sz="1500" kern="1200" dirty="0"/>
        </a:p>
      </dsp:txBody>
      <dsp:txXfrm>
        <a:off x="1653539" y="675004"/>
        <a:ext cx="708660" cy="413384"/>
      </dsp:txXfrm>
    </dsp:sp>
    <dsp:sp modelId="{1C4BD426-1827-4D96-BDA8-B1A2C969F209}">
      <dsp:nvSpPr>
        <dsp:cNvPr id="0" name=""/>
        <dsp:cNvSpPr/>
      </dsp:nvSpPr>
      <dsp:spPr>
        <a:xfrm>
          <a:off x="1476375" y="881697"/>
          <a:ext cx="177165"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p3d prstMaterial="matte"/>
      </dsp:spPr>
      <dsp:style>
        <a:lnRef idx="2">
          <a:scrgbClr r="0" g="0" b="0"/>
        </a:lnRef>
        <a:fillRef idx="1">
          <a:scrgbClr r="0" g="0" b="0"/>
        </a:fillRef>
        <a:effectRef idx="0">
          <a:scrgbClr r="0" g="0" b="0"/>
        </a:effectRef>
        <a:fontRef idx="minor"/>
      </dsp:style>
    </dsp:sp>
    <dsp:sp modelId="{DE2508E9-B97A-4AA6-ACE9-1EB6921BCB0B}">
      <dsp:nvSpPr>
        <dsp:cNvPr id="0" name=""/>
        <dsp:cNvSpPr/>
      </dsp:nvSpPr>
      <dsp:spPr>
        <a:xfrm rot="5400000">
          <a:off x="814179" y="979067"/>
          <a:ext cx="759116" cy="563857"/>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p3d prstMaterial="matte"/>
      </dsp:spPr>
      <dsp:style>
        <a:lnRef idx="2">
          <a:scrgbClr r="0" g="0" b="0"/>
        </a:lnRef>
        <a:fillRef idx="1">
          <a:scrgbClr r="0" g="0" b="0"/>
        </a:fillRef>
        <a:effectRef idx="0">
          <a:scrgbClr r="0" g="0" b="0"/>
        </a:effectRef>
        <a:fontRef idx="minor"/>
      </dsp:style>
    </dsp:sp>
    <dsp:sp modelId="{38C1460A-5069-44AF-B444-82385D9F9312}">
      <dsp:nvSpPr>
        <dsp:cNvPr id="0" name=""/>
        <dsp:cNvSpPr/>
      </dsp:nvSpPr>
      <dsp:spPr>
        <a:xfrm>
          <a:off x="1653539" y="1088389"/>
          <a:ext cx="708660" cy="413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sp3d extrusionH="28000" prstMaterial="matte"/>
        </a:bodyPr>
        <a:lstStyle/>
        <a:p>
          <a:pPr lvl="0" algn="l" defTabSz="666750">
            <a:lnSpc>
              <a:spcPct val="90000"/>
            </a:lnSpc>
            <a:spcBef>
              <a:spcPct val="0"/>
            </a:spcBef>
            <a:spcAft>
              <a:spcPct val="35000"/>
            </a:spcAft>
          </a:pPr>
          <a:r>
            <a:rPr lang="en-US" sz="1500" kern="1200" dirty="0" smtClean="0"/>
            <a:t>Outer</a:t>
          </a:r>
          <a:endParaRPr lang="en-US" sz="1500" kern="1200" dirty="0"/>
        </a:p>
      </dsp:txBody>
      <dsp:txXfrm>
        <a:off x="1653539" y="1088389"/>
        <a:ext cx="708660" cy="413384"/>
      </dsp:txXfrm>
    </dsp:sp>
    <dsp:sp modelId="{4732E8B7-FC7B-45DB-8DAB-D77EEAD4696F}">
      <dsp:nvSpPr>
        <dsp:cNvPr id="0" name=""/>
        <dsp:cNvSpPr/>
      </dsp:nvSpPr>
      <dsp:spPr>
        <a:xfrm>
          <a:off x="1476375" y="1295082"/>
          <a:ext cx="177165"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p3d prstMaterial="matte"/>
      </dsp:spPr>
      <dsp:style>
        <a:lnRef idx="2">
          <a:scrgbClr r="0" g="0" b="0"/>
        </a:lnRef>
        <a:fillRef idx="1">
          <a:scrgbClr r="0" g="0" b="0"/>
        </a:fillRef>
        <a:effectRef idx="0">
          <a:scrgbClr r="0" g="0" b="0"/>
        </a:effectRef>
        <a:fontRef idx="minor"/>
      </dsp:style>
    </dsp:sp>
    <dsp:sp modelId="{090083CA-15C1-4CD4-BF08-93CFE9D87272}">
      <dsp:nvSpPr>
        <dsp:cNvPr id="0" name=""/>
        <dsp:cNvSpPr/>
      </dsp:nvSpPr>
      <dsp:spPr>
        <a:xfrm rot="5400000">
          <a:off x="1023541" y="1385672"/>
          <a:ext cx="542361" cy="360707"/>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p3d prstMaterial="matte"/>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A8BDA6-B522-40EA-A779-681E330A66AA}">
      <dsp:nvSpPr>
        <dsp:cNvPr id="0" name=""/>
        <dsp:cNvSpPr/>
      </dsp:nvSpPr>
      <dsp:spPr>
        <a:xfrm>
          <a:off x="393699" y="0"/>
          <a:ext cx="1879599" cy="1879599"/>
        </a:xfrm>
        <a:prstGeom prst="ellipse">
          <a:avLst/>
        </a:prstGeom>
        <a:solidFill>
          <a:schemeClr val="accent2">
            <a:shade val="5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err="1" smtClean="0"/>
            <a:t>Lorem</a:t>
          </a:r>
          <a:endParaRPr lang="en-US" sz="900" kern="1200" dirty="0"/>
        </a:p>
      </dsp:txBody>
      <dsp:txXfrm>
        <a:off x="1070731" y="93979"/>
        <a:ext cx="525536" cy="281940"/>
      </dsp:txXfrm>
    </dsp:sp>
    <dsp:sp modelId="{6847835C-3CEB-45BA-B8A1-EE6F4DFCF65F}">
      <dsp:nvSpPr>
        <dsp:cNvPr id="0" name=""/>
        <dsp:cNvSpPr/>
      </dsp:nvSpPr>
      <dsp:spPr>
        <a:xfrm>
          <a:off x="581659" y="375919"/>
          <a:ext cx="1503679" cy="1503679"/>
        </a:xfrm>
        <a:prstGeom prst="ellipse">
          <a:avLst/>
        </a:prstGeom>
        <a:solidFill>
          <a:schemeClr val="accent2">
            <a:shade val="50000"/>
            <a:hueOff val="0"/>
            <a:satOff val="-16266"/>
            <a:lumOff val="26389"/>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err="1" smtClean="0"/>
            <a:t>Ipsum</a:t>
          </a:r>
          <a:endParaRPr lang="en-US" sz="900" kern="1200" dirty="0"/>
        </a:p>
      </dsp:txBody>
      <dsp:txXfrm>
        <a:off x="1070731" y="466140"/>
        <a:ext cx="525536" cy="270662"/>
      </dsp:txXfrm>
    </dsp:sp>
    <dsp:sp modelId="{7B9443DF-C958-4C4E-8D3B-680BC61031C0}">
      <dsp:nvSpPr>
        <dsp:cNvPr id="0" name=""/>
        <dsp:cNvSpPr/>
      </dsp:nvSpPr>
      <dsp:spPr>
        <a:xfrm>
          <a:off x="769619" y="751839"/>
          <a:ext cx="1127760" cy="1127760"/>
        </a:xfrm>
        <a:prstGeom prst="ellipse">
          <a:avLst/>
        </a:prstGeom>
        <a:solidFill>
          <a:schemeClr val="accent2">
            <a:shade val="50000"/>
            <a:hueOff val="0"/>
            <a:satOff val="-32532"/>
            <a:lumOff val="52778"/>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smtClean="0"/>
            <a:t>dolor</a:t>
          </a:r>
          <a:endParaRPr lang="en-US" sz="900" kern="1200" dirty="0"/>
        </a:p>
      </dsp:txBody>
      <dsp:txXfrm>
        <a:off x="1070731" y="836421"/>
        <a:ext cx="525536" cy="253746"/>
      </dsp:txXfrm>
    </dsp:sp>
    <dsp:sp modelId="{2685E1D5-6334-4A92-8F09-77DB1C75A8B6}">
      <dsp:nvSpPr>
        <dsp:cNvPr id="0" name=""/>
        <dsp:cNvSpPr/>
      </dsp:nvSpPr>
      <dsp:spPr>
        <a:xfrm>
          <a:off x="957579" y="1127759"/>
          <a:ext cx="751839" cy="751839"/>
        </a:xfrm>
        <a:prstGeom prst="ellipse">
          <a:avLst/>
        </a:prstGeom>
        <a:solidFill>
          <a:schemeClr val="accent2">
            <a:shade val="50000"/>
            <a:hueOff val="0"/>
            <a:satOff val="-16266"/>
            <a:lumOff val="26389"/>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900" kern="1200" dirty="0" smtClean="0"/>
            <a:t>sit</a:t>
          </a:r>
          <a:endParaRPr lang="en-US" sz="900" kern="1200" dirty="0"/>
        </a:p>
      </dsp:txBody>
      <dsp:txXfrm>
        <a:off x="1067684" y="1315719"/>
        <a:ext cx="531631" cy="37591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981C067-AE78-482A-9C20-3D5CE17F3C2F}">
      <dsp:nvSpPr>
        <dsp:cNvPr id="0" name=""/>
        <dsp:cNvSpPr/>
      </dsp:nvSpPr>
      <dsp:spPr>
        <a:xfrm>
          <a:off x="288358" y="669"/>
          <a:ext cx="1104230" cy="662538"/>
        </a:xfrm>
        <a:prstGeom prst="rect">
          <a:avLst/>
        </a:prstGeom>
        <a:solidFill>
          <a:schemeClr val="accent5">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sp3d extrusionH="28000" prstMaterial="matte"/>
        </a:bodyPr>
        <a:lstStyle/>
        <a:p>
          <a:pPr lvl="0" algn="ctr" defTabSz="1377950">
            <a:lnSpc>
              <a:spcPct val="90000"/>
            </a:lnSpc>
            <a:spcBef>
              <a:spcPct val="0"/>
            </a:spcBef>
            <a:spcAft>
              <a:spcPct val="35000"/>
            </a:spcAft>
          </a:pPr>
          <a:r>
            <a:rPr lang="en-US" sz="3100" kern="1200" dirty="0" smtClean="0"/>
            <a:t>1</a:t>
          </a:r>
          <a:endParaRPr lang="en-US" sz="3100" kern="1200" dirty="0"/>
        </a:p>
      </dsp:txBody>
      <dsp:txXfrm>
        <a:off x="288358" y="669"/>
        <a:ext cx="1104230" cy="662538"/>
      </dsp:txXfrm>
    </dsp:sp>
    <dsp:sp modelId="{6391E235-8B59-4F42-9649-BAB0E830A460}">
      <dsp:nvSpPr>
        <dsp:cNvPr id="0" name=""/>
        <dsp:cNvSpPr/>
      </dsp:nvSpPr>
      <dsp:spPr>
        <a:xfrm>
          <a:off x="1503011" y="669"/>
          <a:ext cx="1104230" cy="662538"/>
        </a:xfrm>
        <a:prstGeom prst="rect">
          <a:avLst/>
        </a:prstGeom>
        <a:solidFill>
          <a:schemeClr val="accent5">
            <a:hueOff val="814256"/>
            <a:satOff val="2799"/>
            <a:lumOff val="-13432"/>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sp3d extrusionH="28000" prstMaterial="matte"/>
        </a:bodyPr>
        <a:lstStyle/>
        <a:p>
          <a:pPr lvl="0" algn="ctr" defTabSz="1377950">
            <a:lnSpc>
              <a:spcPct val="90000"/>
            </a:lnSpc>
            <a:spcBef>
              <a:spcPct val="0"/>
            </a:spcBef>
            <a:spcAft>
              <a:spcPct val="35000"/>
            </a:spcAft>
          </a:pPr>
          <a:r>
            <a:rPr lang="en-US" sz="3100" kern="1200" dirty="0" smtClean="0"/>
            <a:t>2</a:t>
          </a:r>
          <a:endParaRPr lang="en-US" sz="3100" kern="1200" dirty="0"/>
        </a:p>
      </dsp:txBody>
      <dsp:txXfrm>
        <a:off x="1503011" y="669"/>
        <a:ext cx="1104230" cy="662538"/>
      </dsp:txXfrm>
    </dsp:sp>
    <dsp:sp modelId="{6B73F277-A09F-45DE-A200-3385D1A42485}">
      <dsp:nvSpPr>
        <dsp:cNvPr id="0" name=""/>
        <dsp:cNvSpPr/>
      </dsp:nvSpPr>
      <dsp:spPr>
        <a:xfrm>
          <a:off x="288358" y="773630"/>
          <a:ext cx="1104230" cy="662538"/>
        </a:xfrm>
        <a:prstGeom prst="rect">
          <a:avLst/>
        </a:prstGeom>
        <a:solidFill>
          <a:schemeClr val="accent5">
            <a:hueOff val="1628512"/>
            <a:satOff val="5598"/>
            <a:lumOff val="-26863"/>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sp3d extrusionH="28000" prstMaterial="matte"/>
        </a:bodyPr>
        <a:lstStyle/>
        <a:p>
          <a:pPr lvl="0" algn="ctr" defTabSz="1377950">
            <a:lnSpc>
              <a:spcPct val="90000"/>
            </a:lnSpc>
            <a:spcBef>
              <a:spcPct val="0"/>
            </a:spcBef>
            <a:spcAft>
              <a:spcPct val="35000"/>
            </a:spcAft>
          </a:pPr>
          <a:r>
            <a:rPr lang="en-US" sz="3100" kern="1200" dirty="0" smtClean="0"/>
            <a:t>3</a:t>
          </a:r>
          <a:endParaRPr lang="en-US" sz="3100" kern="1200" dirty="0"/>
        </a:p>
      </dsp:txBody>
      <dsp:txXfrm>
        <a:off x="288358" y="773630"/>
        <a:ext cx="1104230" cy="662538"/>
      </dsp:txXfrm>
    </dsp:sp>
    <dsp:sp modelId="{1FA5A2C6-ED99-49B4-A513-6FFA3DDB3AA2}">
      <dsp:nvSpPr>
        <dsp:cNvPr id="0" name=""/>
        <dsp:cNvSpPr/>
      </dsp:nvSpPr>
      <dsp:spPr>
        <a:xfrm>
          <a:off x="1503011" y="773630"/>
          <a:ext cx="1104230" cy="662538"/>
        </a:xfrm>
        <a:prstGeom prst="rect">
          <a:avLst/>
        </a:prstGeom>
        <a:solidFill>
          <a:schemeClr val="accent5">
            <a:hueOff val="2442768"/>
            <a:satOff val="8397"/>
            <a:lumOff val="-40295"/>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sp3d extrusionH="28000" prstMaterial="matte"/>
        </a:bodyPr>
        <a:lstStyle/>
        <a:p>
          <a:pPr lvl="0" algn="ctr" defTabSz="1377950">
            <a:lnSpc>
              <a:spcPct val="90000"/>
            </a:lnSpc>
            <a:spcBef>
              <a:spcPct val="0"/>
            </a:spcBef>
            <a:spcAft>
              <a:spcPct val="35000"/>
            </a:spcAft>
          </a:pPr>
          <a:r>
            <a:rPr lang="en-US" sz="3100" kern="1200" dirty="0" smtClean="0"/>
            <a:t>4</a:t>
          </a:r>
          <a:endParaRPr lang="en-US" sz="3100" kern="1200" dirty="0"/>
        </a:p>
      </dsp:txBody>
      <dsp:txXfrm>
        <a:off x="1503011" y="773630"/>
        <a:ext cx="1104230" cy="662538"/>
      </dsp:txXfrm>
    </dsp:sp>
    <dsp:sp modelId="{CE300A4E-91EC-4792-90F0-D92E302577CD}">
      <dsp:nvSpPr>
        <dsp:cNvPr id="0" name=""/>
        <dsp:cNvSpPr/>
      </dsp:nvSpPr>
      <dsp:spPr>
        <a:xfrm>
          <a:off x="895684" y="1546592"/>
          <a:ext cx="1104230" cy="662538"/>
        </a:xfrm>
        <a:prstGeom prst="rect">
          <a:avLst/>
        </a:prstGeom>
        <a:solidFill>
          <a:schemeClr val="accent5">
            <a:hueOff val="3257024"/>
            <a:satOff val="11196"/>
            <a:lumOff val="-53726"/>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sp3d extrusionH="28000" prstMaterial="matte"/>
        </a:bodyPr>
        <a:lstStyle/>
        <a:p>
          <a:pPr lvl="0" algn="ctr" defTabSz="1377950">
            <a:lnSpc>
              <a:spcPct val="90000"/>
            </a:lnSpc>
            <a:spcBef>
              <a:spcPct val="0"/>
            </a:spcBef>
            <a:spcAft>
              <a:spcPct val="35000"/>
            </a:spcAft>
          </a:pPr>
          <a:r>
            <a:rPr lang="en-US" sz="3100" kern="1200" dirty="0" smtClean="0"/>
            <a:t>5</a:t>
          </a:r>
          <a:endParaRPr lang="en-US" sz="3100" kern="1200" dirty="0"/>
        </a:p>
      </dsp:txBody>
      <dsp:txXfrm>
        <a:off x="895684" y="1546592"/>
        <a:ext cx="1104230" cy="662538"/>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3A8BDA6-B522-40EA-A779-681E330A66AA}">
      <dsp:nvSpPr>
        <dsp:cNvPr id="0" name=""/>
        <dsp:cNvSpPr/>
      </dsp:nvSpPr>
      <dsp:spPr>
        <a:xfrm>
          <a:off x="393699" y="0"/>
          <a:ext cx="1879599" cy="1879599"/>
        </a:xfrm>
        <a:prstGeom prst="ellipse">
          <a:avLst/>
        </a:prstGeom>
        <a:solidFill>
          <a:schemeClr val="accent2">
            <a:shade val="5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sp3d extrusionH="28000" prstMaterial="matte"/>
        </a:bodyPr>
        <a:lstStyle/>
        <a:p>
          <a:pPr lvl="0" algn="ctr" defTabSz="400050">
            <a:lnSpc>
              <a:spcPct val="90000"/>
            </a:lnSpc>
            <a:spcBef>
              <a:spcPct val="0"/>
            </a:spcBef>
            <a:spcAft>
              <a:spcPct val="35000"/>
            </a:spcAft>
          </a:pPr>
          <a:r>
            <a:rPr lang="en-US" sz="900" kern="1200" dirty="0" err="1" smtClean="0"/>
            <a:t>Lorem</a:t>
          </a:r>
          <a:endParaRPr lang="en-US" sz="900" kern="1200" dirty="0"/>
        </a:p>
      </dsp:txBody>
      <dsp:txXfrm>
        <a:off x="1070731" y="93979"/>
        <a:ext cx="525536" cy="281940"/>
      </dsp:txXfrm>
    </dsp:sp>
    <dsp:sp modelId="{6847835C-3CEB-45BA-B8A1-EE6F4DFCF65F}">
      <dsp:nvSpPr>
        <dsp:cNvPr id="0" name=""/>
        <dsp:cNvSpPr/>
      </dsp:nvSpPr>
      <dsp:spPr>
        <a:xfrm>
          <a:off x="581659" y="375919"/>
          <a:ext cx="1503679" cy="1503679"/>
        </a:xfrm>
        <a:prstGeom prst="ellipse">
          <a:avLst/>
        </a:prstGeom>
        <a:solidFill>
          <a:schemeClr val="accent2">
            <a:shade val="50000"/>
            <a:hueOff val="0"/>
            <a:satOff val="-16266"/>
            <a:lumOff val="26389"/>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sp3d extrusionH="28000" prstMaterial="matte"/>
        </a:bodyPr>
        <a:lstStyle/>
        <a:p>
          <a:pPr lvl="0" algn="ctr" defTabSz="400050">
            <a:lnSpc>
              <a:spcPct val="90000"/>
            </a:lnSpc>
            <a:spcBef>
              <a:spcPct val="0"/>
            </a:spcBef>
            <a:spcAft>
              <a:spcPct val="35000"/>
            </a:spcAft>
          </a:pPr>
          <a:r>
            <a:rPr lang="en-US" sz="900" kern="1200" dirty="0" err="1" smtClean="0"/>
            <a:t>Ipsum</a:t>
          </a:r>
          <a:endParaRPr lang="en-US" sz="900" kern="1200" dirty="0"/>
        </a:p>
      </dsp:txBody>
      <dsp:txXfrm>
        <a:off x="1070731" y="466140"/>
        <a:ext cx="525536" cy="270662"/>
      </dsp:txXfrm>
    </dsp:sp>
    <dsp:sp modelId="{7B9443DF-C958-4C4E-8D3B-680BC61031C0}">
      <dsp:nvSpPr>
        <dsp:cNvPr id="0" name=""/>
        <dsp:cNvSpPr/>
      </dsp:nvSpPr>
      <dsp:spPr>
        <a:xfrm>
          <a:off x="769619" y="751839"/>
          <a:ext cx="1127760" cy="1127760"/>
        </a:xfrm>
        <a:prstGeom prst="ellipse">
          <a:avLst/>
        </a:prstGeom>
        <a:solidFill>
          <a:schemeClr val="accent2">
            <a:shade val="50000"/>
            <a:hueOff val="0"/>
            <a:satOff val="-32532"/>
            <a:lumOff val="52778"/>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sp3d extrusionH="28000" prstMaterial="matte"/>
        </a:bodyPr>
        <a:lstStyle/>
        <a:p>
          <a:pPr lvl="0" algn="ctr" defTabSz="400050">
            <a:lnSpc>
              <a:spcPct val="90000"/>
            </a:lnSpc>
            <a:spcBef>
              <a:spcPct val="0"/>
            </a:spcBef>
            <a:spcAft>
              <a:spcPct val="35000"/>
            </a:spcAft>
          </a:pPr>
          <a:r>
            <a:rPr lang="en-US" sz="900" kern="1200" dirty="0" smtClean="0"/>
            <a:t>dolor</a:t>
          </a:r>
          <a:endParaRPr lang="en-US" sz="900" kern="1200" dirty="0"/>
        </a:p>
      </dsp:txBody>
      <dsp:txXfrm>
        <a:off x="1070731" y="836421"/>
        <a:ext cx="525536" cy="253746"/>
      </dsp:txXfrm>
    </dsp:sp>
    <dsp:sp modelId="{2685E1D5-6334-4A92-8F09-77DB1C75A8B6}">
      <dsp:nvSpPr>
        <dsp:cNvPr id="0" name=""/>
        <dsp:cNvSpPr/>
      </dsp:nvSpPr>
      <dsp:spPr>
        <a:xfrm>
          <a:off x="957579" y="1127759"/>
          <a:ext cx="751839" cy="751839"/>
        </a:xfrm>
        <a:prstGeom prst="ellipse">
          <a:avLst/>
        </a:prstGeom>
        <a:solidFill>
          <a:schemeClr val="accent2">
            <a:shade val="50000"/>
            <a:hueOff val="0"/>
            <a:satOff val="-16266"/>
            <a:lumOff val="26389"/>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sp3d extrusionH="28000" prstMaterial="matte"/>
        </a:bodyPr>
        <a:lstStyle/>
        <a:p>
          <a:pPr lvl="0" algn="ctr" defTabSz="400050">
            <a:lnSpc>
              <a:spcPct val="90000"/>
            </a:lnSpc>
            <a:spcBef>
              <a:spcPct val="0"/>
            </a:spcBef>
            <a:spcAft>
              <a:spcPct val="35000"/>
            </a:spcAft>
          </a:pPr>
          <a:r>
            <a:rPr lang="en-US" sz="900" kern="1200" dirty="0" smtClean="0"/>
            <a:t>sit</a:t>
          </a:r>
          <a:endParaRPr lang="en-US" sz="900" kern="1200" dirty="0"/>
        </a:p>
      </dsp:txBody>
      <dsp:txXfrm>
        <a:off x="1067684" y="1315719"/>
        <a:ext cx="531631" cy="375919"/>
      </dsp:txXfrm>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8BC916-6F82-4B43-8123-52AC17F084CB}">
      <dsp:nvSpPr>
        <dsp:cNvPr id="0" name=""/>
        <dsp:cNvSpPr/>
      </dsp:nvSpPr>
      <dsp:spPr>
        <a:xfrm>
          <a:off x="709352" y="178086"/>
          <a:ext cx="943495" cy="613272"/>
        </a:xfrm>
        <a:prstGeom prst="roundRect">
          <a:avLst/>
        </a:prstGeom>
        <a:solidFill>
          <a:schemeClr val="accent6">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Inner</a:t>
          </a:r>
        </a:p>
      </dsp:txBody>
      <dsp:txXfrm>
        <a:off x="709352" y="178086"/>
        <a:ext cx="943495" cy="613272"/>
      </dsp:txXfrm>
    </dsp:sp>
    <dsp:sp modelId="{27158AD1-88A3-4E27-AB72-E65014C90AB0}">
      <dsp:nvSpPr>
        <dsp:cNvPr id="0" name=""/>
        <dsp:cNvSpPr/>
      </dsp:nvSpPr>
      <dsp:spPr>
        <a:xfrm>
          <a:off x="362614" y="484722"/>
          <a:ext cx="1636971" cy="1636971"/>
        </a:xfrm>
        <a:custGeom>
          <a:avLst/>
          <a:gdLst/>
          <a:ahLst/>
          <a:cxnLst/>
          <a:rect l="0" t="0" r="0" b="0"/>
          <a:pathLst>
            <a:path>
              <a:moveTo>
                <a:pt x="1297098" y="154521"/>
              </a:moveTo>
              <a:arcTo wR="818485" hR="818485" stAng="18347139" swAng="3649545"/>
            </a:path>
          </a:pathLst>
        </a:custGeom>
        <a:noFill/>
        <a:ln w="10000" cap="flat" cmpd="sng" algn="ctr">
          <a:solidFill>
            <a:schemeClr val="accent6">
              <a:shade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34C9568-8580-4AA5-8556-7A77D6965321}">
      <dsp:nvSpPr>
        <dsp:cNvPr id="0" name=""/>
        <dsp:cNvSpPr/>
      </dsp:nvSpPr>
      <dsp:spPr>
        <a:xfrm>
          <a:off x="1418181" y="1405814"/>
          <a:ext cx="943495" cy="613272"/>
        </a:xfrm>
        <a:prstGeom prst="roundRect">
          <a:avLst/>
        </a:prstGeom>
        <a:solidFill>
          <a:schemeClr val="accent6">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Middle</a:t>
          </a:r>
          <a:endParaRPr lang="en-US" sz="1900" kern="1200" dirty="0"/>
        </a:p>
      </dsp:txBody>
      <dsp:txXfrm>
        <a:off x="1418181" y="1405814"/>
        <a:ext cx="943495" cy="613272"/>
      </dsp:txXfrm>
    </dsp:sp>
    <dsp:sp modelId="{FCA2CF4B-CAF2-46FB-9D96-53747E69B64A}">
      <dsp:nvSpPr>
        <dsp:cNvPr id="0" name=""/>
        <dsp:cNvSpPr/>
      </dsp:nvSpPr>
      <dsp:spPr>
        <a:xfrm>
          <a:off x="362614" y="484722"/>
          <a:ext cx="1636971" cy="1636971"/>
        </a:xfrm>
        <a:custGeom>
          <a:avLst/>
          <a:gdLst/>
          <a:ahLst/>
          <a:cxnLst/>
          <a:rect l="0" t="0" r="0" b="0"/>
          <a:pathLst>
            <a:path>
              <a:moveTo>
                <a:pt x="1208308" y="1538177"/>
              </a:moveTo>
              <a:arcTo wR="818485" hR="818485" stAng="3693463" swAng="3413073"/>
            </a:path>
          </a:pathLst>
        </a:custGeom>
        <a:noFill/>
        <a:ln w="10000" cap="flat" cmpd="sng" algn="ctr">
          <a:solidFill>
            <a:schemeClr val="accent6">
              <a:shade val="90000"/>
              <a:hueOff val="0"/>
              <a:satOff val="-17716"/>
              <a:lumOff val="21885"/>
              <a:alphaOff val="0"/>
            </a:schemeClr>
          </a:solidFill>
          <a:prstDash val="solid"/>
        </a:ln>
        <a:effectLst/>
      </dsp:spPr>
      <dsp:style>
        <a:lnRef idx="1">
          <a:scrgbClr r="0" g="0" b="0"/>
        </a:lnRef>
        <a:fillRef idx="0">
          <a:scrgbClr r="0" g="0" b="0"/>
        </a:fillRef>
        <a:effectRef idx="0">
          <a:scrgbClr r="0" g="0" b="0"/>
        </a:effectRef>
        <a:fontRef idx="minor"/>
      </dsp:style>
    </dsp:sp>
    <dsp:sp modelId="{7E4F3C53-A4B4-4BBC-ADDE-6E3D37E47B17}">
      <dsp:nvSpPr>
        <dsp:cNvPr id="0" name=""/>
        <dsp:cNvSpPr/>
      </dsp:nvSpPr>
      <dsp:spPr>
        <a:xfrm>
          <a:off x="522" y="1405814"/>
          <a:ext cx="943495" cy="613272"/>
        </a:xfrm>
        <a:prstGeom prst="roundRect">
          <a:avLst/>
        </a:prstGeom>
        <a:solidFill>
          <a:schemeClr val="accent6">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Outer</a:t>
          </a:r>
          <a:endParaRPr lang="en-US" sz="1900" kern="1200" dirty="0"/>
        </a:p>
      </dsp:txBody>
      <dsp:txXfrm>
        <a:off x="522" y="1405814"/>
        <a:ext cx="943495" cy="613272"/>
      </dsp:txXfrm>
    </dsp:sp>
    <dsp:sp modelId="{FA666855-31CF-472D-81B6-E2FB5219BB7D}">
      <dsp:nvSpPr>
        <dsp:cNvPr id="0" name=""/>
        <dsp:cNvSpPr/>
      </dsp:nvSpPr>
      <dsp:spPr>
        <a:xfrm>
          <a:off x="362614" y="484722"/>
          <a:ext cx="1636971" cy="1636971"/>
        </a:xfrm>
        <a:custGeom>
          <a:avLst/>
          <a:gdLst/>
          <a:ahLst/>
          <a:cxnLst/>
          <a:rect l="0" t="0" r="0" b="0"/>
          <a:pathLst>
            <a:path>
              <a:moveTo>
                <a:pt x="5443" y="912721"/>
              </a:moveTo>
              <a:arcTo wR="818485" hR="818485" stAng="10403316" swAng="3649545"/>
            </a:path>
          </a:pathLst>
        </a:custGeom>
        <a:noFill/>
        <a:ln w="10000" cap="flat" cmpd="sng" algn="ctr">
          <a:solidFill>
            <a:schemeClr val="accent6">
              <a:shade val="90000"/>
              <a:hueOff val="0"/>
              <a:satOff val="-35432"/>
              <a:lumOff val="4377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3A2A2FB-BEA9-4A33-8189-9D8F76B007B3}">
      <dsp:nvSpPr>
        <dsp:cNvPr id="0" name=""/>
        <dsp:cNvSpPr/>
      </dsp:nvSpPr>
      <dsp:spPr>
        <a:xfrm>
          <a:off x="1091847" y="736247"/>
          <a:ext cx="559504" cy="559504"/>
        </a:xfrm>
        <a:prstGeom prst="ellips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Lorem</a:t>
          </a:r>
          <a:endParaRPr lang="en-US" sz="1000" kern="1200" dirty="0"/>
        </a:p>
      </dsp:txBody>
      <dsp:txXfrm>
        <a:off x="1091847" y="736247"/>
        <a:ext cx="559504" cy="559504"/>
      </dsp:txXfrm>
    </dsp:sp>
    <dsp:sp modelId="{84C99791-448B-4CC4-942C-4C3785AD397A}">
      <dsp:nvSpPr>
        <dsp:cNvPr id="0" name=""/>
        <dsp:cNvSpPr/>
      </dsp:nvSpPr>
      <dsp:spPr>
        <a:xfrm rot="16200000">
          <a:off x="1287093" y="633384"/>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6200000">
        <a:off x="1367374" y="647515"/>
        <a:ext cx="8450" cy="8450"/>
      </dsp:txXfrm>
    </dsp:sp>
    <dsp:sp modelId="{EA1FFE56-CDCF-46E6-9B1F-482864719F23}">
      <dsp:nvSpPr>
        <dsp:cNvPr id="0" name=""/>
        <dsp:cNvSpPr/>
      </dsp:nvSpPr>
      <dsp:spPr>
        <a:xfrm>
          <a:off x="1091847" y="7730"/>
          <a:ext cx="559504" cy="559504"/>
        </a:xfrm>
        <a:prstGeom prst="ellips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Ipsum</a:t>
          </a:r>
          <a:endParaRPr lang="en-US" sz="500" kern="1200" dirty="0"/>
        </a:p>
      </dsp:txBody>
      <dsp:txXfrm>
        <a:off x="1091847" y="7730"/>
        <a:ext cx="559504" cy="559504"/>
      </dsp:txXfrm>
    </dsp:sp>
    <dsp:sp modelId="{36338EE7-4D32-4DD4-82BF-D8B19187257E}">
      <dsp:nvSpPr>
        <dsp:cNvPr id="0" name=""/>
        <dsp:cNvSpPr/>
      </dsp:nvSpPr>
      <dsp:spPr>
        <a:xfrm rot="19800000">
          <a:off x="1602550" y="815514"/>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9800000">
        <a:off x="1682831" y="829645"/>
        <a:ext cx="8450" cy="8450"/>
      </dsp:txXfrm>
    </dsp:sp>
    <dsp:sp modelId="{4895B42F-A612-4EC4-A18F-15CCF9E0E69E}">
      <dsp:nvSpPr>
        <dsp:cNvPr id="0" name=""/>
        <dsp:cNvSpPr/>
      </dsp:nvSpPr>
      <dsp:spPr>
        <a:xfrm>
          <a:off x="1722762" y="371989"/>
          <a:ext cx="559504" cy="559504"/>
        </a:xfrm>
        <a:prstGeom prst="ellipse">
          <a:avLst/>
        </a:prstGeom>
        <a:solidFill>
          <a:schemeClr val="accent2">
            <a:shade val="80000"/>
            <a:hueOff val="0"/>
            <a:satOff val="-5604"/>
            <a:lumOff val="63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Dolor</a:t>
          </a:r>
          <a:endParaRPr lang="en-US" sz="500" kern="1200" dirty="0"/>
        </a:p>
      </dsp:txBody>
      <dsp:txXfrm>
        <a:off x="1722762" y="371989"/>
        <a:ext cx="559504" cy="559504"/>
      </dsp:txXfrm>
    </dsp:sp>
    <dsp:sp modelId="{4579F35A-2C93-478B-9DA3-A000B5360C9A}">
      <dsp:nvSpPr>
        <dsp:cNvPr id="0" name=""/>
        <dsp:cNvSpPr/>
      </dsp:nvSpPr>
      <dsp:spPr>
        <a:xfrm rot="1800000">
          <a:off x="1602550" y="1179772"/>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800000">
        <a:off x="1682831" y="1193904"/>
        <a:ext cx="8450" cy="8450"/>
      </dsp:txXfrm>
    </dsp:sp>
    <dsp:sp modelId="{21B510F3-D187-4487-A87C-F719078F8A0A}">
      <dsp:nvSpPr>
        <dsp:cNvPr id="0" name=""/>
        <dsp:cNvSpPr/>
      </dsp:nvSpPr>
      <dsp:spPr>
        <a:xfrm>
          <a:off x="1722762" y="1100506"/>
          <a:ext cx="559504" cy="559504"/>
        </a:xfrm>
        <a:prstGeom prst="ellipse">
          <a:avLst/>
        </a:prstGeom>
        <a:solidFill>
          <a:schemeClr val="accent2">
            <a:shade val="80000"/>
            <a:hueOff val="0"/>
            <a:satOff val="-11208"/>
            <a:lumOff val="127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Sit</a:t>
          </a:r>
          <a:endParaRPr lang="en-US" sz="500" kern="1200" dirty="0"/>
        </a:p>
      </dsp:txBody>
      <dsp:txXfrm>
        <a:off x="1722762" y="1100506"/>
        <a:ext cx="559504" cy="559504"/>
      </dsp:txXfrm>
    </dsp:sp>
    <dsp:sp modelId="{2E445B3B-F841-4D6F-B88B-EA254EBED670}">
      <dsp:nvSpPr>
        <dsp:cNvPr id="0" name=""/>
        <dsp:cNvSpPr/>
      </dsp:nvSpPr>
      <dsp:spPr>
        <a:xfrm rot="5400000">
          <a:off x="1287093" y="1361902"/>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1367374" y="1376033"/>
        <a:ext cx="8450" cy="8450"/>
      </dsp:txXfrm>
    </dsp:sp>
    <dsp:sp modelId="{669E49BE-21E6-49C2-B433-EBAD64DF6DD3}">
      <dsp:nvSpPr>
        <dsp:cNvPr id="0" name=""/>
        <dsp:cNvSpPr/>
      </dsp:nvSpPr>
      <dsp:spPr>
        <a:xfrm>
          <a:off x="1091847" y="1464765"/>
          <a:ext cx="559504" cy="559504"/>
        </a:xfrm>
        <a:prstGeom prst="ellipse">
          <a:avLst/>
        </a:prstGeom>
        <a:solidFill>
          <a:schemeClr val="accent2">
            <a:shade val="80000"/>
            <a:hueOff val="0"/>
            <a:satOff val="-16811"/>
            <a:lumOff val="190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Amet</a:t>
          </a:r>
          <a:endParaRPr lang="en-US" sz="500" kern="1200" dirty="0" smtClean="0"/>
        </a:p>
      </dsp:txBody>
      <dsp:txXfrm>
        <a:off x="1091847" y="1464765"/>
        <a:ext cx="559504" cy="559504"/>
      </dsp:txXfrm>
    </dsp:sp>
    <dsp:sp modelId="{FDA07455-BC01-4106-957F-DDAA6940144A}">
      <dsp:nvSpPr>
        <dsp:cNvPr id="0" name=""/>
        <dsp:cNvSpPr/>
      </dsp:nvSpPr>
      <dsp:spPr>
        <a:xfrm rot="9000000">
          <a:off x="971636" y="1179772"/>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9000000">
        <a:off x="1051917" y="1193904"/>
        <a:ext cx="8450" cy="8450"/>
      </dsp:txXfrm>
    </dsp:sp>
    <dsp:sp modelId="{36D67BD1-7C3D-437A-A362-6E1B6205916F}">
      <dsp:nvSpPr>
        <dsp:cNvPr id="0" name=""/>
        <dsp:cNvSpPr/>
      </dsp:nvSpPr>
      <dsp:spPr>
        <a:xfrm>
          <a:off x="460933" y="1100506"/>
          <a:ext cx="559504" cy="559504"/>
        </a:xfrm>
        <a:prstGeom prst="ellipse">
          <a:avLst/>
        </a:prstGeom>
        <a:solidFill>
          <a:schemeClr val="accent2">
            <a:shade val="80000"/>
            <a:hueOff val="0"/>
            <a:satOff val="-22415"/>
            <a:lumOff val="25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i="0" kern="1200" dirty="0" err="1" smtClean="0"/>
            <a:t>consectetur</a:t>
          </a:r>
          <a:r>
            <a:rPr lang="en-US" sz="500" b="0" i="0" kern="1200" dirty="0" smtClean="0"/>
            <a:t> </a:t>
          </a:r>
          <a:endParaRPr lang="en-US" sz="500" kern="1200" dirty="0"/>
        </a:p>
      </dsp:txBody>
      <dsp:txXfrm>
        <a:off x="460933" y="1100506"/>
        <a:ext cx="559504" cy="559504"/>
      </dsp:txXfrm>
    </dsp:sp>
    <dsp:sp modelId="{8F2FE40E-B243-4AF6-B9E2-E6E3A7829E6E}">
      <dsp:nvSpPr>
        <dsp:cNvPr id="0" name=""/>
        <dsp:cNvSpPr/>
      </dsp:nvSpPr>
      <dsp:spPr>
        <a:xfrm rot="12600000">
          <a:off x="971636" y="815514"/>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2600000">
        <a:off x="1051917" y="829645"/>
        <a:ext cx="8450" cy="8450"/>
      </dsp:txXfrm>
    </dsp:sp>
    <dsp:sp modelId="{F2ED5C93-71A5-4560-A3C5-C512407ABCA3}">
      <dsp:nvSpPr>
        <dsp:cNvPr id="0" name=""/>
        <dsp:cNvSpPr/>
      </dsp:nvSpPr>
      <dsp:spPr>
        <a:xfrm>
          <a:off x="460933" y="371989"/>
          <a:ext cx="559504" cy="559504"/>
        </a:xfrm>
        <a:prstGeom prst="ellipse">
          <a:avLst/>
        </a:prstGeom>
        <a:solidFill>
          <a:schemeClr val="accent2">
            <a:shade val="80000"/>
            <a:hueOff val="0"/>
            <a:satOff val="-28019"/>
            <a:lumOff val="31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i="0" kern="1200" dirty="0" err="1" smtClean="0"/>
            <a:t>adipisicing</a:t>
          </a:r>
          <a:r>
            <a:rPr lang="en-US" sz="500" b="0" i="0" kern="1200" dirty="0" smtClean="0"/>
            <a:t> </a:t>
          </a:r>
          <a:endParaRPr lang="en-US" sz="500" kern="1200" dirty="0"/>
        </a:p>
      </dsp:txBody>
      <dsp:txXfrm>
        <a:off x="460933" y="371989"/>
        <a:ext cx="559504" cy="559504"/>
      </dsp:txXfrm>
    </dsp:sp>
  </dsp:spTree>
</dsp:drawing>
</file>

<file path=ppt/diagrams/drawing3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8BC916-6F82-4B43-8123-52AC17F084CB}">
      <dsp:nvSpPr>
        <dsp:cNvPr id="0" name=""/>
        <dsp:cNvSpPr/>
      </dsp:nvSpPr>
      <dsp:spPr>
        <a:xfrm>
          <a:off x="709352" y="178086"/>
          <a:ext cx="943495" cy="613272"/>
        </a:xfrm>
        <a:prstGeom prst="roundRect">
          <a:avLst/>
        </a:prstGeom>
        <a:solidFill>
          <a:schemeClr val="accent6">
            <a:alpha val="9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Inner</a:t>
          </a:r>
        </a:p>
      </dsp:txBody>
      <dsp:txXfrm>
        <a:off x="709352" y="178086"/>
        <a:ext cx="943495" cy="613272"/>
      </dsp:txXfrm>
    </dsp:sp>
    <dsp:sp modelId="{27158AD1-88A3-4E27-AB72-E65014C90AB0}">
      <dsp:nvSpPr>
        <dsp:cNvPr id="0" name=""/>
        <dsp:cNvSpPr/>
      </dsp:nvSpPr>
      <dsp:spPr>
        <a:xfrm>
          <a:off x="362614" y="484722"/>
          <a:ext cx="1636971" cy="1636971"/>
        </a:xfrm>
        <a:custGeom>
          <a:avLst/>
          <a:gdLst/>
          <a:ahLst/>
          <a:cxnLst/>
          <a:rect l="0" t="0" r="0" b="0"/>
          <a:pathLst>
            <a:path>
              <a:moveTo>
                <a:pt x="1297098" y="154521"/>
              </a:moveTo>
              <a:arcTo wR="818485" hR="818485" stAng="18347139" swAng="3649545"/>
            </a:path>
          </a:pathLst>
        </a:custGeom>
        <a:noFill/>
        <a:ln w="10000" cap="flat" cmpd="sng" algn="ctr">
          <a:solidFill>
            <a:schemeClr val="accent6">
              <a:shade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634C9568-8580-4AA5-8556-7A77D6965321}">
      <dsp:nvSpPr>
        <dsp:cNvPr id="0" name=""/>
        <dsp:cNvSpPr/>
      </dsp:nvSpPr>
      <dsp:spPr>
        <a:xfrm>
          <a:off x="1418181" y="1405814"/>
          <a:ext cx="943495" cy="613272"/>
        </a:xfrm>
        <a:prstGeom prst="roundRect">
          <a:avLst/>
        </a:prstGeom>
        <a:solidFill>
          <a:schemeClr val="accent6">
            <a:alpha val="90000"/>
            <a:hueOff val="0"/>
            <a:satOff val="0"/>
            <a:lumOff val="0"/>
            <a:alphaOff val="-2000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Middle</a:t>
          </a:r>
          <a:endParaRPr lang="en-US" sz="1900" kern="1200" dirty="0"/>
        </a:p>
      </dsp:txBody>
      <dsp:txXfrm>
        <a:off x="1418181" y="1405814"/>
        <a:ext cx="943495" cy="613272"/>
      </dsp:txXfrm>
    </dsp:sp>
    <dsp:sp modelId="{FCA2CF4B-CAF2-46FB-9D96-53747E69B64A}">
      <dsp:nvSpPr>
        <dsp:cNvPr id="0" name=""/>
        <dsp:cNvSpPr/>
      </dsp:nvSpPr>
      <dsp:spPr>
        <a:xfrm>
          <a:off x="362614" y="484722"/>
          <a:ext cx="1636971" cy="1636971"/>
        </a:xfrm>
        <a:custGeom>
          <a:avLst/>
          <a:gdLst/>
          <a:ahLst/>
          <a:cxnLst/>
          <a:rect l="0" t="0" r="0" b="0"/>
          <a:pathLst>
            <a:path>
              <a:moveTo>
                <a:pt x="1208308" y="1538177"/>
              </a:moveTo>
              <a:arcTo wR="818485" hR="818485" stAng="3693463" swAng="3413073"/>
            </a:path>
          </a:pathLst>
        </a:custGeom>
        <a:noFill/>
        <a:ln w="10000" cap="flat" cmpd="sng" algn="ctr">
          <a:solidFill>
            <a:schemeClr val="accent6">
              <a:shade val="90000"/>
              <a:hueOff val="0"/>
              <a:satOff val="-17716"/>
              <a:lumOff val="21885"/>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7E4F3C53-A4B4-4BBC-ADDE-6E3D37E47B17}">
      <dsp:nvSpPr>
        <dsp:cNvPr id="0" name=""/>
        <dsp:cNvSpPr/>
      </dsp:nvSpPr>
      <dsp:spPr>
        <a:xfrm>
          <a:off x="522" y="1405814"/>
          <a:ext cx="943495" cy="613272"/>
        </a:xfrm>
        <a:prstGeom prst="roundRect">
          <a:avLst/>
        </a:prstGeom>
        <a:solidFill>
          <a:schemeClr val="accent6">
            <a:alpha val="90000"/>
            <a:hueOff val="0"/>
            <a:satOff val="0"/>
            <a:lumOff val="0"/>
            <a:alphaOff val="-4000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Outer</a:t>
          </a:r>
          <a:endParaRPr lang="en-US" sz="1900" kern="1200" dirty="0"/>
        </a:p>
      </dsp:txBody>
      <dsp:txXfrm>
        <a:off x="522" y="1405814"/>
        <a:ext cx="943495" cy="613272"/>
      </dsp:txXfrm>
    </dsp:sp>
    <dsp:sp modelId="{FA666855-31CF-472D-81B6-E2FB5219BB7D}">
      <dsp:nvSpPr>
        <dsp:cNvPr id="0" name=""/>
        <dsp:cNvSpPr/>
      </dsp:nvSpPr>
      <dsp:spPr>
        <a:xfrm>
          <a:off x="362614" y="484722"/>
          <a:ext cx="1636971" cy="1636971"/>
        </a:xfrm>
        <a:custGeom>
          <a:avLst/>
          <a:gdLst/>
          <a:ahLst/>
          <a:cxnLst/>
          <a:rect l="0" t="0" r="0" b="0"/>
          <a:pathLst>
            <a:path>
              <a:moveTo>
                <a:pt x="5443" y="912721"/>
              </a:moveTo>
              <a:arcTo wR="818485" hR="818485" stAng="10403316" swAng="3649545"/>
            </a:path>
          </a:pathLst>
        </a:custGeom>
        <a:noFill/>
        <a:ln w="10000" cap="flat" cmpd="sng" algn="ctr">
          <a:solidFill>
            <a:schemeClr val="accent6">
              <a:shade val="90000"/>
              <a:hueOff val="0"/>
              <a:satOff val="-35432"/>
              <a:lumOff val="4377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Tree>
</dsp:drawing>
</file>

<file path=ppt/diagrams/drawing3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8BC916-6F82-4B43-8123-52AC17F084CB}">
      <dsp:nvSpPr>
        <dsp:cNvPr id="0" name=""/>
        <dsp:cNvSpPr/>
      </dsp:nvSpPr>
      <dsp:spPr>
        <a:xfrm>
          <a:off x="709352" y="178086"/>
          <a:ext cx="943495" cy="613272"/>
        </a:xfrm>
        <a:prstGeom prst="roundRect">
          <a:avLst/>
        </a:prstGeom>
        <a:solidFill>
          <a:schemeClr val="accent6">
            <a:alpha val="9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lvl="0" algn="ctr" defTabSz="844550">
            <a:lnSpc>
              <a:spcPct val="90000"/>
            </a:lnSpc>
            <a:spcBef>
              <a:spcPct val="0"/>
            </a:spcBef>
            <a:spcAft>
              <a:spcPct val="35000"/>
            </a:spcAft>
          </a:pPr>
          <a:r>
            <a:rPr lang="en-US" sz="1900" kern="1200" dirty="0" smtClean="0"/>
            <a:t>Inner</a:t>
          </a:r>
        </a:p>
      </dsp:txBody>
      <dsp:txXfrm>
        <a:off x="709352" y="178086"/>
        <a:ext cx="943495" cy="613272"/>
      </dsp:txXfrm>
    </dsp:sp>
    <dsp:sp modelId="{27158AD1-88A3-4E27-AB72-E65014C90AB0}">
      <dsp:nvSpPr>
        <dsp:cNvPr id="0" name=""/>
        <dsp:cNvSpPr/>
      </dsp:nvSpPr>
      <dsp:spPr>
        <a:xfrm>
          <a:off x="362614" y="484722"/>
          <a:ext cx="1636971" cy="1636971"/>
        </a:xfrm>
        <a:custGeom>
          <a:avLst/>
          <a:gdLst/>
          <a:ahLst/>
          <a:cxnLst/>
          <a:rect l="0" t="0" r="0" b="0"/>
          <a:pathLst>
            <a:path>
              <a:moveTo>
                <a:pt x="1297098" y="154521"/>
              </a:moveTo>
              <a:arcTo wR="818485" hR="818485" stAng="18347139" swAng="3649545"/>
            </a:path>
          </a:pathLst>
        </a:custGeom>
        <a:noFill/>
        <a:ln w="10000" cap="flat" cmpd="sng" algn="ctr">
          <a:solidFill>
            <a:schemeClr val="accent6">
              <a:shade val="90000"/>
              <a:hueOff val="0"/>
              <a:satOff val="0"/>
              <a:lumOff val="0"/>
              <a:alphaOff val="0"/>
            </a:schemeClr>
          </a:solidFill>
          <a:prstDash val="solid"/>
        </a:ln>
        <a:effectLst/>
        <a:sp3d z="-227350" prstMaterial="matte"/>
      </dsp:spPr>
      <dsp:style>
        <a:lnRef idx="1">
          <a:scrgbClr r="0" g="0" b="0"/>
        </a:lnRef>
        <a:fillRef idx="0">
          <a:scrgbClr r="0" g="0" b="0"/>
        </a:fillRef>
        <a:effectRef idx="0">
          <a:scrgbClr r="0" g="0" b="0"/>
        </a:effectRef>
        <a:fontRef idx="minor"/>
      </dsp:style>
    </dsp:sp>
    <dsp:sp modelId="{634C9568-8580-4AA5-8556-7A77D6965321}">
      <dsp:nvSpPr>
        <dsp:cNvPr id="0" name=""/>
        <dsp:cNvSpPr/>
      </dsp:nvSpPr>
      <dsp:spPr>
        <a:xfrm>
          <a:off x="1418181" y="1405814"/>
          <a:ext cx="943495" cy="613272"/>
        </a:xfrm>
        <a:prstGeom prst="roundRect">
          <a:avLst/>
        </a:prstGeom>
        <a:solidFill>
          <a:schemeClr val="accent6">
            <a:alpha val="90000"/>
            <a:hueOff val="0"/>
            <a:satOff val="0"/>
            <a:lumOff val="0"/>
            <a:alphaOff val="-2000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lvl="0" algn="ctr" defTabSz="844550">
            <a:lnSpc>
              <a:spcPct val="90000"/>
            </a:lnSpc>
            <a:spcBef>
              <a:spcPct val="0"/>
            </a:spcBef>
            <a:spcAft>
              <a:spcPct val="35000"/>
            </a:spcAft>
          </a:pPr>
          <a:r>
            <a:rPr lang="en-US" sz="1900" kern="1200" dirty="0" smtClean="0"/>
            <a:t>Middle</a:t>
          </a:r>
          <a:endParaRPr lang="en-US" sz="1900" kern="1200" dirty="0"/>
        </a:p>
      </dsp:txBody>
      <dsp:txXfrm>
        <a:off x="1418181" y="1405814"/>
        <a:ext cx="943495" cy="613272"/>
      </dsp:txXfrm>
    </dsp:sp>
    <dsp:sp modelId="{FCA2CF4B-CAF2-46FB-9D96-53747E69B64A}">
      <dsp:nvSpPr>
        <dsp:cNvPr id="0" name=""/>
        <dsp:cNvSpPr/>
      </dsp:nvSpPr>
      <dsp:spPr>
        <a:xfrm>
          <a:off x="362614" y="484722"/>
          <a:ext cx="1636971" cy="1636971"/>
        </a:xfrm>
        <a:custGeom>
          <a:avLst/>
          <a:gdLst/>
          <a:ahLst/>
          <a:cxnLst/>
          <a:rect l="0" t="0" r="0" b="0"/>
          <a:pathLst>
            <a:path>
              <a:moveTo>
                <a:pt x="1208308" y="1538177"/>
              </a:moveTo>
              <a:arcTo wR="818485" hR="818485" stAng="3693463" swAng="3413073"/>
            </a:path>
          </a:pathLst>
        </a:custGeom>
        <a:noFill/>
        <a:ln w="10000" cap="flat" cmpd="sng" algn="ctr">
          <a:solidFill>
            <a:schemeClr val="accent6">
              <a:shade val="90000"/>
              <a:hueOff val="0"/>
              <a:satOff val="-17716"/>
              <a:lumOff val="21885"/>
              <a:alphaOff val="0"/>
            </a:schemeClr>
          </a:solidFill>
          <a:prstDash val="solid"/>
        </a:ln>
        <a:effectLst/>
        <a:sp3d z="-227350" prstMaterial="matte"/>
      </dsp:spPr>
      <dsp:style>
        <a:lnRef idx="1">
          <a:scrgbClr r="0" g="0" b="0"/>
        </a:lnRef>
        <a:fillRef idx="0">
          <a:scrgbClr r="0" g="0" b="0"/>
        </a:fillRef>
        <a:effectRef idx="0">
          <a:scrgbClr r="0" g="0" b="0"/>
        </a:effectRef>
        <a:fontRef idx="minor"/>
      </dsp:style>
    </dsp:sp>
    <dsp:sp modelId="{7E4F3C53-A4B4-4BBC-ADDE-6E3D37E47B17}">
      <dsp:nvSpPr>
        <dsp:cNvPr id="0" name=""/>
        <dsp:cNvSpPr/>
      </dsp:nvSpPr>
      <dsp:spPr>
        <a:xfrm>
          <a:off x="522" y="1405814"/>
          <a:ext cx="943495" cy="613272"/>
        </a:xfrm>
        <a:prstGeom prst="roundRect">
          <a:avLst/>
        </a:prstGeom>
        <a:solidFill>
          <a:schemeClr val="accent6">
            <a:alpha val="90000"/>
            <a:hueOff val="0"/>
            <a:satOff val="0"/>
            <a:lumOff val="0"/>
            <a:alphaOff val="-4000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lvl="0" algn="ctr" defTabSz="844550">
            <a:lnSpc>
              <a:spcPct val="90000"/>
            </a:lnSpc>
            <a:spcBef>
              <a:spcPct val="0"/>
            </a:spcBef>
            <a:spcAft>
              <a:spcPct val="35000"/>
            </a:spcAft>
          </a:pPr>
          <a:r>
            <a:rPr lang="en-US" sz="1900" kern="1200" dirty="0" smtClean="0"/>
            <a:t>Outer</a:t>
          </a:r>
          <a:endParaRPr lang="en-US" sz="1900" kern="1200" dirty="0"/>
        </a:p>
      </dsp:txBody>
      <dsp:txXfrm>
        <a:off x="522" y="1405814"/>
        <a:ext cx="943495" cy="613272"/>
      </dsp:txXfrm>
    </dsp:sp>
    <dsp:sp modelId="{FA666855-31CF-472D-81B6-E2FB5219BB7D}">
      <dsp:nvSpPr>
        <dsp:cNvPr id="0" name=""/>
        <dsp:cNvSpPr/>
      </dsp:nvSpPr>
      <dsp:spPr>
        <a:xfrm>
          <a:off x="362614" y="484722"/>
          <a:ext cx="1636971" cy="1636971"/>
        </a:xfrm>
        <a:custGeom>
          <a:avLst/>
          <a:gdLst/>
          <a:ahLst/>
          <a:cxnLst/>
          <a:rect l="0" t="0" r="0" b="0"/>
          <a:pathLst>
            <a:path>
              <a:moveTo>
                <a:pt x="5443" y="912721"/>
              </a:moveTo>
              <a:arcTo wR="818485" hR="818485" stAng="10403316" swAng="3649545"/>
            </a:path>
          </a:pathLst>
        </a:custGeom>
        <a:noFill/>
        <a:ln w="10000" cap="flat" cmpd="sng" algn="ctr">
          <a:solidFill>
            <a:schemeClr val="accent6">
              <a:shade val="90000"/>
              <a:hueOff val="0"/>
              <a:satOff val="-35432"/>
              <a:lumOff val="43770"/>
              <a:alphaOff val="0"/>
            </a:schemeClr>
          </a:solidFill>
          <a:prstDash val="solid"/>
        </a:ln>
        <a:effectLst/>
        <a:sp3d z="-227350" prstMaterial="matte"/>
      </dsp:spPr>
      <dsp:style>
        <a:lnRef idx="1">
          <a:scrgbClr r="0" g="0" b="0"/>
        </a:lnRef>
        <a:fillRef idx="0">
          <a:scrgbClr r="0" g="0" b="0"/>
        </a:fillRef>
        <a:effectRef idx="0">
          <a:scrgbClr r="0" g="0" b="0"/>
        </a:effectRef>
        <a:fontRef idx="minor"/>
      </dsp:style>
    </dsp:sp>
  </dsp:spTree>
</dsp:drawing>
</file>

<file path=ppt/diagrams/drawing3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3A2A2FB-BEA9-4A33-8189-9D8F76B007B3}">
      <dsp:nvSpPr>
        <dsp:cNvPr id="0" name=""/>
        <dsp:cNvSpPr/>
      </dsp:nvSpPr>
      <dsp:spPr>
        <a:xfrm>
          <a:off x="1091847" y="736247"/>
          <a:ext cx="559504" cy="559504"/>
        </a:xfrm>
        <a:prstGeom prst="ellipse">
          <a:avLst/>
        </a:prstGeom>
        <a:solidFill>
          <a:schemeClr val="accent2">
            <a:shade val="8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smtClean="0"/>
            <a:t>Lorem</a:t>
          </a:r>
          <a:endParaRPr lang="en-US" sz="1000" kern="1200" dirty="0"/>
        </a:p>
      </dsp:txBody>
      <dsp:txXfrm>
        <a:off x="1091847" y="736247"/>
        <a:ext cx="559504" cy="559504"/>
      </dsp:txXfrm>
    </dsp:sp>
    <dsp:sp modelId="{84C99791-448B-4CC4-942C-4C3785AD397A}">
      <dsp:nvSpPr>
        <dsp:cNvPr id="0" name=""/>
        <dsp:cNvSpPr/>
      </dsp:nvSpPr>
      <dsp:spPr>
        <a:xfrm rot="16200000">
          <a:off x="1287093" y="633384"/>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6200000">
        <a:off x="1367374" y="647515"/>
        <a:ext cx="8450" cy="8450"/>
      </dsp:txXfrm>
    </dsp:sp>
    <dsp:sp modelId="{EA1FFE56-CDCF-46E6-9B1F-482864719F23}">
      <dsp:nvSpPr>
        <dsp:cNvPr id="0" name=""/>
        <dsp:cNvSpPr/>
      </dsp:nvSpPr>
      <dsp:spPr>
        <a:xfrm>
          <a:off x="1091847" y="7730"/>
          <a:ext cx="559504" cy="559504"/>
        </a:xfrm>
        <a:prstGeom prst="ellipse">
          <a:avLst/>
        </a:prstGeom>
        <a:solidFill>
          <a:schemeClr val="accent2">
            <a:shade val="8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Ipsum</a:t>
          </a:r>
          <a:endParaRPr lang="en-US" sz="500" kern="1200" dirty="0"/>
        </a:p>
      </dsp:txBody>
      <dsp:txXfrm>
        <a:off x="1091847" y="7730"/>
        <a:ext cx="559504" cy="559504"/>
      </dsp:txXfrm>
    </dsp:sp>
    <dsp:sp modelId="{36338EE7-4D32-4DD4-82BF-D8B19187257E}">
      <dsp:nvSpPr>
        <dsp:cNvPr id="0" name=""/>
        <dsp:cNvSpPr/>
      </dsp:nvSpPr>
      <dsp:spPr>
        <a:xfrm rot="19800000">
          <a:off x="1602550" y="815514"/>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9800000">
        <a:off x="1682831" y="829645"/>
        <a:ext cx="8450" cy="8450"/>
      </dsp:txXfrm>
    </dsp:sp>
    <dsp:sp modelId="{4895B42F-A612-4EC4-A18F-15CCF9E0E69E}">
      <dsp:nvSpPr>
        <dsp:cNvPr id="0" name=""/>
        <dsp:cNvSpPr/>
      </dsp:nvSpPr>
      <dsp:spPr>
        <a:xfrm>
          <a:off x="1722762" y="371989"/>
          <a:ext cx="559504" cy="559504"/>
        </a:xfrm>
        <a:prstGeom prst="ellipse">
          <a:avLst/>
        </a:prstGeom>
        <a:solidFill>
          <a:schemeClr val="accent2">
            <a:shade val="80000"/>
            <a:hueOff val="0"/>
            <a:satOff val="-5604"/>
            <a:lumOff val="635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Dolor</a:t>
          </a:r>
          <a:endParaRPr lang="en-US" sz="500" kern="1200" dirty="0"/>
        </a:p>
      </dsp:txBody>
      <dsp:txXfrm>
        <a:off x="1722762" y="371989"/>
        <a:ext cx="559504" cy="559504"/>
      </dsp:txXfrm>
    </dsp:sp>
    <dsp:sp modelId="{4579F35A-2C93-478B-9DA3-A000B5360C9A}">
      <dsp:nvSpPr>
        <dsp:cNvPr id="0" name=""/>
        <dsp:cNvSpPr/>
      </dsp:nvSpPr>
      <dsp:spPr>
        <a:xfrm rot="1800000">
          <a:off x="1602550" y="1179772"/>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800000">
        <a:off x="1682831" y="1193904"/>
        <a:ext cx="8450" cy="8450"/>
      </dsp:txXfrm>
    </dsp:sp>
    <dsp:sp modelId="{21B510F3-D187-4487-A87C-F719078F8A0A}">
      <dsp:nvSpPr>
        <dsp:cNvPr id="0" name=""/>
        <dsp:cNvSpPr/>
      </dsp:nvSpPr>
      <dsp:spPr>
        <a:xfrm>
          <a:off x="1722762" y="1100506"/>
          <a:ext cx="559504" cy="559504"/>
        </a:xfrm>
        <a:prstGeom prst="ellipse">
          <a:avLst/>
        </a:prstGeom>
        <a:solidFill>
          <a:schemeClr val="accent2">
            <a:shade val="80000"/>
            <a:hueOff val="0"/>
            <a:satOff val="-11208"/>
            <a:lumOff val="12701"/>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Sit</a:t>
          </a:r>
          <a:endParaRPr lang="en-US" sz="500" kern="1200" dirty="0"/>
        </a:p>
      </dsp:txBody>
      <dsp:txXfrm>
        <a:off x="1722762" y="1100506"/>
        <a:ext cx="559504" cy="559504"/>
      </dsp:txXfrm>
    </dsp:sp>
    <dsp:sp modelId="{2E445B3B-F841-4D6F-B88B-EA254EBED670}">
      <dsp:nvSpPr>
        <dsp:cNvPr id="0" name=""/>
        <dsp:cNvSpPr/>
      </dsp:nvSpPr>
      <dsp:spPr>
        <a:xfrm rot="5400000">
          <a:off x="1287093" y="1361902"/>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1367374" y="1376033"/>
        <a:ext cx="8450" cy="8450"/>
      </dsp:txXfrm>
    </dsp:sp>
    <dsp:sp modelId="{669E49BE-21E6-49C2-B433-EBAD64DF6DD3}">
      <dsp:nvSpPr>
        <dsp:cNvPr id="0" name=""/>
        <dsp:cNvSpPr/>
      </dsp:nvSpPr>
      <dsp:spPr>
        <a:xfrm>
          <a:off x="1091847" y="1464765"/>
          <a:ext cx="559504" cy="559504"/>
        </a:xfrm>
        <a:prstGeom prst="ellipse">
          <a:avLst/>
        </a:prstGeom>
        <a:solidFill>
          <a:schemeClr val="accent2">
            <a:shade val="80000"/>
            <a:hueOff val="0"/>
            <a:satOff val="-16811"/>
            <a:lumOff val="19051"/>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Amet</a:t>
          </a:r>
          <a:endParaRPr lang="en-US" sz="500" kern="1200" dirty="0" smtClean="0"/>
        </a:p>
      </dsp:txBody>
      <dsp:txXfrm>
        <a:off x="1091847" y="1464765"/>
        <a:ext cx="559504" cy="559504"/>
      </dsp:txXfrm>
    </dsp:sp>
    <dsp:sp modelId="{FDA07455-BC01-4106-957F-DDAA6940144A}">
      <dsp:nvSpPr>
        <dsp:cNvPr id="0" name=""/>
        <dsp:cNvSpPr/>
      </dsp:nvSpPr>
      <dsp:spPr>
        <a:xfrm rot="9000000">
          <a:off x="971636" y="1179772"/>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9000000">
        <a:off x="1051917" y="1193904"/>
        <a:ext cx="8450" cy="8450"/>
      </dsp:txXfrm>
    </dsp:sp>
    <dsp:sp modelId="{36D67BD1-7C3D-437A-A362-6E1B6205916F}">
      <dsp:nvSpPr>
        <dsp:cNvPr id="0" name=""/>
        <dsp:cNvSpPr/>
      </dsp:nvSpPr>
      <dsp:spPr>
        <a:xfrm>
          <a:off x="460933" y="1100506"/>
          <a:ext cx="559504" cy="559504"/>
        </a:xfrm>
        <a:prstGeom prst="ellipse">
          <a:avLst/>
        </a:prstGeom>
        <a:solidFill>
          <a:schemeClr val="accent2">
            <a:shade val="80000"/>
            <a:hueOff val="0"/>
            <a:satOff val="-22415"/>
            <a:lumOff val="25402"/>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i="0" kern="1200" dirty="0" err="1" smtClean="0"/>
            <a:t>consectetur</a:t>
          </a:r>
          <a:r>
            <a:rPr lang="en-US" sz="500" b="0" i="0" kern="1200" dirty="0" smtClean="0"/>
            <a:t> </a:t>
          </a:r>
          <a:endParaRPr lang="en-US" sz="500" kern="1200" dirty="0"/>
        </a:p>
      </dsp:txBody>
      <dsp:txXfrm>
        <a:off x="460933" y="1100506"/>
        <a:ext cx="559504" cy="559504"/>
      </dsp:txXfrm>
    </dsp:sp>
    <dsp:sp modelId="{8F2FE40E-B243-4AF6-B9E2-E6E3A7829E6E}">
      <dsp:nvSpPr>
        <dsp:cNvPr id="0" name=""/>
        <dsp:cNvSpPr/>
      </dsp:nvSpPr>
      <dsp:spPr>
        <a:xfrm rot="12600000">
          <a:off x="971636" y="815514"/>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2600000">
        <a:off x="1051917" y="829645"/>
        <a:ext cx="8450" cy="8450"/>
      </dsp:txXfrm>
    </dsp:sp>
    <dsp:sp modelId="{F2ED5C93-71A5-4560-A3C5-C512407ABCA3}">
      <dsp:nvSpPr>
        <dsp:cNvPr id="0" name=""/>
        <dsp:cNvSpPr/>
      </dsp:nvSpPr>
      <dsp:spPr>
        <a:xfrm>
          <a:off x="460933" y="371989"/>
          <a:ext cx="559504" cy="559504"/>
        </a:xfrm>
        <a:prstGeom prst="ellipse">
          <a:avLst/>
        </a:prstGeom>
        <a:solidFill>
          <a:schemeClr val="accent2">
            <a:shade val="80000"/>
            <a:hueOff val="0"/>
            <a:satOff val="-28019"/>
            <a:lumOff val="31752"/>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b="0" i="0" kern="1200" dirty="0" err="1" smtClean="0"/>
            <a:t>adipisicing</a:t>
          </a:r>
          <a:r>
            <a:rPr lang="en-US" sz="500" b="0" i="0" kern="1200" dirty="0" smtClean="0"/>
            <a:t> </a:t>
          </a:r>
          <a:endParaRPr lang="en-US" sz="500" kern="1200" dirty="0"/>
        </a:p>
      </dsp:txBody>
      <dsp:txXfrm>
        <a:off x="460933" y="371989"/>
        <a:ext cx="559504" cy="559504"/>
      </dsp:txXfrm>
    </dsp:sp>
  </dsp:spTree>
</dsp:drawing>
</file>

<file path=ppt/diagrams/drawing3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3A2A2FB-BEA9-4A33-8189-9D8F76B007B3}">
      <dsp:nvSpPr>
        <dsp:cNvPr id="0" name=""/>
        <dsp:cNvSpPr/>
      </dsp:nvSpPr>
      <dsp:spPr>
        <a:xfrm>
          <a:off x="1091847" y="736247"/>
          <a:ext cx="559504" cy="559504"/>
        </a:xfrm>
        <a:prstGeom prst="ellipse">
          <a:avLst/>
        </a:prstGeom>
        <a:solidFill>
          <a:schemeClr val="accent2">
            <a:shade val="8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350" tIns="6350" rIns="6350" bIns="6350" numCol="1" spcCol="1270" anchor="ctr" anchorCtr="0">
          <a:noAutofit/>
          <a:sp3d extrusionH="28000" prstMaterial="matte"/>
        </a:bodyPr>
        <a:lstStyle/>
        <a:p>
          <a:pPr lvl="0" algn="ctr" defTabSz="444500">
            <a:lnSpc>
              <a:spcPct val="90000"/>
            </a:lnSpc>
            <a:spcBef>
              <a:spcPct val="0"/>
            </a:spcBef>
            <a:spcAft>
              <a:spcPct val="35000"/>
            </a:spcAft>
          </a:pPr>
          <a:r>
            <a:rPr lang="en-US" sz="1000" kern="1200" dirty="0" err="1" smtClean="0"/>
            <a:t>Lorem</a:t>
          </a:r>
          <a:endParaRPr lang="en-US" sz="1000" kern="1200" dirty="0"/>
        </a:p>
      </dsp:txBody>
      <dsp:txXfrm>
        <a:off x="1091847" y="736247"/>
        <a:ext cx="559504" cy="559504"/>
      </dsp:txXfrm>
    </dsp:sp>
    <dsp:sp modelId="{84C99791-448B-4CC4-942C-4C3785AD397A}">
      <dsp:nvSpPr>
        <dsp:cNvPr id="0" name=""/>
        <dsp:cNvSpPr/>
      </dsp:nvSpPr>
      <dsp:spPr>
        <a:xfrm rot="16200000">
          <a:off x="1287093" y="633384"/>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6200000">
        <a:off x="1367374" y="647515"/>
        <a:ext cx="8450" cy="8450"/>
      </dsp:txXfrm>
    </dsp:sp>
    <dsp:sp modelId="{EA1FFE56-CDCF-46E6-9B1F-482864719F23}">
      <dsp:nvSpPr>
        <dsp:cNvPr id="0" name=""/>
        <dsp:cNvSpPr/>
      </dsp:nvSpPr>
      <dsp:spPr>
        <a:xfrm>
          <a:off x="1091847" y="7730"/>
          <a:ext cx="559504" cy="559504"/>
        </a:xfrm>
        <a:prstGeom prst="ellipse">
          <a:avLst/>
        </a:prstGeom>
        <a:solidFill>
          <a:schemeClr val="accent2">
            <a:shade val="8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sp3d extrusionH="28000" prstMaterial="matte"/>
        </a:bodyPr>
        <a:lstStyle/>
        <a:p>
          <a:pPr lvl="0" algn="ctr" defTabSz="222250">
            <a:lnSpc>
              <a:spcPct val="90000"/>
            </a:lnSpc>
            <a:spcBef>
              <a:spcPct val="0"/>
            </a:spcBef>
            <a:spcAft>
              <a:spcPct val="35000"/>
            </a:spcAft>
          </a:pPr>
          <a:r>
            <a:rPr lang="en-US" sz="500" kern="1200" dirty="0" err="1" smtClean="0"/>
            <a:t>Ipsum</a:t>
          </a:r>
          <a:endParaRPr lang="en-US" sz="500" kern="1200" dirty="0"/>
        </a:p>
      </dsp:txBody>
      <dsp:txXfrm>
        <a:off x="1091847" y="7730"/>
        <a:ext cx="559504" cy="559504"/>
      </dsp:txXfrm>
    </dsp:sp>
    <dsp:sp modelId="{36338EE7-4D32-4DD4-82BF-D8B19187257E}">
      <dsp:nvSpPr>
        <dsp:cNvPr id="0" name=""/>
        <dsp:cNvSpPr/>
      </dsp:nvSpPr>
      <dsp:spPr>
        <a:xfrm rot="19800000">
          <a:off x="1602550" y="815514"/>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9800000">
        <a:off x="1682831" y="829645"/>
        <a:ext cx="8450" cy="8450"/>
      </dsp:txXfrm>
    </dsp:sp>
    <dsp:sp modelId="{4895B42F-A612-4EC4-A18F-15CCF9E0E69E}">
      <dsp:nvSpPr>
        <dsp:cNvPr id="0" name=""/>
        <dsp:cNvSpPr/>
      </dsp:nvSpPr>
      <dsp:spPr>
        <a:xfrm>
          <a:off x="1722762" y="371989"/>
          <a:ext cx="559504" cy="559504"/>
        </a:xfrm>
        <a:prstGeom prst="ellipse">
          <a:avLst/>
        </a:prstGeom>
        <a:solidFill>
          <a:schemeClr val="accent2">
            <a:shade val="80000"/>
            <a:hueOff val="0"/>
            <a:satOff val="-5604"/>
            <a:lumOff val="635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sp3d extrusionH="28000" prstMaterial="matte"/>
        </a:bodyPr>
        <a:lstStyle/>
        <a:p>
          <a:pPr lvl="0" algn="ctr" defTabSz="222250">
            <a:lnSpc>
              <a:spcPct val="90000"/>
            </a:lnSpc>
            <a:spcBef>
              <a:spcPct val="0"/>
            </a:spcBef>
            <a:spcAft>
              <a:spcPct val="35000"/>
            </a:spcAft>
          </a:pPr>
          <a:r>
            <a:rPr lang="en-US" sz="500" kern="1200" dirty="0" smtClean="0"/>
            <a:t>Dolor</a:t>
          </a:r>
          <a:endParaRPr lang="en-US" sz="500" kern="1200" dirty="0"/>
        </a:p>
      </dsp:txBody>
      <dsp:txXfrm>
        <a:off x="1722762" y="371989"/>
        <a:ext cx="559504" cy="559504"/>
      </dsp:txXfrm>
    </dsp:sp>
    <dsp:sp modelId="{4579F35A-2C93-478B-9DA3-A000B5360C9A}">
      <dsp:nvSpPr>
        <dsp:cNvPr id="0" name=""/>
        <dsp:cNvSpPr/>
      </dsp:nvSpPr>
      <dsp:spPr>
        <a:xfrm rot="1800000">
          <a:off x="1602550" y="1179772"/>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800000">
        <a:off x="1682831" y="1193904"/>
        <a:ext cx="8450" cy="8450"/>
      </dsp:txXfrm>
    </dsp:sp>
    <dsp:sp modelId="{21B510F3-D187-4487-A87C-F719078F8A0A}">
      <dsp:nvSpPr>
        <dsp:cNvPr id="0" name=""/>
        <dsp:cNvSpPr/>
      </dsp:nvSpPr>
      <dsp:spPr>
        <a:xfrm>
          <a:off x="1722762" y="1100506"/>
          <a:ext cx="559504" cy="559504"/>
        </a:xfrm>
        <a:prstGeom prst="ellipse">
          <a:avLst/>
        </a:prstGeom>
        <a:solidFill>
          <a:schemeClr val="accent2">
            <a:shade val="80000"/>
            <a:hueOff val="0"/>
            <a:satOff val="-11208"/>
            <a:lumOff val="12701"/>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sp3d extrusionH="28000" prstMaterial="matte"/>
        </a:bodyPr>
        <a:lstStyle/>
        <a:p>
          <a:pPr lvl="0" algn="ctr" defTabSz="222250">
            <a:lnSpc>
              <a:spcPct val="90000"/>
            </a:lnSpc>
            <a:spcBef>
              <a:spcPct val="0"/>
            </a:spcBef>
            <a:spcAft>
              <a:spcPct val="35000"/>
            </a:spcAft>
          </a:pPr>
          <a:r>
            <a:rPr lang="en-US" sz="500" kern="1200" dirty="0" smtClean="0"/>
            <a:t>Sit</a:t>
          </a:r>
          <a:endParaRPr lang="en-US" sz="500" kern="1200" dirty="0"/>
        </a:p>
      </dsp:txBody>
      <dsp:txXfrm>
        <a:off x="1722762" y="1100506"/>
        <a:ext cx="559504" cy="559504"/>
      </dsp:txXfrm>
    </dsp:sp>
    <dsp:sp modelId="{2E445B3B-F841-4D6F-B88B-EA254EBED670}">
      <dsp:nvSpPr>
        <dsp:cNvPr id="0" name=""/>
        <dsp:cNvSpPr/>
      </dsp:nvSpPr>
      <dsp:spPr>
        <a:xfrm rot="5400000">
          <a:off x="1287093" y="1361902"/>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5400000">
        <a:off x="1367374" y="1376033"/>
        <a:ext cx="8450" cy="8450"/>
      </dsp:txXfrm>
    </dsp:sp>
    <dsp:sp modelId="{669E49BE-21E6-49C2-B433-EBAD64DF6DD3}">
      <dsp:nvSpPr>
        <dsp:cNvPr id="0" name=""/>
        <dsp:cNvSpPr/>
      </dsp:nvSpPr>
      <dsp:spPr>
        <a:xfrm>
          <a:off x="1091847" y="1464765"/>
          <a:ext cx="559504" cy="559504"/>
        </a:xfrm>
        <a:prstGeom prst="ellipse">
          <a:avLst/>
        </a:prstGeom>
        <a:solidFill>
          <a:schemeClr val="accent2">
            <a:shade val="80000"/>
            <a:hueOff val="0"/>
            <a:satOff val="-16811"/>
            <a:lumOff val="19051"/>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sp3d extrusionH="28000" prstMaterial="matte"/>
        </a:bodyPr>
        <a:lstStyle/>
        <a:p>
          <a:pPr lvl="0" algn="ctr" defTabSz="222250">
            <a:lnSpc>
              <a:spcPct val="90000"/>
            </a:lnSpc>
            <a:spcBef>
              <a:spcPct val="0"/>
            </a:spcBef>
            <a:spcAft>
              <a:spcPct val="35000"/>
            </a:spcAft>
          </a:pPr>
          <a:r>
            <a:rPr lang="en-US" sz="500" kern="1200" dirty="0" err="1" smtClean="0"/>
            <a:t>Amet</a:t>
          </a:r>
          <a:endParaRPr lang="en-US" sz="500" kern="1200" dirty="0" smtClean="0"/>
        </a:p>
      </dsp:txBody>
      <dsp:txXfrm>
        <a:off x="1091847" y="1464765"/>
        <a:ext cx="559504" cy="559504"/>
      </dsp:txXfrm>
    </dsp:sp>
    <dsp:sp modelId="{FDA07455-BC01-4106-957F-DDAA6940144A}">
      <dsp:nvSpPr>
        <dsp:cNvPr id="0" name=""/>
        <dsp:cNvSpPr/>
      </dsp:nvSpPr>
      <dsp:spPr>
        <a:xfrm rot="9000000">
          <a:off x="971636" y="1179772"/>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9000000">
        <a:off x="1051917" y="1193904"/>
        <a:ext cx="8450" cy="8450"/>
      </dsp:txXfrm>
    </dsp:sp>
    <dsp:sp modelId="{36D67BD1-7C3D-437A-A362-6E1B6205916F}">
      <dsp:nvSpPr>
        <dsp:cNvPr id="0" name=""/>
        <dsp:cNvSpPr/>
      </dsp:nvSpPr>
      <dsp:spPr>
        <a:xfrm>
          <a:off x="460933" y="1100506"/>
          <a:ext cx="559504" cy="559504"/>
        </a:xfrm>
        <a:prstGeom prst="ellipse">
          <a:avLst/>
        </a:prstGeom>
        <a:solidFill>
          <a:schemeClr val="accent2">
            <a:shade val="80000"/>
            <a:hueOff val="0"/>
            <a:satOff val="-22415"/>
            <a:lumOff val="25402"/>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sp3d extrusionH="28000" prstMaterial="matte"/>
        </a:bodyPr>
        <a:lstStyle/>
        <a:p>
          <a:pPr lvl="0" algn="ctr" defTabSz="222250">
            <a:lnSpc>
              <a:spcPct val="90000"/>
            </a:lnSpc>
            <a:spcBef>
              <a:spcPct val="0"/>
            </a:spcBef>
            <a:spcAft>
              <a:spcPct val="35000"/>
            </a:spcAft>
          </a:pPr>
          <a:r>
            <a:rPr lang="en-US" sz="500" b="0" i="0" kern="1200" dirty="0" err="1" smtClean="0"/>
            <a:t>consectetur</a:t>
          </a:r>
          <a:r>
            <a:rPr lang="en-US" sz="500" b="0" i="0" kern="1200" dirty="0" smtClean="0"/>
            <a:t> </a:t>
          </a:r>
          <a:endParaRPr lang="en-US" sz="500" kern="1200" dirty="0"/>
        </a:p>
      </dsp:txBody>
      <dsp:txXfrm>
        <a:off x="460933" y="1100506"/>
        <a:ext cx="559504" cy="559504"/>
      </dsp:txXfrm>
    </dsp:sp>
    <dsp:sp modelId="{8F2FE40E-B243-4AF6-B9E2-E6E3A7829E6E}">
      <dsp:nvSpPr>
        <dsp:cNvPr id="0" name=""/>
        <dsp:cNvSpPr/>
      </dsp:nvSpPr>
      <dsp:spPr>
        <a:xfrm rot="12600000">
          <a:off x="971636" y="815514"/>
          <a:ext cx="169013" cy="36712"/>
        </a:xfrm>
        <a:custGeom>
          <a:avLst/>
          <a:gdLst/>
          <a:ahLst/>
          <a:cxnLst/>
          <a:rect l="0" t="0" r="0" b="0"/>
          <a:pathLst>
            <a:path>
              <a:moveTo>
                <a:pt x="0" y="18356"/>
              </a:moveTo>
              <a:lnTo>
                <a:pt x="169013" y="18356"/>
              </a:lnTo>
            </a:path>
          </a:pathLst>
        </a:custGeom>
        <a:noFill/>
        <a:ln w="25400" cap="flat" cmpd="sng" algn="ctr">
          <a:solidFill>
            <a:schemeClr val="accent2">
              <a:tint val="99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2600000">
        <a:off x="1051917" y="829645"/>
        <a:ext cx="8450" cy="8450"/>
      </dsp:txXfrm>
    </dsp:sp>
    <dsp:sp modelId="{F2ED5C93-71A5-4560-A3C5-C512407ABCA3}">
      <dsp:nvSpPr>
        <dsp:cNvPr id="0" name=""/>
        <dsp:cNvSpPr/>
      </dsp:nvSpPr>
      <dsp:spPr>
        <a:xfrm>
          <a:off x="460933" y="371989"/>
          <a:ext cx="559504" cy="559504"/>
        </a:xfrm>
        <a:prstGeom prst="ellipse">
          <a:avLst/>
        </a:prstGeom>
        <a:solidFill>
          <a:schemeClr val="accent2">
            <a:shade val="80000"/>
            <a:hueOff val="0"/>
            <a:satOff val="-28019"/>
            <a:lumOff val="31752"/>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175" tIns="3175" rIns="3175" bIns="3175" numCol="1" spcCol="1270" anchor="ctr" anchorCtr="0">
          <a:noAutofit/>
          <a:sp3d extrusionH="28000" prstMaterial="matte"/>
        </a:bodyPr>
        <a:lstStyle/>
        <a:p>
          <a:pPr lvl="0" algn="ctr" defTabSz="222250">
            <a:lnSpc>
              <a:spcPct val="90000"/>
            </a:lnSpc>
            <a:spcBef>
              <a:spcPct val="0"/>
            </a:spcBef>
            <a:spcAft>
              <a:spcPct val="35000"/>
            </a:spcAft>
          </a:pPr>
          <a:r>
            <a:rPr lang="en-US" sz="500" b="0" i="0" kern="1200" dirty="0" err="1" smtClean="0"/>
            <a:t>adipisicing</a:t>
          </a:r>
          <a:r>
            <a:rPr lang="en-US" sz="500" b="0" i="0" kern="1200" dirty="0" smtClean="0"/>
            <a:t> </a:t>
          </a:r>
          <a:endParaRPr lang="en-US" sz="500" kern="1200" dirty="0"/>
        </a:p>
      </dsp:txBody>
      <dsp:txXfrm>
        <a:off x="460933" y="371989"/>
        <a:ext cx="559504" cy="559504"/>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981C067-AE78-482A-9C20-3D5CE17F3C2F}">
      <dsp:nvSpPr>
        <dsp:cNvPr id="0" name=""/>
        <dsp:cNvSpPr/>
      </dsp:nvSpPr>
      <dsp:spPr>
        <a:xfrm>
          <a:off x="288358" y="669"/>
          <a:ext cx="1104230" cy="662538"/>
        </a:xfrm>
        <a:prstGeom prst="rect">
          <a:avLst/>
        </a:prstGeom>
        <a:solidFill>
          <a:schemeClr val="accent5">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1</a:t>
          </a:r>
          <a:endParaRPr lang="en-US" sz="3100" kern="1200" dirty="0"/>
        </a:p>
      </dsp:txBody>
      <dsp:txXfrm>
        <a:off x="288358" y="669"/>
        <a:ext cx="1104230" cy="662538"/>
      </dsp:txXfrm>
    </dsp:sp>
    <dsp:sp modelId="{6391E235-8B59-4F42-9649-BAB0E830A460}">
      <dsp:nvSpPr>
        <dsp:cNvPr id="0" name=""/>
        <dsp:cNvSpPr/>
      </dsp:nvSpPr>
      <dsp:spPr>
        <a:xfrm>
          <a:off x="1503011" y="669"/>
          <a:ext cx="1104230" cy="662538"/>
        </a:xfrm>
        <a:prstGeom prst="rect">
          <a:avLst/>
        </a:prstGeom>
        <a:solidFill>
          <a:schemeClr val="accent5">
            <a:hueOff val="814256"/>
            <a:satOff val="2799"/>
            <a:lumOff val="-13432"/>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2</a:t>
          </a:r>
          <a:endParaRPr lang="en-US" sz="3100" kern="1200" dirty="0"/>
        </a:p>
      </dsp:txBody>
      <dsp:txXfrm>
        <a:off x="1503011" y="669"/>
        <a:ext cx="1104230" cy="662538"/>
      </dsp:txXfrm>
    </dsp:sp>
    <dsp:sp modelId="{6B73F277-A09F-45DE-A200-3385D1A42485}">
      <dsp:nvSpPr>
        <dsp:cNvPr id="0" name=""/>
        <dsp:cNvSpPr/>
      </dsp:nvSpPr>
      <dsp:spPr>
        <a:xfrm>
          <a:off x="288358" y="773630"/>
          <a:ext cx="1104230" cy="662538"/>
        </a:xfrm>
        <a:prstGeom prst="rect">
          <a:avLst/>
        </a:prstGeom>
        <a:solidFill>
          <a:schemeClr val="accent5">
            <a:hueOff val="1628512"/>
            <a:satOff val="5598"/>
            <a:lumOff val="-26863"/>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3</a:t>
          </a:r>
          <a:endParaRPr lang="en-US" sz="3100" kern="1200" dirty="0"/>
        </a:p>
      </dsp:txBody>
      <dsp:txXfrm>
        <a:off x="288358" y="773630"/>
        <a:ext cx="1104230" cy="662538"/>
      </dsp:txXfrm>
    </dsp:sp>
    <dsp:sp modelId="{1FA5A2C6-ED99-49B4-A513-6FFA3DDB3AA2}">
      <dsp:nvSpPr>
        <dsp:cNvPr id="0" name=""/>
        <dsp:cNvSpPr/>
      </dsp:nvSpPr>
      <dsp:spPr>
        <a:xfrm>
          <a:off x="1503011" y="773630"/>
          <a:ext cx="1104230" cy="662538"/>
        </a:xfrm>
        <a:prstGeom prst="rect">
          <a:avLst/>
        </a:prstGeom>
        <a:solidFill>
          <a:schemeClr val="accent5">
            <a:hueOff val="2442768"/>
            <a:satOff val="8397"/>
            <a:lumOff val="-40295"/>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4</a:t>
          </a:r>
          <a:endParaRPr lang="en-US" sz="3100" kern="1200" dirty="0"/>
        </a:p>
      </dsp:txBody>
      <dsp:txXfrm>
        <a:off x="1503011" y="773630"/>
        <a:ext cx="1104230" cy="662538"/>
      </dsp:txXfrm>
    </dsp:sp>
    <dsp:sp modelId="{CE300A4E-91EC-4792-90F0-D92E302577CD}">
      <dsp:nvSpPr>
        <dsp:cNvPr id="0" name=""/>
        <dsp:cNvSpPr/>
      </dsp:nvSpPr>
      <dsp:spPr>
        <a:xfrm>
          <a:off x="895684" y="1546592"/>
          <a:ext cx="1104230" cy="662538"/>
        </a:xfrm>
        <a:prstGeom prst="rect">
          <a:avLst/>
        </a:prstGeom>
        <a:solidFill>
          <a:schemeClr val="accent5">
            <a:hueOff val="3257024"/>
            <a:satOff val="11196"/>
            <a:lumOff val="-53726"/>
            <a:alphaOff val="0"/>
          </a:schemeClr>
        </a:solidFill>
        <a:ln>
          <a:noFill/>
        </a:ln>
        <a:effectLst>
          <a:outerShdw blurRad="76200" dist="50800" dir="5400000" rotWithShape="0">
            <a:srgbClr val="4E3B3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5</a:t>
          </a:r>
          <a:endParaRPr lang="en-US" sz="3100" kern="1200" dirty="0"/>
        </a:p>
      </dsp:txBody>
      <dsp:txXfrm>
        <a:off x="895684" y="1546592"/>
        <a:ext cx="1104230" cy="662538"/>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DFBDB3A-2CE1-4386-85A2-CC93B3D98E19}">
      <dsp:nvSpPr>
        <dsp:cNvPr id="0" name=""/>
        <dsp:cNvSpPr/>
      </dsp:nvSpPr>
      <dsp:spPr>
        <a:xfrm rot="10800000">
          <a:off x="0" y="0"/>
          <a:ext cx="2514599" cy="736600"/>
        </a:xfrm>
        <a:prstGeom prst="trapezoid">
          <a:avLst>
            <a:gd name="adj" fmla="val 56897"/>
          </a:avLst>
        </a:prstGeom>
        <a:solidFill>
          <a:schemeClr val="accent6">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1</a:t>
          </a:r>
          <a:endParaRPr lang="en-US" sz="4600" kern="1200" dirty="0"/>
        </a:p>
      </dsp:txBody>
      <dsp:txXfrm>
        <a:off x="440054" y="0"/>
        <a:ext cx="1634490" cy="736600"/>
      </dsp:txXfrm>
    </dsp:sp>
    <dsp:sp modelId="{66C1C767-EC8E-48C7-AD9F-8C0AE9B1C13E}">
      <dsp:nvSpPr>
        <dsp:cNvPr id="0" name=""/>
        <dsp:cNvSpPr/>
      </dsp:nvSpPr>
      <dsp:spPr>
        <a:xfrm rot="10800000">
          <a:off x="419099" y="736599"/>
          <a:ext cx="1676399" cy="736600"/>
        </a:xfrm>
        <a:prstGeom prst="trapezoid">
          <a:avLst>
            <a:gd name="adj" fmla="val 56897"/>
          </a:avLst>
        </a:prstGeom>
        <a:solidFill>
          <a:schemeClr val="accent6">
            <a:shade val="50000"/>
            <a:hueOff val="0"/>
            <a:satOff val="-24950"/>
            <a:lumOff val="3310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2</a:t>
          </a:r>
          <a:endParaRPr lang="en-US" sz="4600" kern="1200" dirty="0"/>
        </a:p>
      </dsp:txBody>
      <dsp:txXfrm>
        <a:off x="712469" y="736599"/>
        <a:ext cx="1089660" cy="736600"/>
      </dsp:txXfrm>
    </dsp:sp>
    <dsp:sp modelId="{1670AC11-A3F3-47AF-91F6-2A403BCA4592}">
      <dsp:nvSpPr>
        <dsp:cNvPr id="0" name=""/>
        <dsp:cNvSpPr/>
      </dsp:nvSpPr>
      <dsp:spPr>
        <a:xfrm rot="10800000">
          <a:off x="838199" y="1473200"/>
          <a:ext cx="838199" cy="736600"/>
        </a:xfrm>
        <a:prstGeom prst="trapezoid">
          <a:avLst>
            <a:gd name="adj" fmla="val 56897"/>
          </a:avLst>
        </a:prstGeom>
        <a:solidFill>
          <a:schemeClr val="accent6">
            <a:shade val="50000"/>
            <a:hueOff val="0"/>
            <a:satOff val="-24950"/>
            <a:lumOff val="3310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3</a:t>
          </a:r>
          <a:endParaRPr lang="en-US" sz="4600" kern="1200" dirty="0"/>
        </a:p>
      </dsp:txBody>
      <dsp:txXfrm>
        <a:off x="838199" y="1473200"/>
        <a:ext cx="838199" cy="73660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DFBDB3A-2CE1-4386-85A2-CC93B3D98E19}">
      <dsp:nvSpPr>
        <dsp:cNvPr id="0" name=""/>
        <dsp:cNvSpPr/>
      </dsp:nvSpPr>
      <dsp:spPr>
        <a:xfrm rot="10800000">
          <a:off x="0" y="0"/>
          <a:ext cx="2514599" cy="736600"/>
        </a:xfrm>
        <a:prstGeom prst="trapezoid">
          <a:avLst>
            <a:gd name="adj" fmla="val 56897"/>
          </a:avLst>
        </a:prstGeom>
        <a:solidFill>
          <a:schemeClr val="accent6">
            <a:shade val="50000"/>
            <a:hueOff val="0"/>
            <a:satOff val="0"/>
            <a:lumOff val="0"/>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8420" tIns="58420" rIns="58420" bIns="58420" numCol="1" spcCol="1270" anchor="ctr" anchorCtr="0">
          <a:noAutofit/>
          <a:sp3d extrusionH="28000" prstMaterial="matte"/>
        </a:bodyPr>
        <a:lstStyle/>
        <a:p>
          <a:pPr lvl="0" algn="ctr" defTabSz="2044700">
            <a:lnSpc>
              <a:spcPct val="90000"/>
            </a:lnSpc>
            <a:spcBef>
              <a:spcPct val="0"/>
            </a:spcBef>
            <a:spcAft>
              <a:spcPct val="35000"/>
            </a:spcAft>
          </a:pPr>
          <a:r>
            <a:rPr lang="en-US" sz="4600" kern="1200" dirty="0" smtClean="0"/>
            <a:t>1</a:t>
          </a:r>
          <a:endParaRPr lang="en-US" sz="4600" kern="1200" dirty="0"/>
        </a:p>
      </dsp:txBody>
      <dsp:txXfrm>
        <a:off x="440054" y="0"/>
        <a:ext cx="1634490" cy="736600"/>
      </dsp:txXfrm>
    </dsp:sp>
    <dsp:sp modelId="{66C1C767-EC8E-48C7-AD9F-8C0AE9B1C13E}">
      <dsp:nvSpPr>
        <dsp:cNvPr id="0" name=""/>
        <dsp:cNvSpPr/>
      </dsp:nvSpPr>
      <dsp:spPr>
        <a:xfrm rot="10800000">
          <a:off x="419099" y="736599"/>
          <a:ext cx="1676399" cy="736600"/>
        </a:xfrm>
        <a:prstGeom prst="trapezoid">
          <a:avLst>
            <a:gd name="adj" fmla="val 56897"/>
          </a:avLst>
        </a:prstGeom>
        <a:solidFill>
          <a:schemeClr val="accent6">
            <a:shade val="50000"/>
            <a:hueOff val="0"/>
            <a:satOff val="-24950"/>
            <a:lumOff val="33101"/>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8420" tIns="58420" rIns="58420" bIns="58420" numCol="1" spcCol="1270" anchor="ctr" anchorCtr="0">
          <a:noAutofit/>
          <a:sp3d extrusionH="28000" prstMaterial="matte"/>
        </a:bodyPr>
        <a:lstStyle/>
        <a:p>
          <a:pPr lvl="0" algn="ctr" defTabSz="2044700">
            <a:lnSpc>
              <a:spcPct val="90000"/>
            </a:lnSpc>
            <a:spcBef>
              <a:spcPct val="0"/>
            </a:spcBef>
            <a:spcAft>
              <a:spcPct val="35000"/>
            </a:spcAft>
          </a:pPr>
          <a:r>
            <a:rPr lang="en-US" sz="4600" kern="1200" dirty="0" smtClean="0"/>
            <a:t>2</a:t>
          </a:r>
          <a:endParaRPr lang="en-US" sz="4600" kern="1200" dirty="0"/>
        </a:p>
      </dsp:txBody>
      <dsp:txXfrm>
        <a:off x="712469" y="736599"/>
        <a:ext cx="1089660" cy="736600"/>
      </dsp:txXfrm>
    </dsp:sp>
    <dsp:sp modelId="{1670AC11-A3F3-47AF-91F6-2A403BCA4592}">
      <dsp:nvSpPr>
        <dsp:cNvPr id="0" name=""/>
        <dsp:cNvSpPr/>
      </dsp:nvSpPr>
      <dsp:spPr>
        <a:xfrm rot="10800000">
          <a:off x="838199" y="1473200"/>
          <a:ext cx="838199" cy="736600"/>
        </a:xfrm>
        <a:prstGeom prst="trapezoid">
          <a:avLst>
            <a:gd name="adj" fmla="val 56897"/>
          </a:avLst>
        </a:prstGeom>
        <a:solidFill>
          <a:schemeClr val="accent6">
            <a:shade val="50000"/>
            <a:hueOff val="0"/>
            <a:satOff val="-24950"/>
            <a:lumOff val="33101"/>
            <a:alphaOff val="0"/>
          </a:schemeClr>
        </a:solidFill>
        <a:ln>
          <a:noFill/>
        </a:ln>
        <a:effectLst>
          <a:outerShdw blurRad="76200" dist="50800" dir="5400000" rotWithShape="0">
            <a:srgbClr val="4E3B30">
              <a:alpha val="60000"/>
            </a:srgbClr>
          </a:outerShdw>
        </a:effectLst>
        <a:scene3d>
          <a:camera prst="orthographicFront">
            <a:rot lat="0" lon="0" rev="0"/>
          </a:camera>
          <a:lightRig rig="threePt" dir="tl">
            <a:rot lat="0" lon="0" rev="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8420" tIns="58420" rIns="58420" bIns="58420" numCol="1" spcCol="1270" anchor="ctr" anchorCtr="0">
          <a:noAutofit/>
          <a:sp3d extrusionH="28000" prstMaterial="matte"/>
        </a:bodyPr>
        <a:lstStyle/>
        <a:p>
          <a:pPr lvl="0" algn="ctr" defTabSz="2044700">
            <a:lnSpc>
              <a:spcPct val="90000"/>
            </a:lnSpc>
            <a:spcBef>
              <a:spcPct val="0"/>
            </a:spcBef>
            <a:spcAft>
              <a:spcPct val="35000"/>
            </a:spcAft>
          </a:pPr>
          <a:r>
            <a:rPr lang="en-US" sz="4600" kern="1200" dirty="0" smtClean="0"/>
            <a:t>3</a:t>
          </a:r>
          <a:endParaRPr lang="en-US" sz="4600" kern="1200" dirty="0"/>
        </a:p>
      </dsp:txBody>
      <dsp:txXfrm>
        <a:off x="838199" y="1473200"/>
        <a:ext cx="838199" cy="73660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99CE831-7DFA-4FD6-B3B7-857F0784AA4A}">
      <dsp:nvSpPr>
        <dsp:cNvPr id="0" name=""/>
        <dsp:cNvSpPr/>
      </dsp:nvSpPr>
      <dsp:spPr>
        <a:xfrm>
          <a:off x="704849" y="0"/>
          <a:ext cx="1104899" cy="1104899"/>
        </a:xfrm>
        <a:prstGeom prst="triangle">
          <a:avLst/>
        </a:prstGeom>
        <a:solidFill>
          <a:schemeClr val="accent6">
            <a:shade val="50000"/>
            <a:hueOff val="0"/>
            <a:satOff val="0"/>
            <a:lumOff val="0"/>
            <a:alphaOff val="0"/>
          </a:schemeClr>
        </a:solidFill>
        <a:ln>
          <a:noFill/>
        </a:ln>
        <a:effectLst/>
        <a:scene3d>
          <a:camera prst="orthographicFron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1</a:t>
          </a:r>
          <a:endParaRPr lang="en-US" sz="2600" kern="1200" dirty="0"/>
        </a:p>
      </dsp:txBody>
      <dsp:txXfrm>
        <a:off x="704849" y="0"/>
        <a:ext cx="1104899" cy="1104899"/>
      </dsp:txXfrm>
    </dsp:sp>
    <dsp:sp modelId="{4BF980FC-05FD-492B-9F2F-0CC29FB743E0}">
      <dsp:nvSpPr>
        <dsp:cNvPr id="0" name=""/>
        <dsp:cNvSpPr/>
      </dsp:nvSpPr>
      <dsp:spPr>
        <a:xfrm>
          <a:off x="152399" y="1104899"/>
          <a:ext cx="1104899" cy="1104899"/>
        </a:xfrm>
        <a:prstGeom prst="triangle">
          <a:avLst/>
        </a:prstGeom>
        <a:solidFill>
          <a:schemeClr val="accent6">
            <a:shade val="50000"/>
            <a:hueOff val="0"/>
            <a:satOff val="-18712"/>
            <a:lumOff val="24826"/>
            <a:alphaOff val="0"/>
          </a:schemeClr>
        </a:solidFill>
        <a:ln>
          <a:noFill/>
        </a:ln>
        <a:effectLst/>
        <a:scene3d>
          <a:camera prst="orthographicFront" zoom="95000"/>
          <a:lightRig rig="flat" dir="t"/>
        </a:scene3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2</a:t>
          </a:r>
          <a:endParaRPr lang="en-US" sz="2600" kern="1200" dirty="0"/>
        </a:p>
      </dsp:txBody>
      <dsp:txXfrm>
        <a:off x="152399" y="1104899"/>
        <a:ext cx="1104899" cy="1104899"/>
      </dsp:txXfrm>
    </dsp:sp>
    <dsp:sp modelId="{FA172353-13B0-44F2-B961-1F8ACE1A6B63}">
      <dsp:nvSpPr>
        <dsp:cNvPr id="0" name=""/>
        <dsp:cNvSpPr/>
      </dsp:nvSpPr>
      <dsp:spPr>
        <a:xfrm rot="10800000">
          <a:off x="704849" y="1104899"/>
          <a:ext cx="1104899" cy="1104899"/>
        </a:xfrm>
        <a:prstGeom prst="triangle">
          <a:avLst/>
        </a:prstGeom>
        <a:solidFill>
          <a:schemeClr val="accent6">
            <a:shade val="50000"/>
            <a:hueOff val="0"/>
            <a:satOff val="-37425"/>
            <a:lumOff val="49652"/>
            <a:alphaOff val="0"/>
          </a:schemeClr>
        </a:solidFill>
        <a:ln>
          <a:noFill/>
        </a:ln>
        <a:effectLst/>
        <a:scene3d>
          <a:camera prst="orthographicFron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3</a:t>
          </a:r>
          <a:endParaRPr lang="en-US" sz="2600" kern="1200" dirty="0"/>
        </a:p>
      </dsp:txBody>
      <dsp:txXfrm rot="10800000">
        <a:off x="704849" y="1104899"/>
        <a:ext cx="1104899" cy="1104899"/>
      </dsp:txXfrm>
    </dsp:sp>
    <dsp:sp modelId="{0B03E17C-23D6-40F6-B22E-06729C0DE62F}">
      <dsp:nvSpPr>
        <dsp:cNvPr id="0" name=""/>
        <dsp:cNvSpPr/>
      </dsp:nvSpPr>
      <dsp:spPr>
        <a:xfrm>
          <a:off x="1257299" y="1104899"/>
          <a:ext cx="1104899" cy="1104899"/>
        </a:xfrm>
        <a:prstGeom prst="triangle">
          <a:avLst/>
        </a:prstGeom>
        <a:solidFill>
          <a:schemeClr val="accent6">
            <a:shade val="50000"/>
            <a:hueOff val="0"/>
            <a:satOff val="-18712"/>
            <a:lumOff val="24826"/>
            <a:alphaOff val="0"/>
          </a:schemeClr>
        </a:solidFill>
        <a:ln>
          <a:noFill/>
        </a:ln>
        <a:effectLst/>
        <a:scene3d>
          <a:camera prst="orthographicFron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4</a:t>
          </a:r>
          <a:endParaRPr lang="en-US" sz="2600" kern="1200" dirty="0"/>
        </a:p>
      </dsp:txBody>
      <dsp:txXfrm>
        <a:off x="1257299" y="1104899"/>
        <a:ext cx="1104899" cy="1104899"/>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82CD0CD-7EB6-41A3-84AE-ADD6400BFFE9}">
      <dsp:nvSpPr>
        <dsp:cNvPr id="0" name=""/>
        <dsp:cNvSpPr/>
      </dsp:nvSpPr>
      <dsp:spPr>
        <a:xfrm rot="16200000">
          <a:off x="-755473" y="1134149"/>
          <a:ext cx="1723643" cy="18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61230" bIns="0" numCol="1" spcCol="1270" anchor="t" anchorCtr="0">
          <a:noAutofit/>
        </a:bodyPr>
        <a:lstStyle/>
        <a:p>
          <a:pPr lvl="0" algn="r" defTabSz="577850">
            <a:lnSpc>
              <a:spcPct val="90000"/>
            </a:lnSpc>
            <a:spcBef>
              <a:spcPct val="0"/>
            </a:spcBef>
            <a:spcAft>
              <a:spcPct val="35000"/>
            </a:spcAft>
          </a:pPr>
          <a:r>
            <a:rPr lang="en-US" sz="1300" kern="1200" dirty="0" smtClean="0"/>
            <a:t>1</a:t>
          </a:r>
          <a:endParaRPr lang="en-US" sz="1300" kern="1200" dirty="0"/>
        </a:p>
      </dsp:txBody>
      <dsp:txXfrm rot="16200000">
        <a:off x="-755473" y="1134149"/>
        <a:ext cx="1723643" cy="182812"/>
      </dsp:txXfrm>
    </dsp:sp>
    <dsp:sp modelId="{578EF4DF-1D99-49FF-890A-A3CF0575BB59}">
      <dsp:nvSpPr>
        <dsp:cNvPr id="0" name=""/>
        <dsp:cNvSpPr/>
      </dsp:nvSpPr>
      <dsp:spPr>
        <a:xfrm>
          <a:off x="197754" y="363734"/>
          <a:ext cx="910598" cy="172364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9D94EE-00DA-45C2-AECC-91282737E766}">
      <dsp:nvSpPr>
        <dsp:cNvPr id="0" name=""/>
        <dsp:cNvSpPr/>
      </dsp:nvSpPr>
      <dsp:spPr>
        <a:xfrm>
          <a:off x="14942" y="122421"/>
          <a:ext cx="365624" cy="365624"/>
        </a:xfrm>
        <a:prstGeom prst="rect">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9C256A-B6FF-4E02-B9E3-85A7AE3A7325}">
      <dsp:nvSpPr>
        <dsp:cNvPr id="0" name=""/>
        <dsp:cNvSpPr/>
      </dsp:nvSpPr>
      <dsp:spPr>
        <a:xfrm rot="16200000">
          <a:off x="559631" y="1134149"/>
          <a:ext cx="1723643" cy="18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61230" bIns="0" numCol="1" spcCol="1270" anchor="t" anchorCtr="0">
          <a:noAutofit/>
        </a:bodyPr>
        <a:lstStyle/>
        <a:p>
          <a:pPr lvl="0" algn="r" defTabSz="577850">
            <a:lnSpc>
              <a:spcPct val="90000"/>
            </a:lnSpc>
            <a:spcBef>
              <a:spcPct val="0"/>
            </a:spcBef>
            <a:spcAft>
              <a:spcPct val="35000"/>
            </a:spcAft>
          </a:pPr>
          <a:r>
            <a:rPr lang="en-US" sz="1300" kern="1200" dirty="0" smtClean="0"/>
            <a:t>2</a:t>
          </a:r>
          <a:endParaRPr lang="en-US" sz="1300" kern="1200" dirty="0"/>
        </a:p>
      </dsp:txBody>
      <dsp:txXfrm rot="16200000">
        <a:off x="559631" y="1134149"/>
        <a:ext cx="1723643" cy="182812"/>
      </dsp:txXfrm>
    </dsp:sp>
    <dsp:sp modelId="{E992AB07-F282-4AD0-8838-FE2A441F3817}">
      <dsp:nvSpPr>
        <dsp:cNvPr id="0" name=""/>
        <dsp:cNvSpPr/>
      </dsp:nvSpPr>
      <dsp:spPr>
        <a:xfrm>
          <a:off x="1512859" y="363734"/>
          <a:ext cx="910598" cy="1723643"/>
        </a:xfrm>
        <a:prstGeom prst="rect">
          <a:avLst/>
        </a:prstGeom>
        <a:solidFill>
          <a:schemeClr val="accent5">
            <a:hueOff val="3257024"/>
            <a:satOff val="11196"/>
            <a:lumOff val="-53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1754FB-9CAF-4209-865E-1334B4458596}">
      <dsp:nvSpPr>
        <dsp:cNvPr id="0" name=""/>
        <dsp:cNvSpPr/>
      </dsp:nvSpPr>
      <dsp:spPr>
        <a:xfrm>
          <a:off x="1330047" y="122421"/>
          <a:ext cx="365624" cy="365624"/>
        </a:xfrm>
        <a:prstGeom prst="rect">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0FBF224-6DB6-4F85-BECC-25D812BD789A}">
      <dsp:nvSpPr>
        <dsp:cNvPr id="0" name=""/>
        <dsp:cNvSpPr/>
      </dsp:nvSpPr>
      <dsp:spPr>
        <a:xfrm>
          <a:off x="704849" y="0"/>
          <a:ext cx="1104899" cy="1104899"/>
        </a:xfrm>
        <a:prstGeom prst="triangle">
          <a:avLst/>
        </a:prstGeom>
        <a:solidFill>
          <a:schemeClr val="accent6">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1</a:t>
          </a:r>
          <a:endParaRPr lang="en-US" sz="2600" kern="1200" dirty="0"/>
        </a:p>
      </dsp:txBody>
      <dsp:txXfrm>
        <a:off x="704849" y="0"/>
        <a:ext cx="1104899" cy="1104899"/>
      </dsp:txXfrm>
    </dsp:sp>
    <dsp:sp modelId="{D6DF8641-C41F-47DE-B64D-179553CF913A}">
      <dsp:nvSpPr>
        <dsp:cNvPr id="0" name=""/>
        <dsp:cNvSpPr/>
      </dsp:nvSpPr>
      <dsp:spPr>
        <a:xfrm>
          <a:off x="152399" y="1104899"/>
          <a:ext cx="1104899" cy="1104899"/>
        </a:xfrm>
        <a:prstGeom prst="triangle">
          <a:avLst/>
        </a:prstGeom>
        <a:solidFill>
          <a:schemeClr val="accent6">
            <a:shade val="50000"/>
            <a:hueOff val="0"/>
            <a:satOff val="-18712"/>
            <a:lumOff val="2482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2</a:t>
          </a:r>
          <a:endParaRPr lang="en-US" sz="2600" kern="1200" dirty="0"/>
        </a:p>
      </dsp:txBody>
      <dsp:txXfrm>
        <a:off x="152399" y="1104899"/>
        <a:ext cx="1104899" cy="1104899"/>
      </dsp:txXfrm>
    </dsp:sp>
    <dsp:sp modelId="{97C4B163-BA87-4D97-A680-76FB4D42DE52}">
      <dsp:nvSpPr>
        <dsp:cNvPr id="0" name=""/>
        <dsp:cNvSpPr/>
      </dsp:nvSpPr>
      <dsp:spPr>
        <a:xfrm rot="10800000">
          <a:off x="704849" y="1104899"/>
          <a:ext cx="1104899" cy="1104899"/>
        </a:xfrm>
        <a:prstGeom prst="triangle">
          <a:avLst/>
        </a:prstGeom>
        <a:solidFill>
          <a:schemeClr val="accent6">
            <a:shade val="50000"/>
            <a:hueOff val="0"/>
            <a:satOff val="-37425"/>
            <a:lumOff val="4965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3</a:t>
          </a:r>
          <a:endParaRPr lang="en-US" sz="2600" kern="1200" dirty="0"/>
        </a:p>
      </dsp:txBody>
      <dsp:txXfrm rot="10800000">
        <a:off x="704849" y="1104899"/>
        <a:ext cx="1104899" cy="1104899"/>
      </dsp:txXfrm>
    </dsp:sp>
    <dsp:sp modelId="{49974784-CA97-46C2-A6B9-F1E8A5BFD9F1}">
      <dsp:nvSpPr>
        <dsp:cNvPr id="0" name=""/>
        <dsp:cNvSpPr/>
      </dsp:nvSpPr>
      <dsp:spPr>
        <a:xfrm>
          <a:off x="1257299" y="1104899"/>
          <a:ext cx="1104899" cy="1104899"/>
        </a:xfrm>
        <a:prstGeom prst="triangle">
          <a:avLst/>
        </a:prstGeom>
        <a:solidFill>
          <a:schemeClr val="accent6">
            <a:shade val="50000"/>
            <a:hueOff val="0"/>
            <a:satOff val="-18712"/>
            <a:lumOff val="2482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4</a:t>
          </a:r>
          <a:endParaRPr lang="en-US" sz="2600" kern="1200" dirty="0"/>
        </a:p>
      </dsp:txBody>
      <dsp:txXfrm>
        <a:off x="1257299" y="1104899"/>
        <a:ext cx="1104899" cy="1104899"/>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1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4.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5.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7.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8.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5.vml.rels><?xml version="1.0" encoding="UTF-8" standalone="yes"?>
<Relationships xmlns="http://schemas.openxmlformats.org/package/2006/relationships"><Relationship Id="rId3" Type="http://schemas.microsoft.com/office/2006/relationships/legacyDiagramText" Target="legacyDiagramText3.bin"/><Relationship Id="rId2" Type="http://schemas.microsoft.com/office/2006/relationships/legacyDiagramText" Target="legacyDiagramText2.bin"/><Relationship Id="rId1" Type="http://schemas.microsoft.com/office/2006/relationships/legacyDiagramText" Target="legacyDiagramText1.bin"/></Relationships>
</file>

<file path=ppt/drawings/_rels/vmlDrawing29.vml.rels><?xml version="1.0" encoding="UTF-8" standalone="yes"?>
<Relationships xmlns="http://schemas.openxmlformats.org/package/2006/relationships"><Relationship Id="rId3" Type="http://schemas.microsoft.com/office/2006/relationships/legacyDiagramText" Target="legacyDiagramText6.bin"/><Relationship Id="rId2" Type="http://schemas.microsoft.com/office/2006/relationships/legacyDiagramText" Target="legacyDiagramText5.bin"/><Relationship Id="rId1" Type="http://schemas.microsoft.com/office/2006/relationships/legacyDiagramText" Target="legacyDiagramText4.bin"/></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4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280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280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280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80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280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396B6CA-D2AF-4D23-886C-E7825EBD1114}"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100</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101</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102</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787506-598B-4E39-8D69-2B9DDF211C92}" type="slidenum">
              <a:rPr lang="en-US" altLang="ja-JP" smtClean="0"/>
              <a:pPr/>
              <a:t>103</a:t>
            </a:fld>
            <a:endParaRPr lang="en-US" altLang="ja-JP"/>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787506-598B-4E39-8D69-2B9DDF211C92}" type="slidenum">
              <a:rPr lang="en-US" altLang="ja-JP" smtClean="0"/>
              <a:pPr/>
              <a:t>104</a:t>
            </a:fld>
            <a:endParaRPr lang="en-US" altLang="ja-JP"/>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787506-598B-4E39-8D69-2B9DDF211C92}" type="slidenum">
              <a:rPr lang="en-US" altLang="ja-JP" smtClean="0"/>
              <a:pPr/>
              <a:t>105</a:t>
            </a:fld>
            <a:endParaRPr lang="en-US" altLang="ja-JP"/>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787506-598B-4E39-8D69-2B9DDF211C92}" type="slidenum">
              <a:rPr lang="en-US" altLang="ja-JP" smtClean="0"/>
              <a:pPr/>
              <a:t>106</a:t>
            </a:fld>
            <a:endParaRPr lang="en-US" altLang="ja-JP"/>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787506-598B-4E39-8D69-2B9DDF211C92}" type="slidenum">
              <a:rPr lang="en-US" altLang="ja-JP" smtClean="0"/>
              <a:pPr/>
              <a:t>107</a:t>
            </a:fld>
            <a:endParaRPr lang="en-US" altLang="ja-JP"/>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787506-598B-4E39-8D69-2B9DDF211C92}" type="slidenum">
              <a:rPr lang="en-US" altLang="ja-JP" smtClean="0"/>
              <a:pPr/>
              <a:t>108</a:t>
            </a:fld>
            <a:endParaRPr lang="en-US" altLang="ja-JP"/>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787506-598B-4E39-8D69-2B9DDF211C92}" type="slidenum">
              <a:rPr lang="en-US" altLang="ja-JP" smtClean="0"/>
              <a:pPr/>
              <a:t>109</a:t>
            </a:fld>
            <a:endParaRPr lang="en-US" altLang="ja-JP"/>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11</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8195" name="ノート プレースホルダ 2"/>
          <p:cNvSpPr>
            <a:spLocks noGrp="1"/>
          </p:cNvSpPr>
          <p:nvPr>
            <p:ph type="body" idx="1"/>
          </p:nvPr>
        </p:nvSpPr>
        <p:spPr bwMode="auto">
          <a:noFill/>
        </p:spPr>
        <p:txBody>
          <a:bodyPr/>
          <a:lstStyle/>
          <a:p>
            <a:pPr>
              <a:spcBef>
                <a:spcPct val="0"/>
              </a:spcBef>
            </a:pPr>
            <a:endParaRPr lang="ja-JP" altLang="en-US" smtClean="0"/>
          </a:p>
        </p:txBody>
      </p:sp>
      <p:sp>
        <p:nvSpPr>
          <p:cNvPr id="8196" name="スライド番号プレースホルダ 3"/>
          <p:cNvSpPr>
            <a:spLocks noGrp="1"/>
          </p:cNvSpPr>
          <p:nvPr>
            <p:ph type="sldNum" sz="quarter" idx="5"/>
          </p:nvPr>
        </p:nvSpPr>
        <p:spPr bwMode="auto">
          <a:noFill/>
          <a:ln>
            <a:miter lim="800000"/>
            <a:headEnd/>
            <a:tailEnd/>
          </a:ln>
        </p:spPr>
        <p:txBody>
          <a:bodyPr/>
          <a:lstStyle/>
          <a:p>
            <a:fld id="{055B00A8-A353-45F0-B36C-07A4943DD3B9}" type="slidenum">
              <a:rPr lang="ja-JP" altLang="en-US"/>
              <a:pPr/>
              <a:t>110</a:t>
            </a:fld>
            <a:endParaRPr lang="ja-JP"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504A857-8C6A-442F-AD22-170A1A75A728}" type="slidenum">
              <a:rPr lang="en-US" smtClean="0"/>
              <a:pPr/>
              <a:t>111</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AA874C6-65E1-45FE-8D35-EDC0F1F42D1B}" type="slidenum">
              <a:rPr lang="en-US" smtClean="0"/>
              <a:t>112</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AA874C6-65E1-45FE-8D35-EDC0F1F42D1B}" type="slidenum">
              <a:rPr lang="en-US" smtClean="0"/>
              <a:t>113</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AA874C6-65E1-45FE-8D35-EDC0F1F42D1B}" type="slidenum">
              <a:rPr lang="en-US" smtClean="0"/>
              <a:t>114</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3991" y="8684961"/>
            <a:ext cx="2972392" cy="457567"/>
          </a:xfrm>
          <a:prstGeom prst="rect">
            <a:avLst/>
          </a:prstGeom>
          <a:noFill/>
          <a:ln w="9525">
            <a:noFill/>
            <a:miter lim="800000"/>
            <a:headEnd/>
            <a:tailEnd/>
          </a:ln>
        </p:spPr>
        <p:txBody>
          <a:bodyPr lIns="91425" tIns="45713" rIns="91425" bIns="45713" anchor="b"/>
          <a:lstStyle/>
          <a:p>
            <a:pPr algn="r"/>
            <a:fld id="{CEB6C23C-317B-4ECC-B5D6-8284851E2E06}" type="slidenum">
              <a:rPr lang="en-US" altLang="ja-JP" sz="1200"/>
              <a:pPr algn="r"/>
              <a:t>115</a:t>
            </a:fld>
            <a:endParaRPr lang="en-US" altLang="ja-JP"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ja-JP" altLang="ja-JP" smtClean="0">
              <a:latin typeface="Arial" pitchFamily="34" charset="0"/>
              <a:ea typeface="ＭＳ Ｐゴシック" pitchFamily="50" charset="-128"/>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919680" y="685617"/>
            <a:ext cx="5023489" cy="3429552"/>
          </a:xfrm>
          <a:ln/>
        </p:spPr>
      </p:sp>
      <p:sp>
        <p:nvSpPr>
          <p:cNvPr id="41987" name="Rectangle 3"/>
          <p:cNvSpPr>
            <a:spLocks noGrp="1" noChangeArrowheads="1"/>
          </p:cNvSpPr>
          <p:nvPr>
            <p:ph type="body" idx="1"/>
          </p:nvPr>
        </p:nvSpPr>
        <p:spPr>
          <a:noFill/>
          <a:ln/>
        </p:spPr>
        <p:txBody>
          <a:bodyPr/>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p:spPr>
        <p:txBody>
          <a:bodyPr/>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3991" y="8684961"/>
            <a:ext cx="2972392" cy="457567"/>
          </a:xfrm>
          <a:prstGeom prst="rect">
            <a:avLst/>
          </a:prstGeom>
          <a:noFill/>
          <a:ln w="9525">
            <a:noFill/>
            <a:miter lim="800000"/>
            <a:headEnd/>
            <a:tailEnd/>
          </a:ln>
        </p:spPr>
        <p:txBody>
          <a:bodyPr lIns="91425" tIns="45713" rIns="91425" bIns="45713" anchor="b"/>
          <a:lstStyle/>
          <a:p>
            <a:pPr algn="r"/>
            <a:fld id="{10E57B7A-78AE-4A9F-9DEF-37832C3D255E}" type="slidenum">
              <a:rPr lang="en-US" altLang="ja-JP" sz="1200"/>
              <a:pPr algn="r"/>
              <a:t>120</a:t>
            </a:fld>
            <a:endParaRPr lang="en-US" altLang="ja-JP"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buFontTx/>
              <a:buChar char="-"/>
            </a:pPr>
            <a:endParaRPr lang="en-US" altLang="ja-JP" smtClean="0">
              <a:latin typeface="Arial" pitchFamily="34" charset="0"/>
              <a:ea typeface="ＭＳ Ｐゴシック" pitchFamily="50" charset="-128"/>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p:spPr>
        <p:txBody>
          <a:bodyPr/>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lIns="90734" tIns="45368" rIns="90734" bIns="45368"/>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p:spPr>
        <p:txBody>
          <a:bodyPr lIns="90749" tIns="45375" rIns="90749" bIns="45375"/>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p:spPr>
        <p:txBody>
          <a:bodyPr/>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3991" y="8686432"/>
            <a:ext cx="2972392" cy="456097"/>
          </a:xfrm>
          <a:prstGeom prst="rect">
            <a:avLst/>
          </a:prstGeom>
          <a:noFill/>
          <a:ln w="9525">
            <a:noFill/>
            <a:miter lim="800000"/>
            <a:headEnd/>
            <a:tailEnd/>
          </a:ln>
        </p:spPr>
        <p:txBody>
          <a:bodyPr lIns="94828" tIns="47414" rIns="94828" bIns="47414" anchor="b"/>
          <a:lstStyle/>
          <a:p>
            <a:pPr algn="r" defTabSz="949325"/>
            <a:fld id="{F5BC1C52-8306-4D08-85D6-CEF2583DBECE}" type="slidenum">
              <a:rPr lang="ja-JP" altLang="en-US" sz="1200"/>
              <a:pPr algn="r" defTabSz="949325"/>
              <a:t>125</a:t>
            </a:fld>
            <a:endParaRPr lang="en-US" altLang="ja-JP" sz="1200"/>
          </a:p>
        </p:txBody>
      </p:sp>
      <p:sp>
        <p:nvSpPr>
          <p:cNvPr id="51203" name="Slide Image Placeholder 1"/>
          <p:cNvSpPr>
            <a:spLocks noGrp="1" noRot="1" noChangeAspect="1" noTextEdit="1"/>
          </p:cNvSpPr>
          <p:nvPr>
            <p:ph type="sldImg"/>
          </p:nvPr>
        </p:nvSpPr>
        <p:spPr>
          <a:ln/>
        </p:spPr>
      </p:sp>
      <p:sp>
        <p:nvSpPr>
          <p:cNvPr id="51204" name="Notes Placeholder 2"/>
          <p:cNvSpPr>
            <a:spLocks noGrp="1"/>
          </p:cNvSpPr>
          <p:nvPr>
            <p:ph type="body" idx="1"/>
          </p:nvPr>
        </p:nvSpPr>
        <p:spPr>
          <a:noFill/>
          <a:ln/>
        </p:spPr>
        <p:txBody>
          <a:bodyPr lIns="91396" tIns="45698" rIns="91396" bIns="45698"/>
          <a:lstStyle/>
          <a:p>
            <a:endParaRPr lang="ja-JP" altLang="en-US" smtClean="0">
              <a:latin typeface="Arial" pitchFamily="34" charset="0"/>
              <a:ea typeface="ＭＳ Ｐゴシック" pitchFamily="50" charset="-128"/>
            </a:endParaRPr>
          </a:p>
        </p:txBody>
      </p:sp>
      <p:sp>
        <p:nvSpPr>
          <p:cNvPr id="51205" name="Slide Number Placeholder 3"/>
          <p:cNvSpPr txBox="1">
            <a:spLocks noGrp="1"/>
          </p:cNvSpPr>
          <p:nvPr/>
        </p:nvSpPr>
        <p:spPr bwMode="auto">
          <a:xfrm>
            <a:off x="3883991" y="8684961"/>
            <a:ext cx="2972392" cy="457567"/>
          </a:xfrm>
          <a:prstGeom prst="rect">
            <a:avLst/>
          </a:prstGeom>
          <a:noFill/>
          <a:ln w="9525">
            <a:noFill/>
            <a:miter lim="800000"/>
            <a:headEnd/>
            <a:tailEnd/>
          </a:ln>
        </p:spPr>
        <p:txBody>
          <a:bodyPr lIns="91396" tIns="45698" rIns="91396" bIns="45698" anchor="b"/>
          <a:lstStyle/>
          <a:p>
            <a:pPr algn="r"/>
            <a:fld id="{3E4E9E66-8F16-4117-A45F-ED3F9DA4A4AF}" type="slidenum">
              <a:rPr lang="ja-JP" altLang="en-US" sz="1200"/>
              <a:pPr algn="r"/>
              <a:t>125</a:t>
            </a:fld>
            <a:endParaRPr lang="en-US" altLang="ja-JP" sz="12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noChangeArrowheads="1"/>
          </p:cNvSpPr>
          <p:nvPr/>
        </p:nvSpPr>
        <p:spPr bwMode="auto">
          <a:xfrm>
            <a:off x="3883991" y="8686432"/>
            <a:ext cx="2972392" cy="456097"/>
          </a:xfrm>
          <a:prstGeom prst="rect">
            <a:avLst/>
          </a:prstGeom>
          <a:noFill/>
          <a:ln w="9525">
            <a:noFill/>
            <a:miter lim="800000"/>
            <a:headEnd/>
            <a:tailEnd/>
          </a:ln>
        </p:spPr>
        <p:txBody>
          <a:bodyPr lIns="94828" tIns="47414" rIns="94828" bIns="47414" anchor="b"/>
          <a:lstStyle/>
          <a:p>
            <a:pPr algn="r" defTabSz="949325"/>
            <a:fld id="{86FAD417-97B4-4F74-A424-F9690180FD2E}" type="slidenum">
              <a:rPr lang="ja-JP" altLang="en-US" sz="1200"/>
              <a:pPr algn="r" defTabSz="949325"/>
              <a:t>126</a:t>
            </a:fld>
            <a:endParaRPr lang="en-US" altLang="ja-JP" sz="1200"/>
          </a:p>
        </p:txBody>
      </p:sp>
      <p:sp>
        <p:nvSpPr>
          <p:cNvPr id="52227" name="Slide Image Placeholder 1"/>
          <p:cNvSpPr>
            <a:spLocks noGrp="1" noRot="1" noChangeAspect="1" noTextEdit="1"/>
          </p:cNvSpPr>
          <p:nvPr>
            <p:ph type="sldImg"/>
          </p:nvPr>
        </p:nvSpPr>
        <p:spPr>
          <a:ln/>
        </p:spPr>
      </p:sp>
      <p:sp>
        <p:nvSpPr>
          <p:cNvPr id="52228" name="Notes Placeholder 2"/>
          <p:cNvSpPr>
            <a:spLocks noGrp="1"/>
          </p:cNvSpPr>
          <p:nvPr>
            <p:ph type="body" idx="1"/>
          </p:nvPr>
        </p:nvSpPr>
        <p:spPr>
          <a:noFill/>
          <a:ln/>
        </p:spPr>
        <p:txBody>
          <a:bodyPr lIns="91396" tIns="45698" rIns="91396" bIns="45698"/>
          <a:lstStyle/>
          <a:p>
            <a:endParaRPr lang="ja-JP" altLang="en-US" smtClean="0">
              <a:latin typeface="Arial" pitchFamily="34" charset="0"/>
              <a:ea typeface="ＭＳ Ｐゴシック" pitchFamily="50" charset="-128"/>
            </a:endParaRPr>
          </a:p>
        </p:txBody>
      </p:sp>
      <p:sp>
        <p:nvSpPr>
          <p:cNvPr id="52229" name="Slide Number Placeholder 3"/>
          <p:cNvSpPr txBox="1">
            <a:spLocks noGrp="1"/>
          </p:cNvSpPr>
          <p:nvPr/>
        </p:nvSpPr>
        <p:spPr bwMode="auto">
          <a:xfrm>
            <a:off x="3883991" y="8684961"/>
            <a:ext cx="2972392" cy="457567"/>
          </a:xfrm>
          <a:prstGeom prst="rect">
            <a:avLst/>
          </a:prstGeom>
          <a:noFill/>
          <a:ln w="9525">
            <a:noFill/>
            <a:miter lim="800000"/>
            <a:headEnd/>
            <a:tailEnd/>
          </a:ln>
        </p:spPr>
        <p:txBody>
          <a:bodyPr lIns="91396" tIns="45698" rIns="91396" bIns="45698" anchor="b"/>
          <a:lstStyle/>
          <a:p>
            <a:pPr algn="r"/>
            <a:fld id="{D8B31AAD-D1B5-4015-BF1A-EF36F4675F3C}" type="slidenum">
              <a:rPr lang="ja-JP" altLang="en-US" sz="1200"/>
              <a:pPr algn="r"/>
              <a:t>126</a:t>
            </a:fld>
            <a:endParaRPr lang="en-US" altLang="ja-JP" sz="12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スライド イメージ プレースホルダ 1"/>
          <p:cNvSpPr>
            <a:spLocks noGrp="1" noRot="1" noChangeAspect="1" noTextEdit="1"/>
          </p:cNvSpPr>
          <p:nvPr>
            <p:ph type="sldImg"/>
          </p:nvPr>
        </p:nvSpPr>
        <p:spPr>
          <a:ln/>
        </p:spPr>
      </p:sp>
      <p:sp>
        <p:nvSpPr>
          <p:cNvPr id="53251" name="ノート プレースホルダ 2"/>
          <p:cNvSpPr>
            <a:spLocks noGrp="1"/>
          </p:cNvSpPr>
          <p:nvPr>
            <p:ph type="body" idx="1"/>
          </p:nvPr>
        </p:nvSpPr>
        <p:spPr>
          <a:noFill/>
          <a:ln/>
        </p:spPr>
        <p:txBody>
          <a:bodyPr lIns="91411" tIns="45705" rIns="91411" bIns="45705"/>
          <a:lstStyle/>
          <a:p>
            <a:endParaRPr lang="ja-JP" altLang="en-US" smtClean="0">
              <a:latin typeface="Arial" pitchFamily="34" charset="0"/>
              <a:ea typeface="ＭＳ Ｐゴシック" pitchFamily="50" charset="-128"/>
            </a:endParaRPr>
          </a:p>
        </p:txBody>
      </p:sp>
      <p:sp>
        <p:nvSpPr>
          <p:cNvPr id="53252" name="スライド番号プレースホルダ 3"/>
          <p:cNvSpPr txBox="1">
            <a:spLocks noGrp="1"/>
          </p:cNvSpPr>
          <p:nvPr/>
        </p:nvSpPr>
        <p:spPr bwMode="auto">
          <a:xfrm>
            <a:off x="3883991" y="8684961"/>
            <a:ext cx="2972392" cy="457567"/>
          </a:xfrm>
          <a:prstGeom prst="rect">
            <a:avLst/>
          </a:prstGeom>
          <a:noFill/>
          <a:ln w="9525">
            <a:noFill/>
            <a:miter lim="800000"/>
            <a:headEnd/>
            <a:tailEnd/>
          </a:ln>
        </p:spPr>
        <p:txBody>
          <a:bodyPr lIns="91411" tIns="45705" rIns="91411" bIns="45705" anchor="b"/>
          <a:lstStyle/>
          <a:p>
            <a:pPr algn="r"/>
            <a:fld id="{94CB0929-1936-466B-90E5-DE4BB8E3A6BF}" type="slidenum">
              <a:rPr lang="ja-JP" altLang="en-US" sz="1200"/>
              <a:pPr algn="r"/>
              <a:t>127</a:t>
            </a:fld>
            <a:endParaRPr lang="en-US" altLang="ja-JP" sz="12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583488" y="239820"/>
            <a:ext cx="5752444" cy="3926843"/>
          </a:xfrm>
          <a:ln/>
        </p:spPr>
      </p:sp>
      <p:sp>
        <p:nvSpPr>
          <p:cNvPr id="54275" name="Rectangle 3"/>
          <p:cNvSpPr>
            <a:spLocks noGrp="1" noChangeArrowheads="1"/>
          </p:cNvSpPr>
          <p:nvPr>
            <p:ph type="body" idx="1"/>
          </p:nvPr>
        </p:nvSpPr>
        <p:spPr>
          <a:xfrm>
            <a:off x="397612" y="4303492"/>
            <a:ext cx="5986809" cy="4185789"/>
          </a:xfrm>
          <a:noFill/>
          <a:ln/>
        </p:spPr>
        <p:txBody>
          <a:bodyPr/>
          <a:lstStyle/>
          <a:p>
            <a:endParaRPr lang="ja-JP" altLang="ja-JP" smtClean="0">
              <a:latin typeface="Arial" pitchFamily="34" charset="0"/>
              <a:ea typeface="ＭＳ Ｐゴシック" pitchFamily="50" charset="-128"/>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13</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xfrm>
            <a:off x="686933" y="4344688"/>
            <a:ext cx="5484136" cy="4113696"/>
          </a:xfrm>
          <a:noFill/>
          <a:ln/>
        </p:spPr>
        <p:txBody>
          <a:bodyPr lIns="93162" tIns="46582" rIns="93162" bIns="46582"/>
          <a:lstStyle/>
          <a:p>
            <a:endParaRPr lang="ja-JP" altLang="en-US" smtClean="0">
              <a:latin typeface="Arial" pitchFamily="34" charset="0"/>
              <a:ea typeface="ＭＳ Ｐゴシック" pitchFamily="50" charset="-128"/>
            </a:endParaRPr>
          </a:p>
        </p:txBody>
      </p:sp>
      <p:sp>
        <p:nvSpPr>
          <p:cNvPr id="56324" name="Slide Number Placeholder 3"/>
          <p:cNvSpPr txBox="1">
            <a:spLocks noGrp="1"/>
          </p:cNvSpPr>
          <p:nvPr/>
        </p:nvSpPr>
        <p:spPr bwMode="auto">
          <a:xfrm>
            <a:off x="3883991" y="8684961"/>
            <a:ext cx="2972392" cy="457567"/>
          </a:xfrm>
          <a:prstGeom prst="rect">
            <a:avLst/>
          </a:prstGeom>
          <a:noFill/>
          <a:ln w="9525">
            <a:noFill/>
            <a:miter lim="800000"/>
            <a:headEnd/>
            <a:tailEnd/>
          </a:ln>
        </p:spPr>
        <p:txBody>
          <a:bodyPr lIns="93162" tIns="46582" rIns="93162" bIns="46582" anchor="b"/>
          <a:lstStyle/>
          <a:p>
            <a:pPr algn="r" defTabSz="931863"/>
            <a:fld id="{F9BF69D5-A86A-4DE3-981B-C8965FF3FA17}" type="slidenum">
              <a:rPr lang="en-US" altLang="ja-JP" sz="1200">
                <a:cs typeface="Arial" pitchFamily="34" charset="0"/>
              </a:rPr>
              <a:pPr algn="r" defTabSz="931863"/>
              <a:t>130</a:t>
            </a:fld>
            <a:endParaRPr lang="en-US" altLang="ja-JP" sz="1200">
              <a:cs typeface="Arial"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txBox="1">
            <a:spLocks noGrp="1" noChangeArrowheads="1"/>
          </p:cNvSpPr>
          <p:nvPr/>
        </p:nvSpPr>
        <p:spPr bwMode="auto">
          <a:xfrm>
            <a:off x="3883991" y="8684961"/>
            <a:ext cx="2972392" cy="457567"/>
          </a:xfrm>
          <a:prstGeom prst="rect">
            <a:avLst/>
          </a:prstGeom>
          <a:noFill/>
          <a:ln w="9525">
            <a:noFill/>
            <a:miter lim="800000"/>
            <a:headEnd/>
            <a:tailEnd/>
          </a:ln>
        </p:spPr>
        <p:txBody>
          <a:bodyPr lIns="91425" tIns="45713" rIns="91425" bIns="45713" anchor="b"/>
          <a:lstStyle/>
          <a:p>
            <a:pPr algn="r" fontAlgn="auto">
              <a:spcBef>
                <a:spcPts val="0"/>
              </a:spcBef>
              <a:spcAft>
                <a:spcPts val="0"/>
              </a:spcAft>
              <a:defRPr/>
            </a:pPr>
            <a:fld id="{14AC90E9-2F91-49AD-98A0-125EA289331C}" type="slidenum">
              <a:rPr kumimoji="1" lang="ja-JP" altLang="en-US" sz="1200">
                <a:latin typeface="+mn-lt"/>
              </a:rPr>
              <a:pPr algn="r" fontAlgn="auto">
                <a:spcBef>
                  <a:spcPts val="0"/>
                </a:spcBef>
                <a:spcAft>
                  <a:spcPts val="0"/>
                </a:spcAft>
                <a:defRPr/>
              </a:pPr>
              <a:t>131</a:t>
            </a:fld>
            <a:endParaRPr kumimoji="1" lang="en-US" altLang="ja-JP" sz="1200" dirty="0">
              <a:latin typeface="+mn-lt"/>
            </a:endParaRPr>
          </a:p>
        </p:txBody>
      </p:sp>
      <p:sp>
        <p:nvSpPr>
          <p:cNvPr id="57347" name="スライド イメージ プレースホルダ 1"/>
          <p:cNvSpPr>
            <a:spLocks noGrp="1" noRot="1" noChangeAspect="1" noTextEdit="1"/>
          </p:cNvSpPr>
          <p:nvPr>
            <p:ph type="sldImg"/>
          </p:nvPr>
        </p:nvSpPr>
        <p:spPr>
          <a:ln/>
        </p:spPr>
      </p:sp>
      <p:sp>
        <p:nvSpPr>
          <p:cNvPr id="57348" name="ノート プレースホルダ 2"/>
          <p:cNvSpPr>
            <a:spLocks noGrp="1"/>
          </p:cNvSpPr>
          <p:nvPr>
            <p:ph type="body" idx="1"/>
          </p:nvPr>
        </p:nvSpPr>
        <p:spPr>
          <a:xfrm>
            <a:off x="686933" y="4344688"/>
            <a:ext cx="5484136" cy="4113696"/>
          </a:xfrm>
          <a:noFill/>
          <a:ln/>
        </p:spPr>
        <p:txBody>
          <a:bodyPr lIns="93147" tIns="46575" rIns="93147" bIns="46575"/>
          <a:lstStyle/>
          <a:p>
            <a:pPr eaLnBrk="1" hangingPunct="1"/>
            <a:r>
              <a:rPr lang="ja-JP" altLang="en-US" smtClean="0">
                <a:latin typeface="Arial" pitchFamily="34" charset="0"/>
                <a:ea typeface="ＭＳ Ｐゴシック" pitchFamily="50" charset="-128"/>
              </a:rPr>
              <a:t>スピード</a:t>
            </a:r>
          </a:p>
        </p:txBody>
      </p:sp>
      <p:sp>
        <p:nvSpPr>
          <p:cNvPr id="57349" name="スライド番号プレースホルダ 3"/>
          <p:cNvSpPr txBox="1">
            <a:spLocks noGrp="1"/>
          </p:cNvSpPr>
          <p:nvPr/>
        </p:nvSpPr>
        <p:spPr bwMode="auto">
          <a:xfrm>
            <a:off x="3883991" y="8684961"/>
            <a:ext cx="2972392" cy="457567"/>
          </a:xfrm>
          <a:prstGeom prst="rect">
            <a:avLst/>
          </a:prstGeom>
          <a:noFill/>
          <a:ln w="9525">
            <a:noFill/>
            <a:miter lim="800000"/>
            <a:headEnd/>
            <a:tailEnd/>
          </a:ln>
        </p:spPr>
        <p:txBody>
          <a:bodyPr lIns="93147" tIns="46575" rIns="93147" bIns="46575" anchor="b"/>
          <a:lstStyle/>
          <a:p>
            <a:pPr algn="r" defTabSz="931863"/>
            <a:fld id="{2DFAB6C9-4DDA-4BEF-A931-697CFD7A8203}" type="slidenum">
              <a:rPr kumimoji="1" lang="ja-JP" altLang="en-US" sz="1200"/>
              <a:pPr algn="r" defTabSz="931863"/>
              <a:t>131</a:t>
            </a:fld>
            <a:endParaRPr kumimoji="1" lang="en-US" altLang="ja-JP" sz="12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p:spPr>
        <p:txBody>
          <a:bodyPr/>
          <a:lstStyle/>
          <a:p>
            <a:r>
              <a:rPr lang="ja-JP" altLang="en-US" b="1" smtClean="0">
                <a:latin typeface="Arial" pitchFamily="34" charset="0"/>
                <a:ea typeface="ＭＳ Ｐゴシック" pitchFamily="50" charset="-128"/>
              </a:rPr>
              <a:t>導入目的、きっかけ</a:t>
            </a:r>
            <a:endParaRPr lang="ja-JP" altLang="en-US" smtClean="0">
              <a:latin typeface="Arial" pitchFamily="34" charset="0"/>
              <a:ea typeface="ＭＳ Ｐゴシック" pitchFamily="50" charset="-128"/>
            </a:endParaRPr>
          </a:p>
          <a:p>
            <a:r>
              <a:rPr lang="ja-JP" altLang="en-US" b="1" smtClean="0">
                <a:latin typeface="Arial" pitchFamily="34" charset="0"/>
                <a:ea typeface="ＭＳ Ｐゴシック" pitchFamily="50" charset="-128"/>
              </a:rPr>
              <a:t>導入目的</a:t>
            </a:r>
            <a:endParaRPr lang="ja-JP" altLang="en-US" smtClean="0">
              <a:latin typeface="Arial" pitchFamily="34" charset="0"/>
              <a:ea typeface="ＭＳ Ｐゴシック" pitchFamily="50" charset="-128"/>
            </a:endParaRPr>
          </a:p>
          <a:p>
            <a:r>
              <a:rPr lang="ja-JP" altLang="en-US" b="1" smtClean="0">
                <a:latin typeface="Arial" pitchFamily="34" charset="0"/>
                <a:ea typeface="ＭＳ Ｐゴシック" pitchFamily="50" charset="-128"/>
              </a:rPr>
              <a:t>新政権の成功にとって国民の参加は非常に重要な役割を担っており、国民の生の声を集める手段を求めていた。</a:t>
            </a:r>
            <a:endParaRPr lang="ja-JP" altLang="en-US" smtClean="0">
              <a:latin typeface="Arial" pitchFamily="34" charset="0"/>
              <a:ea typeface="ＭＳ Ｐゴシック" pitchFamily="50" charset="-128"/>
            </a:endParaRPr>
          </a:p>
          <a:p>
            <a:r>
              <a:rPr lang="ja-JP" altLang="en-US" b="1" smtClean="0">
                <a:latin typeface="Arial" pitchFamily="34" charset="0"/>
                <a:ea typeface="ＭＳ Ｐゴシック" pitchFamily="50" charset="-128"/>
              </a:rPr>
              <a:t>政権への移行を考慮すると</a:t>
            </a:r>
            <a:r>
              <a:rPr lang="en-US" altLang="ja-JP" b="1" smtClean="0">
                <a:latin typeface="Arial" pitchFamily="34" charset="0"/>
                <a:ea typeface="ＭＳ Ｐゴシック" pitchFamily="50" charset="-128"/>
              </a:rPr>
              <a:t>1</a:t>
            </a:r>
            <a:r>
              <a:rPr lang="ja-JP" altLang="en-US" b="1" smtClean="0">
                <a:latin typeface="Arial" pitchFamily="34" charset="0"/>
                <a:ea typeface="ＭＳ Ｐゴシック" pitchFamily="50" charset="-128"/>
              </a:rPr>
              <a:t>ヶ月で実現すべき手段を準備する必要があった。</a:t>
            </a:r>
            <a:endParaRPr lang="en-US" altLang="ja-JP" b="1" smtClean="0">
              <a:latin typeface="Arial" pitchFamily="34" charset="0"/>
              <a:ea typeface="ＭＳ Ｐゴシック" pitchFamily="50" charset="-128"/>
            </a:endParaRPr>
          </a:p>
          <a:p>
            <a:r>
              <a:rPr lang="ja-JP" altLang="en-US" b="1" smtClean="0">
                <a:latin typeface="Arial" pitchFamily="34" charset="0"/>
                <a:ea typeface="ＭＳ Ｐゴシック" pitchFamily="50" charset="-128"/>
              </a:rPr>
              <a:t>導入効果</a:t>
            </a:r>
            <a:endParaRPr lang="ja-JP" altLang="en-US" smtClean="0">
              <a:latin typeface="Arial" pitchFamily="34" charset="0"/>
              <a:ea typeface="ＭＳ Ｐゴシック" pitchFamily="50" charset="-128"/>
            </a:endParaRPr>
          </a:p>
          <a:p>
            <a:r>
              <a:rPr lang="ja-JP" altLang="en-US" b="1" smtClean="0">
                <a:latin typeface="Arial" pitchFamily="34" charset="0"/>
                <a:ea typeface="ＭＳ Ｐゴシック" pitchFamily="50" charset="-128"/>
              </a:rPr>
              <a:t>導入は</a:t>
            </a:r>
            <a:r>
              <a:rPr lang="en-US" altLang="ja-JP" b="1" smtClean="0">
                <a:latin typeface="Arial" pitchFamily="34" charset="0"/>
                <a:ea typeface="ＭＳ Ｐゴシック" pitchFamily="50" charset="-128"/>
              </a:rPr>
              <a:t>Salesforce Ideas</a:t>
            </a:r>
            <a:r>
              <a:rPr lang="ja-JP" altLang="en-US" b="1" smtClean="0">
                <a:latin typeface="Arial" pitchFamily="34" charset="0"/>
                <a:ea typeface="ＭＳ Ｐゴシック" pitchFamily="50" charset="-128"/>
              </a:rPr>
              <a:t>と</a:t>
            </a:r>
            <a:r>
              <a:rPr lang="en-US" altLang="ja-JP" b="1" smtClean="0">
                <a:latin typeface="Arial" pitchFamily="34" charset="0"/>
                <a:ea typeface="ＭＳ Ｐゴシック" pitchFamily="50" charset="-128"/>
              </a:rPr>
              <a:t>Force.com Sites</a:t>
            </a:r>
            <a:r>
              <a:rPr lang="ja-JP" altLang="en-US" b="1" smtClean="0">
                <a:latin typeface="Arial" pitchFamily="34" charset="0"/>
                <a:ea typeface="ＭＳ Ｐゴシック" pitchFamily="50" charset="-128"/>
              </a:rPr>
              <a:t>を利用することで、</a:t>
            </a:r>
            <a:r>
              <a:rPr lang="en-US" altLang="ja-JP" b="1" smtClean="0">
                <a:latin typeface="Arial" pitchFamily="34" charset="0"/>
                <a:ea typeface="ＭＳ Ｐゴシック" pitchFamily="50" charset="-128"/>
              </a:rPr>
              <a:t>2</a:t>
            </a:r>
            <a:r>
              <a:rPr lang="ja-JP" altLang="en-US" b="1" smtClean="0">
                <a:latin typeface="Arial" pitchFamily="34" charset="0"/>
                <a:ea typeface="ＭＳ Ｐゴシック" pitchFamily="50" charset="-128"/>
              </a:rPr>
              <a:t>～</a:t>
            </a:r>
            <a:r>
              <a:rPr lang="en-US" altLang="ja-JP" b="1" smtClean="0">
                <a:latin typeface="Arial" pitchFamily="34" charset="0"/>
                <a:ea typeface="ＭＳ Ｐゴシック" pitchFamily="50" charset="-128"/>
              </a:rPr>
              <a:t>3</a:t>
            </a:r>
            <a:r>
              <a:rPr lang="ja-JP" altLang="en-US" b="1" smtClean="0">
                <a:latin typeface="Arial" pitchFamily="34" charset="0"/>
                <a:ea typeface="ＭＳ Ｐゴシック" pitchFamily="50" charset="-128"/>
              </a:rPr>
              <a:t>人の</a:t>
            </a:r>
            <a:r>
              <a:rPr lang="en-US" altLang="ja-JP" b="1" smtClean="0">
                <a:latin typeface="Arial" pitchFamily="34" charset="0"/>
                <a:ea typeface="ＭＳ Ｐゴシック" pitchFamily="50" charset="-128"/>
              </a:rPr>
              <a:t>SE</a:t>
            </a:r>
            <a:r>
              <a:rPr lang="ja-JP" altLang="en-US" b="1" smtClean="0">
                <a:latin typeface="Arial" pitchFamily="34" charset="0"/>
                <a:ea typeface="ＭＳ Ｐゴシック" pitchFamily="50" charset="-128"/>
              </a:rPr>
              <a:t>が</a:t>
            </a:r>
            <a:r>
              <a:rPr lang="en-US" altLang="ja-JP" b="1" smtClean="0">
                <a:latin typeface="Arial" pitchFamily="34" charset="0"/>
                <a:ea typeface="ＭＳ Ｐゴシック" pitchFamily="50" charset="-128"/>
              </a:rPr>
              <a:t>4</a:t>
            </a:r>
            <a:r>
              <a:rPr lang="ja-JP" altLang="en-US" b="1" smtClean="0">
                <a:latin typeface="Arial" pitchFamily="34" charset="0"/>
                <a:ea typeface="ＭＳ Ｐゴシック" pitchFamily="50" charset="-128"/>
              </a:rPr>
              <a:t>週間で完成</a:t>
            </a:r>
            <a:endParaRPr lang="ja-JP" altLang="en-US" smtClean="0">
              <a:latin typeface="Arial" pitchFamily="34" charset="0"/>
              <a:ea typeface="ＭＳ Ｐゴシック" pitchFamily="50" charset="-128"/>
            </a:endParaRPr>
          </a:p>
          <a:p>
            <a:r>
              <a:rPr lang="en-US" altLang="ja-JP" b="1" smtClean="0">
                <a:latin typeface="Arial" pitchFamily="34" charset="0"/>
                <a:ea typeface="ＭＳ Ｐゴシック" pitchFamily="50" charset="-128"/>
              </a:rPr>
              <a:t>12</a:t>
            </a:r>
            <a:r>
              <a:rPr lang="ja-JP" altLang="en-US" b="1" smtClean="0">
                <a:latin typeface="Arial" pitchFamily="34" charset="0"/>
                <a:ea typeface="ＭＳ Ｐゴシック" pitchFamily="50" charset="-128"/>
              </a:rPr>
              <a:t>万</a:t>
            </a:r>
            <a:r>
              <a:rPr lang="en-US" altLang="ja-JP" b="1" smtClean="0">
                <a:latin typeface="Arial" pitchFamily="34" charset="0"/>
                <a:ea typeface="ＭＳ Ｐゴシック" pitchFamily="50" charset="-128"/>
              </a:rPr>
              <a:t>5</a:t>
            </a:r>
            <a:r>
              <a:rPr lang="ja-JP" altLang="en-US" b="1" smtClean="0">
                <a:latin typeface="Arial" pitchFamily="34" charset="0"/>
                <a:ea typeface="ＭＳ Ｐゴシック" pitchFamily="50" charset="-128"/>
              </a:rPr>
              <a:t>千以上のユーザが、</a:t>
            </a:r>
            <a:r>
              <a:rPr lang="en-US" altLang="ja-JP" b="1" smtClean="0">
                <a:latin typeface="Arial" pitchFamily="34" charset="0"/>
                <a:ea typeface="ＭＳ Ｐゴシック" pitchFamily="50" charset="-128"/>
              </a:rPr>
              <a:t>4</a:t>
            </a:r>
            <a:r>
              <a:rPr lang="ja-JP" altLang="en-US" b="1" smtClean="0">
                <a:latin typeface="Arial" pitchFamily="34" charset="0"/>
                <a:ea typeface="ＭＳ Ｐゴシック" pitchFamily="50" charset="-128"/>
              </a:rPr>
              <a:t>万</a:t>
            </a:r>
            <a:r>
              <a:rPr lang="en-US" altLang="ja-JP" b="1" smtClean="0">
                <a:latin typeface="Arial" pitchFamily="34" charset="0"/>
                <a:ea typeface="ＭＳ Ｐゴシック" pitchFamily="50" charset="-128"/>
              </a:rPr>
              <a:t>4</a:t>
            </a:r>
            <a:r>
              <a:rPr lang="ja-JP" altLang="en-US" b="1" smtClean="0">
                <a:latin typeface="Arial" pitchFamily="34" charset="0"/>
                <a:ea typeface="ＭＳ Ｐゴシック" pitchFamily="50" charset="-128"/>
              </a:rPr>
              <a:t>千のアイディアを投稿し、そのアイデアに対し</a:t>
            </a:r>
            <a:r>
              <a:rPr lang="en-US" altLang="ja-JP" b="1" smtClean="0">
                <a:latin typeface="Arial" pitchFamily="34" charset="0"/>
                <a:ea typeface="ＭＳ Ｐゴシック" pitchFamily="50" charset="-128"/>
              </a:rPr>
              <a:t>140</a:t>
            </a:r>
            <a:r>
              <a:rPr lang="ja-JP" altLang="en-US" b="1" smtClean="0">
                <a:latin typeface="Arial" pitchFamily="34" charset="0"/>
                <a:ea typeface="ＭＳ Ｐゴシック" pitchFamily="50" charset="-128"/>
              </a:rPr>
              <a:t>万の投票が行われた。</a:t>
            </a:r>
            <a:endParaRPr lang="ja-JP" altLang="en-US" smtClean="0">
              <a:latin typeface="Arial" pitchFamily="34" charset="0"/>
              <a:ea typeface="ＭＳ Ｐゴシック" pitchFamily="50" charset="-128"/>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5"/>
          <p:cNvSpPr txBox="1">
            <a:spLocks noGrp="1" noChangeArrowheads="1"/>
          </p:cNvSpPr>
          <p:nvPr/>
        </p:nvSpPr>
        <p:spPr bwMode="auto">
          <a:xfrm>
            <a:off x="3885608" y="8686432"/>
            <a:ext cx="2972393" cy="457568"/>
          </a:xfrm>
          <a:prstGeom prst="rect">
            <a:avLst/>
          </a:prstGeom>
          <a:noFill/>
          <a:ln w="9525">
            <a:noFill/>
            <a:miter lim="800000"/>
            <a:headEnd/>
            <a:tailEnd/>
          </a:ln>
        </p:spPr>
        <p:txBody>
          <a:bodyPr lIns="91411" tIns="45705" rIns="91411" bIns="45705" anchor="b"/>
          <a:lstStyle/>
          <a:p>
            <a:pPr algn="r" eaLnBrk="0" hangingPunct="0"/>
            <a:fld id="{52232885-540B-4175-AC02-4F435F4388C6}" type="slidenum">
              <a:rPr lang="ja-JP" altLang="en-US" sz="1200">
                <a:latin typeface="Times" pitchFamily="1" charset="0"/>
              </a:rPr>
              <a:pPr algn="r" eaLnBrk="0" hangingPunct="0"/>
              <a:t>133</a:t>
            </a:fld>
            <a:endParaRPr lang="en-US" altLang="ja-JP" sz="1200">
              <a:latin typeface="Times" pitchFamily="1" charset="0"/>
            </a:endParaRPr>
          </a:p>
        </p:txBody>
      </p:sp>
      <p:sp>
        <p:nvSpPr>
          <p:cNvPr id="63491" name="Rectangle 2"/>
          <p:cNvSpPr>
            <a:spLocks noGrp="1" noRot="1" noChangeAspect="1" noChangeArrowheads="1" noTextEdit="1"/>
          </p:cNvSpPr>
          <p:nvPr>
            <p:ph type="sldImg"/>
          </p:nvPr>
        </p:nvSpPr>
        <p:spPr>
          <a:xfrm>
            <a:off x="-198806" y="557615"/>
            <a:ext cx="7266927" cy="4961153"/>
          </a:xfrm>
          <a:ln/>
        </p:spPr>
      </p:sp>
      <p:sp>
        <p:nvSpPr>
          <p:cNvPr id="63492" name="Rectangle 3"/>
          <p:cNvSpPr>
            <a:spLocks noGrp="1" noChangeArrowheads="1"/>
          </p:cNvSpPr>
          <p:nvPr>
            <p:ph type="body" idx="1"/>
          </p:nvPr>
        </p:nvSpPr>
        <p:spPr>
          <a:xfrm>
            <a:off x="182643" y="5746816"/>
            <a:ext cx="6476550" cy="2711568"/>
          </a:xfrm>
          <a:noFill/>
          <a:ln/>
        </p:spPr>
        <p:txBody>
          <a:bodyPr lIns="91411" tIns="45705" rIns="91411" bIns="45705"/>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p:spPr>
        <p:txBody>
          <a:bodyPr/>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p:spPr>
        <p:txBody>
          <a:bodyPr/>
          <a:lstStyle/>
          <a:p>
            <a:r>
              <a:rPr lang="ja-JP" altLang="en-US" smtClean="0">
                <a:latin typeface="Arial" pitchFamily="34" charset="0"/>
                <a:ea typeface="ＭＳ Ｐゴシック" pitchFamily="50" charset="-128"/>
              </a:rPr>
              <a:t>情報の一覧性</a:t>
            </a:r>
          </a:p>
          <a:p>
            <a:endParaRPr lang="ja-JP" altLang="en-US" smtClean="0">
              <a:latin typeface="Arial" pitchFamily="34" charset="0"/>
              <a:ea typeface="ＭＳ Ｐゴシック" pitchFamily="50" charset="-128"/>
            </a:endParaRPr>
          </a:p>
          <a:p>
            <a:r>
              <a:rPr lang="ja-JP" altLang="en-US" smtClean="0">
                <a:latin typeface="Arial" pitchFamily="34" charset="0"/>
                <a:ea typeface="ＭＳ Ｐゴシック" pitchFamily="50" charset="-128"/>
              </a:rPr>
              <a:t>－顧客に関連する情報がわかりやすくまとまっていること</a:t>
            </a:r>
          </a:p>
          <a:p>
            <a:r>
              <a:rPr lang="ja-JP" altLang="en-US" smtClean="0">
                <a:latin typeface="Arial" pitchFamily="34" charset="0"/>
                <a:ea typeface="ＭＳ Ｐゴシック" pitchFamily="50" charset="-128"/>
              </a:rPr>
              <a:t>－導入後も要件が変わっても自由にユーザーが変更可能</a:t>
            </a:r>
          </a:p>
          <a:p>
            <a:endParaRPr lang="ja-JP" altLang="en-US" smtClean="0">
              <a:latin typeface="Arial" pitchFamily="34" charset="0"/>
              <a:ea typeface="ＭＳ Ｐゴシック" pitchFamily="50" charset="-128"/>
            </a:endParaRPr>
          </a:p>
          <a:p>
            <a:r>
              <a:rPr lang="ja-JP" altLang="en-US" smtClean="0">
                <a:latin typeface="Arial" pitchFamily="34" charset="0"/>
                <a:ea typeface="ＭＳ Ｐゴシック" pitchFamily="50" charset="-128"/>
              </a:rPr>
              <a:t>最高のコーチングツール</a:t>
            </a:r>
          </a:p>
          <a:p>
            <a:r>
              <a:rPr lang="ja-JP" altLang="en-US" smtClean="0">
                <a:latin typeface="Arial" pitchFamily="34" charset="0"/>
                <a:ea typeface="ＭＳ Ｐゴシック" pitchFamily="50" charset="-128"/>
              </a:rPr>
              <a:t>あれどうなってんの？が一目でわかる</a:t>
            </a:r>
            <a:r>
              <a:rPr lang="en-US" altLang="ja-JP" smtClean="0">
                <a:latin typeface="Arial" pitchFamily="34" charset="0"/>
                <a:ea typeface="ＭＳ Ｐゴシック" pitchFamily="50" charset="-128"/>
              </a:rPr>
              <a:t>!</a:t>
            </a:r>
          </a:p>
          <a:p>
            <a:endParaRPr lang="en-US" altLang="ja-JP" smtClean="0">
              <a:latin typeface="Arial" pitchFamily="34" charset="0"/>
              <a:ea typeface="ＭＳ Ｐゴシック" pitchFamily="50" charset="-128"/>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055"/>
          <p:cNvSpPr txBox="1">
            <a:spLocks noGrp="1" noChangeArrowheads="1"/>
          </p:cNvSpPr>
          <p:nvPr/>
        </p:nvSpPr>
        <p:spPr bwMode="auto">
          <a:xfrm>
            <a:off x="3885608" y="8686432"/>
            <a:ext cx="2972393" cy="457568"/>
          </a:xfrm>
          <a:prstGeom prst="rect">
            <a:avLst/>
          </a:prstGeom>
          <a:noFill/>
          <a:ln w="9525">
            <a:noFill/>
            <a:miter lim="800000"/>
            <a:headEnd/>
            <a:tailEnd/>
          </a:ln>
        </p:spPr>
        <p:txBody>
          <a:bodyPr lIns="91411" tIns="45705" rIns="91411" bIns="45705" anchor="b"/>
          <a:lstStyle/>
          <a:p>
            <a:pPr algn="r" eaLnBrk="0" hangingPunct="0"/>
            <a:fld id="{78FC25F2-13A4-4A4F-9C0A-8693897FF295}" type="slidenum">
              <a:rPr lang="ja-JP" altLang="en-US" sz="1200">
                <a:latin typeface="Times" pitchFamily="1" charset="0"/>
              </a:rPr>
              <a:pPr algn="r" eaLnBrk="0" hangingPunct="0"/>
              <a:t>138</a:t>
            </a:fld>
            <a:endParaRPr lang="en-US" altLang="ja-JP" sz="1200">
              <a:latin typeface="Times" pitchFamily="1" charset="0"/>
            </a:endParaRPr>
          </a:p>
        </p:txBody>
      </p:sp>
      <p:sp>
        <p:nvSpPr>
          <p:cNvPr id="65539" name="Rectangle 2"/>
          <p:cNvSpPr>
            <a:spLocks noGrp="1" noRot="1" noChangeAspect="1" noChangeArrowheads="1" noTextEdit="1"/>
          </p:cNvSpPr>
          <p:nvPr>
            <p:ph type="sldImg"/>
          </p:nvPr>
        </p:nvSpPr>
        <p:spPr>
          <a:xfrm>
            <a:off x="-198806" y="557615"/>
            <a:ext cx="7266927" cy="4961153"/>
          </a:xfrm>
          <a:ln/>
        </p:spPr>
      </p:sp>
      <p:sp>
        <p:nvSpPr>
          <p:cNvPr id="65540" name="Rectangle 3"/>
          <p:cNvSpPr>
            <a:spLocks noGrp="1" noChangeArrowheads="1"/>
          </p:cNvSpPr>
          <p:nvPr>
            <p:ph type="body" idx="1"/>
          </p:nvPr>
        </p:nvSpPr>
        <p:spPr>
          <a:xfrm>
            <a:off x="182643" y="5746816"/>
            <a:ext cx="6476550" cy="2711568"/>
          </a:xfrm>
          <a:noFill/>
          <a:ln/>
        </p:spPr>
        <p:txBody>
          <a:bodyPr lIns="91411" tIns="45705" rIns="91411" bIns="45705"/>
          <a:lstStyle/>
          <a:p>
            <a:endParaRPr lang="ja-JP" altLang="en-US" smtClean="0">
              <a:latin typeface="Arial" pitchFamily="34" charset="0"/>
              <a:ea typeface="ＭＳ Ｐゴシック" pitchFamily="50" charset="-128"/>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09665-5783-4A4F-8A04-D81DC3889225}" type="slidenum">
              <a:rPr lang="en-GB">
                <a:solidFill>
                  <a:prstClr val="black"/>
                </a:solidFill>
              </a:rPr>
              <a:pPr/>
              <a:t>139</a:t>
            </a:fld>
            <a:endParaRPr lang="en-GB">
              <a:solidFill>
                <a:prstClr val="black"/>
              </a:solidFill>
            </a:endParaRPr>
          </a:p>
        </p:txBody>
      </p:sp>
      <p:sp>
        <p:nvSpPr>
          <p:cNvPr id="112642" name="Rectangle 2"/>
          <p:cNvSpPr>
            <a:spLocks noRot="1" noChangeArrowheads="1" noTextEdit="1"/>
          </p:cNvSpPr>
          <p:nvPr>
            <p:ph type="sldImg"/>
          </p:nvPr>
        </p:nvSpPr>
        <p:spPr>
          <a:xfrm>
            <a:off x="1143000" y="685800"/>
            <a:ext cx="4572000" cy="3429000"/>
          </a:xfrm>
          <a:ln/>
        </p:spPr>
      </p:sp>
      <p:sp>
        <p:nvSpPr>
          <p:cNvPr id="112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14</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140</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141</a:t>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Arial" pitchFamily="-65" charset="0"/>
            </a:endParaRPr>
          </a:p>
        </p:txBody>
      </p:sp>
      <p:sp>
        <p:nvSpPr>
          <p:cNvPr id="54276" name="Slide Number Placeholder 3"/>
          <p:cNvSpPr>
            <a:spLocks noGrp="1"/>
          </p:cNvSpPr>
          <p:nvPr>
            <p:ph type="sldNum" sz="quarter" idx="5"/>
          </p:nvPr>
        </p:nvSpPr>
        <p:spPr>
          <a:noFill/>
        </p:spPr>
        <p:txBody>
          <a:bodyPr/>
          <a:lstStyle/>
          <a:p>
            <a:fld id="{1686977B-DA4B-A44C-B89D-CFE048CC2556}" type="slidenum">
              <a:rPr lang="en-US">
                <a:latin typeface="Arial" pitchFamily="-65" charset="0"/>
              </a:rPr>
              <a:pPr/>
              <a:t>142</a:t>
            </a:fld>
            <a:endParaRPr lang="en-US">
              <a:latin typeface="Arial" pitchFamily="-65"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143</a:t>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144</a:t>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royal &amp;</a:t>
            </a:r>
            <a:r>
              <a:rPr lang="en-US" baseline="0" dirty="0" smtClean="0"/>
              <a:t> sun alliance:  +1700 KB</a:t>
            </a:r>
          </a:p>
          <a:p>
            <a:r>
              <a:rPr lang="en-US" baseline="0" dirty="0" err="1" smtClean="0"/>
              <a:t>paychex</a:t>
            </a:r>
            <a:r>
              <a:rPr lang="en-US" baseline="0" dirty="0" smtClean="0"/>
              <a:t> +900</a:t>
            </a:r>
          </a:p>
          <a:p>
            <a:r>
              <a:rPr lang="en-US" baseline="0" dirty="0" err="1" smtClean="0"/>
              <a:t>sunquest</a:t>
            </a:r>
            <a:r>
              <a:rPr lang="en-US" baseline="0" dirty="0" smtClean="0"/>
              <a:t> +255, 1300 cp</a:t>
            </a:r>
          </a:p>
          <a:p>
            <a:endParaRPr lang="en-US" baseline="0" dirty="0" smtClean="0"/>
          </a:p>
          <a:p>
            <a:r>
              <a:rPr lang="en-US" baseline="0" dirty="0" smtClean="0"/>
              <a:t>GMAC, +150</a:t>
            </a:r>
          </a:p>
          <a:p>
            <a:endParaRPr lang="en-US" dirty="0"/>
          </a:p>
        </p:txBody>
      </p:sp>
      <p:sp>
        <p:nvSpPr>
          <p:cNvPr id="4" name="Slide Number Placeholder 3"/>
          <p:cNvSpPr>
            <a:spLocks noGrp="1"/>
          </p:cNvSpPr>
          <p:nvPr>
            <p:ph type="sldNum" sz="quarter" idx="10"/>
          </p:nvPr>
        </p:nvSpPr>
        <p:spPr/>
        <p:txBody>
          <a:bodyPr/>
          <a:lstStyle/>
          <a:p>
            <a:fld id="{517B9A29-D1B2-4105-B0DE-9B6CC1A80ED7}" type="slidenum">
              <a:rPr lang="en-US" smtClean="0"/>
              <a:pPr/>
              <a:t>145</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146</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147</a:t>
            </a:fld>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148</a:t>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149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15</a:t>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150</a:t>
            </a:fld>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151</a:t>
            </a:fld>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152</a:t>
            </a:fld>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17B9A29-D1B2-4105-B0DE-9B6CC1A80ED7}" type="slidenum">
              <a:rPr lang="en-US" smtClean="0"/>
              <a:pPr/>
              <a:t>153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80</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81</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82</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83</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84</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85</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86</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87</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88</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89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90</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91</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92</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93</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94</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95</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96</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97</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98</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396B6CA-D2AF-4D23-886C-E7825EBD1114}" type="slidenum">
              <a:rPr lang="en-US" smtClean="0"/>
              <a:pPr/>
              <a:t>99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B5BF396B-E151-4C9E-8379-C19EF5DB10B7}" type="datetime1">
              <a:rPr lang="en-US"/>
              <a:pPr/>
              <a:t>2/25/2012</a:t>
            </a:fld>
            <a:endParaRPr lang="en-US"/>
          </a:p>
        </p:txBody>
      </p:sp>
      <p:sp>
        <p:nvSpPr>
          <p:cNvPr id="5" name="Footer Placeholder 4"/>
          <p:cNvSpPr>
            <a:spLocks noGrp="1"/>
          </p:cNvSpPr>
          <p:nvPr>
            <p:ph type="ftr" sz="quarter" idx="11"/>
          </p:nvPr>
        </p:nvSpPr>
        <p:spPr/>
        <p:txBody>
          <a:bodyPr/>
          <a:lstStyle>
            <a:lvl1pPr>
              <a:defRPr/>
            </a:lvl1pPr>
          </a:lstStyle>
          <a:p>
            <a:r>
              <a:rPr lang="en-US"/>
              <a:t>Sample footer text</a:t>
            </a:r>
          </a:p>
        </p:txBody>
      </p:sp>
      <p:sp>
        <p:nvSpPr>
          <p:cNvPr id="6" name="Slide Number Placeholder 5"/>
          <p:cNvSpPr>
            <a:spLocks noGrp="1"/>
          </p:cNvSpPr>
          <p:nvPr>
            <p:ph type="sldNum" sz="quarter" idx="12"/>
          </p:nvPr>
        </p:nvSpPr>
        <p:spPr/>
        <p:txBody>
          <a:bodyPr/>
          <a:lstStyle>
            <a:lvl1pPr>
              <a:defRPr/>
            </a:lvl1pPr>
          </a:lstStyle>
          <a:p>
            <a:fld id="{A7611EB1-B456-4DEC-8A6C-6BE2CC2318B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F76356FF-2F4E-478E-856C-A00B12D9845D}" type="datetime1">
              <a:rPr lang="en-US"/>
              <a:pPr/>
              <a:t>2/25/2012</a:t>
            </a:fld>
            <a:endParaRPr lang="en-US"/>
          </a:p>
        </p:txBody>
      </p:sp>
      <p:sp>
        <p:nvSpPr>
          <p:cNvPr id="5" name="Footer Placeholder 4"/>
          <p:cNvSpPr>
            <a:spLocks noGrp="1"/>
          </p:cNvSpPr>
          <p:nvPr>
            <p:ph type="ftr" sz="quarter" idx="11"/>
          </p:nvPr>
        </p:nvSpPr>
        <p:spPr/>
        <p:txBody>
          <a:bodyPr/>
          <a:lstStyle>
            <a:lvl1pPr>
              <a:defRPr/>
            </a:lvl1pPr>
          </a:lstStyle>
          <a:p>
            <a:r>
              <a:rPr lang="en-US"/>
              <a:t>Sample footer text</a:t>
            </a:r>
          </a:p>
        </p:txBody>
      </p:sp>
      <p:sp>
        <p:nvSpPr>
          <p:cNvPr id="6" name="Slide Number Placeholder 5"/>
          <p:cNvSpPr>
            <a:spLocks noGrp="1"/>
          </p:cNvSpPr>
          <p:nvPr>
            <p:ph type="sldNum" sz="quarter" idx="12"/>
          </p:nvPr>
        </p:nvSpPr>
        <p:spPr/>
        <p:txBody>
          <a:bodyPr/>
          <a:lstStyle>
            <a:lvl1pPr>
              <a:defRPr/>
            </a:lvl1pPr>
          </a:lstStyle>
          <a:p>
            <a:fld id="{777B2EF9-9CB7-4107-BBDD-42355F37EA4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B5546C7-9C69-4D5B-876C-314C2B9C991B}" type="datetime1">
              <a:rPr lang="en-US"/>
              <a:pPr/>
              <a:t>2/25/2012</a:t>
            </a:fld>
            <a:endParaRPr lang="en-US"/>
          </a:p>
        </p:txBody>
      </p:sp>
      <p:sp>
        <p:nvSpPr>
          <p:cNvPr id="5" name="Footer Placeholder 4"/>
          <p:cNvSpPr>
            <a:spLocks noGrp="1"/>
          </p:cNvSpPr>
          <p:nvPr>
            <p:ph type="ftr" sz="quarter" idx="11"/>
          </p:nvPr>
        </p:nvSpPr>
        <p:spPr/>
        <p:txBody>
          <a:bodyPr/>
          <a:lstStyle>
            <a:lvl1pPr>
              <a:defRPr/>
            </a:lvl1pPr>
          </a:lstStyle>
          <a:p>
            <a:r>
              <a:rPr lang="en-US"/>
              <a:t>Sample footer text</a:t>
            </a:r>
          </a:p>
        </p:txBody>
      </p:sp>
      <p:sp>
        <p:nvSpPr>
          <p:cNvPr id="6" name="Slide Number Placeholder 5"/>
          <p:cNvSpPr>
            <a:spLocks noGrp="1"/>
          </p:cNvSpPr>
          <p:nvPr>
            <p:ph type="sldNum" sz="quarter" idx="12"/>
          </p:nvPr>
        </p:nvSpPr>
        <p:spPr/>
        <p:txBody>
          <a:bodyPr/>
          <a:lstStyle>
            <a:lvl1pPr>
              <a:defRPr/>
            </a:lvl1pPr>
          </a:lstStyle>
          <a:p>
            <a:fld id="{FFE94886-46B1-4A2B-A68E-5F188785E570}"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fld id="{8930331E-22C5-4665-AC45-E42BE4630DBF}" type="datetime1">
              <a:rPr lang="en-US"/>
              <a:pPr/>
              <a:t>2/25/2012</a:t>
            </a:fld>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r>
              <a:rPr lang="en-US"/>
              <a:t>Sample footer text</a:t>
            </a:r>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3746DE94-61C8-4520-A3A9-1E934A83B870}"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タイトル、テキスト、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130175"/>
            <a:ext cx="8785225" cy="635000"/>
          </a:xfrm>
        </p:spPr>
        <p:txBody>
          <a:bodyPr/>
          <a:lstStyle/>
          <a:p>
            <a:r>
              <a:rPr lang="ja-JP" altLang="en-US" smtClean="0"/>
              <a:t>マスタ タイトルの書式設定</a:t>
            </a:r>
            <a:endParaRPr lang="ja-JP" altLang="en-US"/>
          </a:p>
        </p:txBody>
      </p:sp>
      <p:sp>
        <p:nvSpPr>
          <p:cNvPr id="3" name="テキスト プレースホルダ 2"/>
          <p:cNvSpPr>
            <a:spLocks noGrp="1"/>
          </p:cNvSpPr>
          <p:nvPr>
            <p:ph type="body" sz="half" idx="1"/>
          </p:nvPr>
        </p:nvSpPr>
        <p:spPr>
          <a:xfrm>
            <a:off x="457200" y="1600200"/>
            <a:ext cx="4038600" cy="4525963"/>
          </a:xfrm>
          <a:prstGeom prst="rect">
            <a:avLst/>
          </a:prstGeo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quarter" idx="2"/>
          </p:nvPr>
        </p:nvSpPr>
        <p:spPr>
          <a:xfrm>
            <a:off x="4648200" y="1600200"/>
            <a:ext cx="4038600" cy="2185988"/>
          </a:xfrm>
          <a:prstGeom prst="rect">
            <a:avLst/>
          </a:prstGeo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コンテンツ プレースホルダ 4"/>
          <p:cNvSpPr>
            <a:spLocks noGrp="1"/>
          </p:cNvSpPr>
          <p:nvPr>
            <p:ph sz="quarter" idx="3"/>
          </p:nvPr>
        </p:nvSpPr>
        <p:spPr>
          <a:xfrm>
            <a:off x="4648200" y="3938588"/>
            <a:ext cx="4038600" cy="2187575"/>
          </a:xfrm>
          <a:prstGeom prst="rect">
            <a:avLst/>
          </a:prstGeo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ivider Page">
    <p:bg>
      <p:bgPr>
        <a:solidFill>
          <a:schemeClr val="tx2"/>
        </a:solidFill>
        <a:effectLst/>
      </p:bgPr>
    </p:bg>
    <p:spTree>
      <p:nvGrpSpPr>
        <p:cNvPr id="1" name=""/>
        <p:cNvGrpSpPr/>
        <p:nvPr/>
      </p:nvGrpSpPr>
      <p:grpSpPr>
        <a:xfrm>
          <a:off x="0" y="0"/>
          <a:ext cx="0" cy="0"/>
          <a:chOff x="0" y="0"/>
          <a:chExt cx="0" cy="0"/>
        </a:xfrm>
      </p:grpSpPr>
      <p:sp>
        <p:nvSpPr>
          <p:cNvPr id="9" name="Rectangle 18"/>
          <p:cNvSpPr>
            <a:spLocks noChangeArrowheads="1"/>
          </p:cNvSpPr>
          <p:nvPr userDrawn="1"/>
        </p:nvSpPr>
        <p:spPr bwMode="auto">
          <a:xfrm>
            <a:off x="0" y="0"/>
            <a:ext cx="9144000" cy="6858000"/>
          </a:xfrm>
          <a:prstGeom prst="rect">
            <a:avLst/>
          </a:prstGeom>
          <a:solidFill>
            <a:srgbClr val="3087D1"/>
          </a:solidFill>
          <a:ln w="9525">
            <a:noFill/>
            <a:miter lim="800000"/>
            <a:headEnd/>
            <a:tailEnd/>
          </a:ln>
        </p:spPr>
        <p:txBody>
          <a:bodyPr wrap="none" lIns="121835" tIns="60917" rIns="121835" bIns="60917" anchor="ctr"/>
          <a:lstStyle/>
          <a:p>
            <a:endParaRPr lang="en-US"/>
          </a:p>
        </p:txBody>
      </p:sp>
      <p:pic>
        <p:nvPicPr>
          <p:cNvPr id="10" name="Picture 9" descr="cloud_cmyk.png"/>
          <p:cNvPicPr>
            <a:picLocks noChangeAspect="1"/>
          </p:cNvPicPr>
          <p:nvPr userDrawn="1"/>
        </p:nvPicPr>
        <p:blipFill>
          <a:blip r:embed="rId2" cstate="print"/>
          <a:srcRect l="7554" t="3160" r="1836" b="4472"/>
          <a:stretch>
            <a:fillRect/>
          </a:stretch>
        </p:blipFill>
        <p:spPr>
          <a:xfrm>
            <a:off x="1111459" y="121806"/>
            <a:ext cx="6921083" cy="6614393"/>
          </a:xfrm>
          <a:prstGeom prst="rect">
            <a:avLst/>
          </a:prstGeom>
        </p:spPr>
      </p:pic>
      <p:sp>
        <p:nvSpPr>
          <p:cNvPr id="2" name="Title 1"/>
          <p:cNvSpPr>
            <a:spLocks noGrp="1"/>
          </p:cNvSpPr>
          <p:nvPr>
            <p:ph type="title" hasCustomPrompt="1"/>
          </p:nvPr>
        </p:nvSpPr>
        <p:spPr>
          <a:xfrm>
            <a:off x="1085851" y="2571750"/>
            <a:ext cx="7560310" cy="1898651"/>
          </a:xfrm>
        </p:spPr>
        <p:txBody>
          <a:bodyPr anchor="ctr" anchorCtr="0"/>
          <a:lstStyle>
            <a:lvl1pPr algn="l">
              <a:defRPr sz="4800" baseline="0">
                <a:solidFill>
                  <a:schemeClr val="tx1"/>
                </a:solidFill>
              </a:defRPr>
            </a:lvl1pPr>
          </a:lstStyle>
          <a:p>
            <a:r>
              <a:rPr lang="en-US" dirty="0" smtClean="0"/>
              <a:t>Click to add Divider Page Title</a:t>
            </a:r>
            <a:endParaRPr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x">
  <p:cSld name="タイトル、コンテンツ、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152400"/>
            <a:ext cx="8229600" cy="792163"/>
          </a:xfrm>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509588" y="1162050"/>
            <a:ext cx="4011612" cy="4476750"/>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673600" y="1162050"/>
            <a:ext cx="4013200" cy="4476750"/>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A6D8FAD4-03F1-461F-95B1-90F81FA52052}" type="slidenum">
              <a:rPr lang="en-GB">
                <a:solidFill>
                  <a:srgbClr val="FFFFFF"/>
                </a:solidFill>
              </a:rPr>
              <a:pPr/>
              <a:t>‹#›</a:t>
            </a:fld>
            <a:endParaRPr lang="en-GB">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1DAFA3E-FBF6-4704-8DB9-25AE9B60E507}" type="slidenum">
              <a:rPr lang="en-GB">
                <a:solidFill>
                  <a:srgbClr val="FFFFFF"/>
                </a:solidFill>
              </a:rPr>
              <a:pPr/>
              <a:t>‹#›</a:t>
            </a:fld>
            <a:endParaRPr lang="en-GB">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16C9C0CC-FC2C-4D1F-8D60-166B64D08C7A}" type="slidenum">
              <a:rPr lang="en-GB">
                <a:solidFill>
                  <a:srgbClr val="FFFFFF"/>
                </a:solidFill>
              </a:rPr>
              <a:pPr/>
              <a:t>‹#›</a:t>
            </a:fld>
            <a:endParaRPr lang="en-GB">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F29FB41D-2334-40E0-95E4-D980E7D0CD76}" type="datetime1">
              <a:rPr lang="en-US"/>
              <a:pPr/>
              <a:t>2/25/2012</a:t>
            </a:fld>
            <a:endParaRPr lang="en-US"/>
          </a:p>
        </p:txBody>
      </p:sp>
      <p:sp>
        <p:nvSpPr>
          <p:cNvPr id="5" name="Footer Placeholder 4"/>
          <p:cNvSpPr>
            <a:spLocks noGrp="1"/>
          </p:cNvSpPr>
          <p:nvPr>
            <p:ph type="ftr" sz="quarter" idx="11"/>
          </p:nvPr>
        </p:nvSpPr>
        <p:spPr/>
        <p:txBody>
          <a:bodyPr/>
          <a:lstStyle>
            <a:lvl1pPr>
              <a:defRPr/>
            </a:lvl1pPr>
          </a:lstStyle>
          <a:p>
            <a:r>
              <a:rPr lang="en-US"/>
              <a:t>Sample footer text</a:t>
            </a:r>
          </a:p>
        </p:txBody>
      </p:sp>
      <p:sp>
        <p:nvSpPr>
          <p:cNvPr id="6" name="Slide Number Placeholder 5"/>
          <p:cNvSpPr>
            <a:spLocks noGrp="1"/>
          </p:cNvSpPr>
          <p:nvPr>
            <p:ph type="sldNum" sz="quarter" idx="12"/>
          </p:nvPr>
        </p:nvSpPr>
        <p:spPr/>
        <p:txBody>
          <a:bodyPr/>
          <a:lstStyle>
            <a:lvl1pPr>
              <a:defRPr/>
            </a:lvl1pPr>
          </a:lstStyle>
          <a:p>
            <a:fld id="{70148C11-41DD-4523-8A63-AA12131BB252}"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49116" y="944563"/>
            <a:ext cx="4223238"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3031" y="944563"/>
            <a:ext cx="4223238"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EC347C56-0C84-4C72-AEEB-105A6FC3E58A}" type="slidenum">
              <a:rPr lang="en-GB">
                <a:solidFill>
                  <a:srgbClr val="FFFFFF"/>
                </a:solidFill>
              </a:rPr>
              <a:pPr/>
              <a:t>‹#›</a:t>
            </a:fld>
            <a:endParaRPr lang="en-GB">
              <a:solidFill>
                <a:srgbClr val="FFFFFF"/>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70"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270"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6DE27A7D-D882-4A1F-BA45-AD9EBEA67BE1}" type="slidenum">
              <a:rPr lang="en-GB">
                <a:solidFill>
                  <a:srgbClr val="FFFFFF"/>
                </a:solidFill>
              </a:rPr>
              <a:pPr/>
              <a:t>‹#›</a:t>
            </a:fld>
            <a:endParaRPr lang="en-GB">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892D3F32-43BE-4DD6-A92F-A0A0637050C1}" type="slidenum">
              <a:rPr lang="en-GB">
                <a:solidFill>
                  <a:srgbClr val="FFFFFF"/>
                </a:solidFill>
              </a:rPr>
              <a:pPr/>
              <a:t>‹#›</a:t>
            </a:fld>
            <a:endParaRPr lang="en-GB">
              <a:solidFill>
                <a:srgbClr val="FFFFFF"/>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B47717FB-A687-4AE1-9C39-896E29A24DA9}" type="slidenum">
              <a:rPr lang="en-GB">
                <a:solidFill>
                  <a:srgbClr val="FFFFFF"/>
                </a:solidFill>
              </a:rPr>
              <a:pPr/>
              <a:t>‹#›</a:t>
            </a:fld>
            <a:endParaRPr lang="en-GB">
              <a:solidFill>
                <a:srgbClr val="FFFFFF"/>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435"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538" y="273051"/>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1"/>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47B1FCA-C0A8-432A-B695-62FF07268A14}" type="slidenum">
              <a:rPr lang="en-GB">
                <a:solidFill>
                  <a:srgbClr val="FFFFFF"/>
                </a:solidFill>
              </a:rPr>
              <a:pPr/>
              <a:t>‹#›</a:t>
            </a:fld>
            <a:endParaRPr lang="en-GB">
              <a:solidFill>
                <a:srgbClr val="FFFFF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B1D40920-AEE0-48D6-8EDE-26399A8A6933}" type="slidenum">
              <a:rPr lang="en-GB">
                <a:solidFill>
                  <a:srgbClr val="FFFFFF"/>
                </a:solidFill>
              </a:rPr>
              <a:pPr/>
              <a:t>‹#›</a:t>
            </a:fld>
            <a:endParaRPr lang="en-GB">
              <a:solidFill>
                <a:srgbClr val="FFFFFF"/>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D70DB1E-564B-45C3-8A7E-936CE2F63BA9}" type="slidenum">
              <a:rPr lang="en-GB">
                <a:solidFill>
                  <a:srgbClr val="FFFFFF"/>
                </a:solidFill>
              </a:rPr>
              <a:pPr/>
              <a:t>‹#›</a:t>
            </a:fld>
            <a:endParaRPr lang="en-GB">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9482" y="296863"/>
            <a:ext cx="2146788" cy="521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9116" y="296863"/>
            <a:ext cx="6299689" cy="521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8D411A6-FF2D-4D2D-B992-BFC9D00A6195}" type="slidenum">
              <a:rPr lang="en-GB">
                <a:solidFill>
                  <a:srgbClr val="FFFFFF"/>
                </a:solidFill>
              </a:rPr>
              <a:pPr/>
              <a:t>‹#›</a:t>
            </a:fld>
            <a:endParaRPr lang="en-GB">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4AE9998-FBA6-4F95-BD74-81351CDDC1D9}" type="datetime1">
              <a:rPr lang="en-US"/>
              <a:pPr/>
              <a:t>2/25/2012</a:t>
            </a:fld>
            <a:endParaRPr lang="en-US"/>
          </a:p>
        </p:txBody>
      </p:sp>
      <p:sp>
        <p:nvSpPr>
          <p:cNvPr id="5" name="Footer Placeholder 4"/>
          <p:cNvSpPr>
            <a:spLocks noGrp="1"/>
          </p:cNvSpPr>
          <p:nvPr>
            <p:ph type="ftr" sz="quarter" idx="11"/>
          </p:nvPr>
        </p:nvSpPr>
        <p:spPr/>
        <p:txBody>
          <a:bodyPr/>
          <a:lstStyle>
            <a:lvl1pPr>
              <a:defRPr/>
            </a:lvl1pPr>
          </a:lstStyle>
          <a:p>
            <a:r>
              <a:rPr lang="en-US"/>
              <a:t>Sample footer text</a:t>
            </a:r>
          </a:p>
        </p:txBody>
      </p:sp>
      <p:sp>
        <p:nvSpPr>
          <p:cNvPr id="6" name="Slide Number Placeholder 5"/>
          <p:cNvSpPr>
            <a:spLocks noGrp="1"/>
          </p:cNvSpPr>
          <p:nvPr>
            <p:ph type="sldNum" sz="quarter" idx="12"/>
          </p:nvPr>
        </p:nvSpPr>
        <p:spPr/>
        <p:txBody>
          <a:bodyPr/>
          <a:lstStyle>
            <a:lvl1pPr>
              <a:defRPr/>
            </a:lvl1pPr>
          </a:lstStyle>
          <a:p>
            <a:fld id="{BBE8256D-F28B-4EF1-82DA-CDF6EB092C9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7215F118-D6CE-4C7A-95F8-090D8CFAFD8C}" type="datetime1">
              <a:rPr lang="en-US"/>
              <a:pPr/>
              <a:t>2/25/2012</a:t>
            </a:fld>
            <a:endParaRPr lang="en-US"/>
          </a:p>
        </p:txBody>
      </p:sp>
      <p:sp>
        <p:nvSpPr>
          <p:cNvPr id="6" name="Footer Placeholder 5"/>
          <p:cNvSpPr>
            <a:spLocks noGrp="1"/>
          </p:cNvSpPr>
          <p:nvPr>
            <p:ph type="ftr" sz="quarter" idx="11"/>
          </p:nvPr>
        </p:nvSpPr>
        <p:spPr/>
        <p:txBody>
          <a:bodyPr/>
          <a:lstStyle>
            <a:lvl1pPr>
              <a:defRPr/>
            </a:lvl1pPr>
          </a:lstStyle>
          <a:p>
            <a:r>
              <a:rPr lang="en-US"/>
              <a:t>Sample footer text</a:t>
            </a:r>
          </a:p>
        </p:txBody>
      </p:sp>
      <p:sp>
        <p:nvSpPr>
          <p:cNvPr id="7" name="Slide Number Placeholder 6"/>
          <p:cNvSpPr>
            <a:spLocks noGrp="1"/>
          </p:cNvSpPr>
          <p:nvPr>
            <p:ph type="sldNum" sz="quarter" idx="12"/>
          </p:nvPr>
        </p:nvSpPr>
        <p:spPr/>
        <p:txBody>
          <a:bodyPr/>
          <a:lstStyle>
            <a:lvl1pPr>
              <a:defRPr/>
            </a:lvl1pPr>
          </a:lstStyle>
          <a:p>
            <a:fld id="{4FEF3A65-1E52-4AD7-BDBE-0820694DFB7F}"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0AA6933C-14AD-4D4F-8B2B-AD17331F1804}" type="datetime1">
              <a:rPr lang="en-US"/>
              <a:pPr/>
              <a:t>2/25/2012</a:t>
            </a:fld>
            <a:endParaRPr lang="en-US"/>
          </a:p>
        </p:txBody>
      </p:sp>
      <p:sp>
        <p:nvSpPr>
          <p:cNvPr id="8" name="Footer Placeholder 7"/>
          <p:cNvSpPr>
            <a:spLocks noGrp="1"/>
          </p:cNvSpPr>
          <p:nvPr>
            <p:ph type="ftr" sz="quarter" idx="11"/>
          </p:nvPr>
        </p:nvSpPr>
        <p:spPr/>
        <p:txBody>
          <a:bodyPr/>
          <a:lstStyle>
            <a:lvl1pPr>
              <a:defRPr/>
            </a:lvl1pPr>
          </a:lstStyle>
          <a:p>
            <a:r>
              <a:rPr lang="en-US"/>
              <a:t>Sample footer text</a:t>
            </a:r>
          </a:p>
        </p:txBody>
      </p:sp>
      <p:sp>
        <p:nvSpPr>
          <p:cNvPr id="9" name="Slide Number Placeholder 8"/>
          <p:cNvSpPr>
            <a:spLocks noGrp="1"/>
          </p:cNvSpPr>
          <p:nvPr>
            <p:ph type="sldNum" sz="quarter" idx="12"/>
          </p:nvPr>
        </p:nvSpPr>
        <p:spPr/>
        <p:txBody>
          <a:bodyPr/>
          <a:lstStyle>
            <a:lvl1pPr>
              <a:defRPr/>
            </a:lvl1pPr>
          </a:lstStyle>
          <a:p>
            <a:fld id="{61E662CC-A1B1-4752-A3CB-72324DECDCFF}"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8767C7B5-CECC-441D-B270-CE28D261D7EA}" type="datetime1">
              <a:rPr lang="en-US"/>
              <a:pPr/>
              <a:t>2/25/2012</a:t>
            </a:fld>
            <a:endParaRPr lang="en-US"/>
          </a:p>
        </p:txBody>
      </p:sp>
      <p:sp>
        <p:nvSpPr>
          <p:cNvPr id="4" name="Footer Placeholder 3"/>
          <p:cNvSpPr>
            <a:spLocks noGrp="1"/>
          </p:cNvSpPr>
          <p:nvPr>
            <p:ph type="ftr" sz="quarter" idx="11"/>
          </p:nvPr>
        </p:nvSpPr>
        <p:spPr/>
        <p:txBody>
          <a:bodyPr/>
          <a:lstStyle>
            <a:lvl1pPr>
              <a:defRPr/>
            </a:lvl1pPr>
          </a:lstStyle>
          <a:p>
            <a:r>
              <a:rPr lang="en-US"/>
              <a:t>Sample footer text</a:t>
            </a:r>
          </a:p>
        </p:txBody>
      </p:sp>
      <p:sp>
        <p:nvSpPr>
          <p:cNvPr id="5" name="Slide Number Placeholder 4"/>
          <p:cNvSpPr>
            <a:spLocks noGrp="1"/>
          </p:cNvSpPr>
          <p:nvPr>
            <p:ph type="sldNum" sz="quarter" idx="12"/>
          </p:nvPr>
        </p:nvSpPr>
        <p:spPr/>
        <p:txBody>
          <a:bodyPr/>
          <a:lstStyle>
            <a:lvl1pPr>
              <a:defRPr/>
            </a:lvl1pPr>
          </a:lstStyle>
          <a:p>
            <a:fld id="{316A8B8F-8EFA-4BF1-B6AC-2AFF2801747B}"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AF0238C-E2FE-41F7-ADB4-F2D64800ADF5}" type="datetime1">
              <a:rPr lang="en-US"/>
              <a:pPr/>
              <a:t>2/25/2012</a:t>
            </a:fld>
            <a:endParaRPr lang="en-US"/>
          </a:p>
        </p:txBody>
      </p:sp>
      <p:sp>
        <p:nvSpPr>
          <p:cNvPr id="3" name="Footer Placeholder 2"/>
          <p:cNvSpPr>
            <a:spLocks noGrp="1"/>
          </p:cNvSpPr>
          <p:nvPr>
            <p:ph type="ftr" sz="quarter" idx="11"/>
          </p:nvPr>
        </p:nvSpPr>
        <p:spPr/>
        <p:txBody>
          <a:bodyPr/>
          <a:lstStyle>
            <a:lvl1pPr>
              <a:defRPr/>
            </a:lvl1pPr>
          </a:lstStyle>
          <a:p>
            <a:r>
              <a:rPr lang="en-US"/>
              <a:t>Sample footer text</a:t>
            </a:r>
          </a:p>
        </p:txBody>
      </p:sp>
      <p:sp>
        <p:nvSpPr>
          <p:cNvPr id="4" name="Slide Number Placeholder 3"/>
          <p:cNvSpPr>
            <a:spLocks noGrp="1"/>
          </p:cNvSpPr>
          <p:nvPr>
            <p:ph type="sldNum" sz="quarter" idx="12"/>
          </p:nvPr>
        </p:nvSpPr>
        <p:spPr/>
        <p:txBody>
          <a:bodyPr/>
          <a:lstStyle>
            <a:lvl1pPr>
              <a:defRPr/>
            </a:lvl1pPr>
          </a:lstStyle>
          <a:p>
            <a:fld id="{EBAA5982-4AD2-4086-912C-8F1DB4DBE21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742B4EEB-D592-412A-BF8D-0869A82AAC44}" type="datetime1">
              <a:rPr lang="en-US"/>
              <a:pPr/>
              <a:t>2/25/2012</a:t>
            </a:fld>
            <a:endParaRPr lang="en-US"/>
          </a:p>
        </p:txBody>
      </p:sp>
      <p:sp>
        <p:nvSpPr>
          <p:cNvPr id="6" name="Footer Placeholder 5"/>
          <p:cNvSpPr>
            <a:spLocks noGrp="1"/>
          </p:cNvSpPr>
          <p:nvPr>
            <p:ph type="ftr" sz="quarter" idx="11"/>
          </p:nvPr>
        </p:nvSpPr>
        <p:spPr/>
        <p:txBody>
          <a:bodyPr/>
          <a:lstStyle>
            <a:lvl1pPr>
              <a:defRPr/>
            </a:lvl1pPr>
          </a:lstStyle>
          <a:p>
            <a:r>
              <a:rPr lang="en-US"/>
              <a:t>Sample footer text</a:t>
            </a:r>
          </a:p>
        </p:txBody>
      </p:sp>
      <p:sp>
        <p:nvSpPr>
          <p:cNvPr id="7" name="Slide Number Placeholder 6"/>
          <p:cNvSpPr>
            <a:spLocks noGrp="1"/>
          </p:cNvSpPr>
          <p:nvPr>
            <p:ph type="sldNum" sz="quarter" idx="12"/>
          </p:nvPr>
        </p:nvSpPr>
        <p:spPr/>
        <p:txBody>
          <a:bodyPr/>
          <a:lstStyle>
            <a:lvl1pPr>
              <a:defRPr/>
            </a:lvl1pPr>
          </a:lstStyle>
          <a:p>
            <a:fld id="{85299361-40FE-456A-BD59-DEA9DAB0A7B0}"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372AC439-0A14-49B8-AB16-C04B1E2DF0D8}" type="datetime1">
              <a:rPr lang="en-US"/>
              <a:pPr/>
              <a:t>2/25/2012</a:t>
            </a:fld>
            <a:endParaRPr lang="en-US"/>
          </a:p>
        </p:txBody>
      </p:sp>
      <p:sp>
        <p:nvSpPr>
          <p:cNvPr id="6" name="Footer Placeholder 5"/>
          <p:cNvSpPr>
            <a:spLocks noGrp="1"/>
          </p:cNvSpPr>
          <p:nvPr>
            <p:ph type="ftr" sz="quarter" idx="11"/>
          </p:nvPr>
        </p:nvSpPr>
        <p:spPr/>
        <p:txBody>
          <a:bodyPr/>
          <a:lstStyle>
            <a:lvl1pPr>
              <a:defRPr/>
            </a:lvl1pPr>
          </a:lstStyle>
          <a:p>
            <a:r>
              <a:rPr lang="en-US"/>
              <a:t>Sample footer text</a:t>
            </a:r>
          </a:p>
        </p:txBody>
      </p:sp>
      <p:sp>
        <p:nvSpPr>
          <p:cNvPr id="7" name="Slide Number Placeholder 6"/>
          <p:cNvSpPr>
            <a:spLocks noGrp="1"/>
          </p:cNvSpPr>
          <p:nvPr>
            <p:ph type="sldNum" sz="quarter" idx="12"/>
          </p:nvPr>
        </p:nvSpPr>
        <p:spPr/>
        <p:txBody>
          <a:bodyPr/>
          <a:lstStyle>
            <a:lvl1pPr>
              <a:defRPr/>
            </a:lvl1pPr>
          </a:lstStyle>
          <a:p>
            <a:fld id="{071C41AC-381E-46BE-AB64-374346197A7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A985E552-3326-4505-A461-286716D01A42}" type="datetime1">
              <a:rPr lang="en-US"/>
              <a:pPr/>
              <a:t>2/25/2012</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n-US"/>
              <a:t>Sample footer text</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7D2355A-C90A-4B19-BDB9-DC51642120E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76" r:id="rId16"/>
  </p:sldLayoutIdLst>
  <p:hf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defRPr>
      </a:lvl2pPr>
      <a:lvl3pPr algn="ctr" rtl="0" fontAlgn="base">
        <a:spcBef>
          <a:spcPct val="0"/>
        </a:spcBef>
        <a:spcAft>
          <a:spcPct val="0"/>
        </a:spcAft>
        <a:defRPr sz="4400">
          <a:solidFill>
            <a:schemeClr val="tx2"/>
          </a:solidFill>
          <a:latin typeface="Arial" pitchFamily="34" charset="0"/>
        </a:defRPr>
      </a:lvl3pPr>
      <a:lvl4pPr algn="ctr" rtl="0" fontAlgn="base">
        <a:spcBef>
          <a:spcPct val="0"/>
        </a:spcBef>
        <a:spcAft>
          <a:spcPct val="0"/>
        </a:spcAft>
        <a:defRPr sz="4400">
          <a:solidFill>
            <a:schemeClr val="tx2"/>
          </a:solidFill>
          <a:latin typeface="Arial" pitchFamily="34" charset="0"/>
        </a:defRPr>
      </a:lvl4pPr>
      <a:lvl5pPr algn="ctr" rtl="0" fontAlgn="base">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1"/>
          <p:cNvGrpSpPr>
            <a:grpSpLocks/>
          </p:cNvGrpSpPr>
          <p:nvPr userDrawn="1"/>
        </p:nvGrpSpPr>
        <p:grpSpPr bwMode="auto">
          <a:xfrm>
            <a:off x="0" y="6134100"/>
            <a:ext cx="9144000" cy="723900"/>
            <a:chOff x="0" y="3864"/>
            <a:chExt cx="6240" cy="456"/>
          </a:xfrm>
        </p:grpSpPr>
        <p:sp>
          <p:nvSpPr>
            <p:cNvPr id="91168" name="Rectangle 32"/>
            <p:cNvSpPr>
              <a:spLocks noChangeArrowheads="1"/>
            </p:cNvSpPr>
            <p:nvPr userDrawn="1"/>
          </p:nvSpPr>
          <p:spPr bwMode="auto">
            <a:xfrm>
              <a:off x="0" y="3864"/>
              <a:ext cx="6240" cy="456"/>
            </a:xfrm>
            <a:prstGeom prst="rect">
              <a:avLst/>
            </a:prstGeom>
            <a:solidFill>
              <a:srgbClr val="2773BA"/>
            </a:solidFill>
            <a:ln w="9525">
              <a:noFill/>
              <a:miter lim="800000"/>
              <a:headEnd/>
              <a:tailEnd/>
            </a:ln>
            <a:effectLst/>
          </p:spPr>
          <p:txBody>
            <a:bodyPr wrap="none" anchor="ctr"/>
            <a:lstStyle/>
            <a:p>
              <a:endParaRPr lang="en-US" sz="1900" smtClean="0">
                <a:solidFill>
                  <a:srgbClr val="000000"/>
                </a:solidFill>
                <a:latin typeface="Arial" charset="0"/>
              </a:endParaRPr>
            </a:p>
          </p:txBody>
        </p:sp>
        <p:pic>
          <p:nvPicPr>
            <p:cNvPr id="91169" name="Picture 33" descr="AAM Logo"/>
            <p:cNvPicPr>
              <a:picLocks noChangeAspect="1" noChangeArrowheads="1"/>
            </p:cNvPicPr>
            <p:nvPr userDrawn="1"/>
          </p:nvPicPr>
          <p:blipFill>
            <a:blip r:embed="rId13" cstate="print"/>
            <a:srcRect/>
            <a:stretch>
              <a:fillRect/>
            </a:stretch>
          </p:blipFill>
          <p:spPr bwMode="auto">
            <a:xfrm>
              <a:off x="4520" y="3933"/>
              <a:ext cx="1236" cy="252"/>
            </a:xfrm>
            <a:prstGeom prst="rect">
              <a:avLst/>
            </a:prstGeom>
            <a:noFill/>
            <a:ln w="9525">
              <a:noFill/>
              <a:miter lim="800000"/>
              <a:headEnd/>
              <a:tailEnd/>
            </a:ln>
          </p:spPr>
        </p:pic>
      </p:grpSp>
      <p:sp>
        <p:nvSpPr>
          <p:cNvPr id="91151" name="Rectangle 15"/>
          <p:cNvSpPr>
            <a:spLocks noGrp="1" noChangeArrowheads="1"/>
          </p:cNvSpPr>
          <p:nvPr>
            <p:ph type="title"/>
          </p:nvPr>
        </p:nvSpPr>
        <p:spPr bwMode="auto">
          <a:xfrm>
            <a:off x="249115" y="296864"/>
            <a:ext cx="8587154" cy="504825"/>
          </a:xfrm>
          <a:prstGeom prst="rect">
            <a:avLst/>
          </a:prstGeom>
          <a:noFill/>
          <a:ln w="9525">
            <a:noFill/>
            <a:miter lim="800000"/>
            <a:headEnd/>
            <a:tailEnd/>
          </a:ln>
          <a:effectLst/>
        </p:spPr>
        <p:txBody>
          <a:bodyPr vert="horz" wrap="square" lIns="95782" tIns="47891" rIns="95782" bIns="47891" numCol="1" anchor="ctr" anchorCtr="0" compatLnSpc="1">
            <a:prstTxWarp prst="textNoShape">
              <a:avLst/>
            </a:prstTxWarp>
          </a:bodyPr>
          <a:lstStyle/>
          <a:p>
            <a:pPr lvl="0"/>
            <a:r>
              <a:rPr lang="en-GB" smtClean="0"/>
              <a:t>Click to edit Master title style</a:t>
            </a:r>
          </a:p>
        </p:txBody>
      </p:sp>
      <p:sp>
        <p:nvSpPr>
          <p:cNvPr id="91152" name="Rectangle 16"/>
          <p:cNvSpPr>
            <a:spLocks noGrp="1" noChangeArrowheads="1"/>
          </p:cNvSpPr>
          <p:nvPr>
            <p:ph type="body" idx="1"/>
          </p:nvPr>
        </p:nvSpPr>
        <p:spPr bwMode="auto">
          <a:xfrm>
            <a:off x="249115" y="944563"/>
            <a:ext cx="8587154" cy="4572000"/>
          </a:xfrm>
          <a:prstGeom prst="rect">
            <a:avLst/>
          </a:prstGeom>
          <a:noFill/>
          <a:ln w="9525">
            <a:noFill/>
            <a:miter lim="800000"/>
            <a:headEnd/>
            <a:tailEnd/>
          </a:ln>
          <a:effectLst/>
        </p:spPr>
        <p:txBody>
          <a:bodyPr vert="horz" wrap="square" lIns="95782" tIns="47891" rIns="95782" bIns="47891"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p:txBody>
      </p:sp>
      <p:sp>
        <p:nvSpPr>
          <p:cNvPr id="91153" name="Rectangle 17"/>
          <p:cNvSpPr>
            <a:spLocks noGrp="1" noChangeArrowheads="1"/>
          </p:cNvSpPr>
          <p:nvPr>
            <p:ph type="sldNum" sz="quarter" idx="4"/>
          </p:nvPr>
        </p:nvSpPr>
        <p:spPr bwMode="auto">
          <a:xfrm>
            <a:off x="6944458" y="6296025"/>
            <a:ext cx="2133600" cy="476250"/>
          </a:xfrm>
          <a:prstGeom prst="rect">
            <a:avLst/>
          </a:prstGeom>
          <a:noFill/>
          <a:ln w="9525">
            <a:noFill/>
            <a:miter lim="800000"/>
            <a:headEnd/>
            <a:tailEnd/>
          </a:ln>
          <a:effectLst/>
        </p:spPr>
        <p:txBody>
          <a:bodyPr vert="horz" wrap="square" lIns="95782" tIns="47891" rIns="95782" bIns="47891" numCol="1" anchor="b" anchorCtr="0" compatLnSpc="1">
            <a:prstTxWarp prst="textNoShape">
              <a:avLst/>
            </a:prstTxWarp>
          </a:bodyPr>
          <a:lstStyle>
            <a:lvl1pPr algn="r" defTabSz="957263">
              <a:defRPr sz="1000">
                <a:solidFill>
                  <a:schemeClr val="bg1"/>
                </a:solidFill>
              </a:defRPr>
            </a:lvl1pPr>
          </a:lstStyle>
          <a:p>
            <a:fld id="{AF6E4540-833C-4CBB-8708-C283754C582D}" type="slidenum">
              <a:rPr lang="en-GB" smtClean="0">
                <a:solidFill>
                  <a:srgbClr val="FFFFFF"/>
                </a:solidFill>
                <a:latin typeface="Arial" charset="0"/>
              </a:rPr>
              <a:pPr/>
              <a:t>‹#›</a:t>
            </a:fld>
            <a:endParaRPr lang="en-GB" smtClean="0">
              <a:solidFill>
                <a:srgbClr val="FFFFFF"/>
              </a:solidFill>
              <a:latin typeface="Arial" charset="0"/>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iming>
    <p:tnLst>
      <p:par>
        <p:cTn id="1" dur="indefinite" restart="never" nodeType="tmRoot"/>
      </p:par>
    </p:tnLst>
  </p:timing>
  <p:hf hdr="0" ftr="0" dt="0"/>
  <p:txStyles>
    <p:titleStyle>
      <a:lvl1pPr algn="l" defTabSz="957263" rtl="0" fontAlgn="base">
        <a:spcBef>
          <a:spcPct val="0"/>
        </a:spcBef>
        <a:spcAft>
          <a:spcPct val="0"/>
        </a:spcAft>
        <a:defRPr sz="2900">
          <a:solidFill>
            <a:srgbClr val="007AC2"/>
          </a:solidFill>
          <a:latin typeface="+mj-lt"/>
          <a:ea typeface="+mj-ea"/>
          <a:cs typeface="+mj-cs"/>
        </a:defRPr>
      </a:lvl1pPr>
      <a:lvl2pPr algn="l" defTabSz="957263" rtl="0" fontAlgn="base">
        <a:spcBef>
          <a:spcPct val="0"/>
        </a:spcBef>
        <a:spcAft>
          <a:spcPct val="0"/>
        </a:spcAft>
        <a:defRPr sz="2900">
          <a:solidFill>
            <a:srgbClr val="007AC2"/>
          </a:solidFill>
          <a:latin typeface="Century Gothic" pitchFamily="34" charset="0"/>
        </a:defRPr>
      </a:lvl2pPr>
      <a:lvl3pPr algn="l" defTabSz="957263" rtl="0" fontAlgn="base">
        <a:spcBef>
          <a:spcPct val="0"/>
        </a:spcBef>
        <a:spcAft>
          <a:spcPct val="0"/>
        </a:spcAft>
        <a:defRPr sz="2900">
          <a:solidFill>
            <a:srgbClr val="007AC2"/>
          </a:solidFill>
          <a:latin typeface="Century Gothic" pitchFamily="34" charset="0"/>
        </a:defRPr>
      </a:lvl3pPr>
      <a:lvl4pPr algn="l" defTabSz="957263" rtl="0" fontAlgn="base">
        <a:spcBef>
          <a:spcPct val="0"/>
        </a:spcBef>
        <a:spcAft>
          <a:spcPct val="0"/>
        </a:spcAft>
        <a:defRPr sz="2900">
          <a:solidFill>
            <a:srgbClr val="007AC2"/>
          </a:solidFill>
          <a:latin typeface="Century Gothic" pitchFamily="34" charset="0"/>
        </a:defRPr>
      </a:lvl4pPr>
      <a:lvl5pPr algn="l" defTabSz="957263" rtl="0" fontAlgn="base">
        <a:spcBef>
          <a:spcPct val="0"/>
        </a:spcBef>
        <a:spcAft>
          <a:spcPct val="0"/>
        </a:spcAft>
        <a:defRPr sz="2900">
          <a:solidFill>
            <a:srgbClr val="007AC2"/>
          </a:solidFill>
          <a:latin typeface="Century Gothic" pitchFamily="34" charset="0"/>
        </a:defRPr>
      </a:lvl5pPr>
      <a:lvl6pPr marL="457200" algn="l" defTabSz="957263" rtl="0" fontAlgn="base">
        <a:spcBef>
          <a:spcPct val="0"/>
        </a:spcBef>
        <a:spcAft>
          <a:spcPct val="0"/>
        </a:spcAft>
        <a:defRPr sz="2900">
          <a:solidFill>
            <a:srgbClr val="007AC2"/>
          </a:solidFill>
          <a:latin typeface="Century Gothic" pitchFamily="34" charset="0"/>
        </a:defRPr>
      </a:lvl6pPr>
      <a:lvl7pPr marL="914400" algn="l" defTabSz="957263" rtl="0" fontAlgn="base">
        <a:spcBef>
          <a:spcPct val="0"/>
        </a:spcBef>
        <a:spcAft>
          <a:spcPct val="0"/>
        </a:spcAft>
        <a:defRPr sz="2900">
          <a:solidFill>
            <a:srgbClr val="007AC2"/>
          </a:solidFill>
          <a:latin typeface="Century Gothic" pitchFamily="34" charset="0"/>
        </a:defRPr>
      </a:lvl7pPr>
      <a:lvl8pPr marL="1371600" algn="l" defTabSz="957263" rtl="0" fontAlgn="base">
        <a:spcBef>
          <a:spcPct val="0"/>
        </a:spcBef>
        <a:spcAft>
          <a:spcPct val="0"/>
        </a:spcAft>
        <a:defRPr sz="2900">
          <a:solidFill>
            <a:srgbClr val="007AC2"/>
          </a:solidFill>
          <a:latin typeface="Century Gothic" pitchFamily="34" charset="0"/>
        </a:defRPr>
      </a:lvl8pPr>
      <a:lvl9pPr marL="1828800" algn="l" defTabSz="957263" rtl="0" fontAlgn="base">
        <a:spcBef>
          <a:spcPct val="0"/>
        </a:spcBef>
        <a:spcAft>
          <a:spcPct val="0"/>
        </a:spcAft>
        <a:defRPr sz="2900">
          <a:solidFill>
            <a:srgbClr val="007AC2"/>
          </a:solidFill>
          <a:latin typeface="Century Gothic" pitchFamily="34" charset="0"/>
        </a:defRPr>
      </a:lvl9pPr>
    </p:titleStyle>
    <p:bodyStyle>
      <a:lvl1pPr marL="358775" indent="-358775" algn="l" defTabSz="957263" rtl="0" fontAlgn="base">
        <a:lnSpc>
          <a:spcPct val="120000"/>
        </a:lnSpc>
        <a:spcBef>
          <a:spcPct val="20000"/>
        </a:spcBef>
        <a:spcAft>
          <a:spcPct val="0"/>
        </a:spcAft>
        <a:buClr>
          <a:srgbClr val="007AC2"/>
        </a:buClr>
        <a:buChar char="o"/>
        <a:defRPr sz="1600">
          <a:solidFill>
            <a:schemeClr val="tx1"/>
          </a:solidFill>
          <a:latin typeface="+mn-lt"/>
          <a:ea typeface="+mn-ea"/>
          <a:cs typeface="+mn-cs"/>
        </a:defRPr>
      </a:lvl1pPr>
      <a:lvl2pPr marL="777875" indent="-298450" algn="l" defTabSz="957263" rtl="0" fontAlgn="base">
        <a:lnSpc>
          <a:spcPct val="120000"/>
        </a:lnSpc>
        <a:spcBef>
          <a:spcPct val="20000"/>
        </a:spcBef>
        <a:spcAft>
          <a:spcPct val="0"/>
        </a:spcAft>
        <a:buClr>
          <a:srgbClr val="5F5F5F"/>
        </a:buClr>
        <a:buSzPct val="160000"/>
        <a:buChar char="•"/>
        <a:defRPr sz="1500">
          <a:solidFill>
            <a:schemeClr val="tx1"/>
          </a:solidFill>
          <a:latin typeface="+mn-lt"/>
        </a:defRPr>
      </a:lvl2pPr>
      <a:lvl3pPr marL="1196975" indent="-239713" algn="l" defTabSz="957263" rtl="0" fontAlgn="base">
        <a:lnSpc>
          <a:spcPct val="120000"/>
        </a:lnSpc>
        <a:spcBef>
          <a:spcPct val="20000"/>
        </a:spcBef>
        <a:spcAft>
          <a:spcPct val="0"/>
        </a:spcAft>
        <a:buClr>
          <a:srgbClr val="5F5F5F"/>
        </a:buClr>
        <a:buSzPct val="160000"/>
        <a:buChar char="•"/>
        <a:defRPr sz="1500">
          <a:solidFill>
            <a:schemeClr val="tx1"/>
          </a:solidFill>
          <a:latin typeface="+mn-lt"/>
        </a:defRPr>
      </a:lvl3pPr>
      <a:lvl4pPr marL="1676400" indent="-239713" algn="l" defTabSz="957263" rtl="0" fontAlgn="base">
        <a:lnSpc>
          <a:spcPct val="120000"/>
        </a:lnSpc>
        <a:spcBef>
          <a:spcPct val="20000"/>
        </a:spcBef>
        <a:spcAft>
          <a:spcPct val="0"/>
        </a:spcAft>
        <a:buClr>
          <a:srgbClr val="5F5F5F"/>
        </a:buClr>
        <a:buFont typeface="Arial" charset="0"/>
        <a:buChar char="–"/>
        <a:defRPr sz="1500">
          <a:solidFill>
            <a:schemeClr val="tx1"/>
          </a:solidFill>
          <a:latin typeface="+mn-lt"/>
        </a:defRPr>
      </a:lvl4pPr>
      <a:lvl5pPr marL="2154238" indent="-238125" algn="l" defTabSz="957263" rtl="0" fontAlgn="base">
        <a:lnSpc>
          <a:spcPct val="120000"/>
        </a:lnSpc>
        <a:spcBef>
          <a:spcPct val="20000"/>
        </a:spcBef>
        <a:spcAft>
          <a:spcPct val="0"/>
        </a:spcAft>
        <a:buChar char="»"/>
        <a:defRPr sz="1000">
          <a:solidFill>
            <a:schemeClr val="tx1"/>
          </a:solidFill>
          <a:latin typeface="Verdana" pitchFamily="34" charset="0"/>
        </a:defRPr>
      </a:lvl5pPr>
      <a:lvl6pPr marL="2611438" indent="-238125" algn="l" defTabSz="957263" rtl="0" fontAlgn="base">
        <a:lnSpc>
          <a:spcPct val="120000"/>
        </a:lnSpc>
        <a:spcBef>
          <a:spcPct val="20000"/>
        </a:spcBef>
        <a:spcAft>
          <a:spcPct val="0"/>
        </a:spcAft>
        <a:buChar char="»"/>
        <a:defRPr sz="1000">
          <a:solidFill>
            <a:schemeClr val="tx1"/>
          </a:solidFill>
          <a:latin typeface="Verdana" pitchFamily="34" charset="0"/>
        </a:defRPr>
      </a:lvl6pPr>
      <a:lvl7pPr marL="3068638" indent="-238125" algn="l" defTabSz="957263" rtl="0" fontAlgn="base">
        <a:lnSpc>
          <a:spcPct val="120000"/>
        </a:lnSpc>
        <a:spcBef>
          <a:spcPct val="20000"/>
        </a:spcBef>
        <a:spcAft>
          <a:spcPct val="0"/>
        </a:spcAft>
        <a:buChar char="»"/>
        <a:defRPr sz="1000">
          <a:solidFill>
            <a:schemeClr val="tx1"/>
          </a:solidFill>
          <a:latin typeface="Verdana" pitchFamily="34" charset="0"/>
        </a:defRPr>
      </a:lvl7pPr>
      <a:lvl8pPr marL="3525838" indent="-238125" algn="l" defTabSz="957263" rtl="0" fontAlgn="base">
        <a:lnSpc>
          <a:spcPct val="120000"/>
        </a:lnSpc>
        <a:spcBef>
          <a:spcPct val="20000"/>
        </a:spcBef>
        <a:spcAft>
          <a:spcPct val="0"/>
        </a:spcAft>
        <a:buChar char="»"/>
        <a:defRPr sz="1000">
          <a:solidFill>
            <a:schemeClr val="tx1"/>
          </a:solidFill>
          <a:latin typeface="Verdana" pitchFamily="34" charset="0"/>
        </a:defRPr>
      </a:lvl8pPr>
      <a:lvl9pPr marL="3983038" indent="-238125" algn="l" defTabSz="957263" rtl="0" fontAlgn="base">
        <a:lnSpc>
          <a:spcPct val="120000"/>
        </a:lnSpc>
        <a:spcBef>
          <a:spcPct val="20000"/>
        </a:spcBef>
        <a:spcAft>
          <a:spcPct val="0"/>
        </a:spcAft>
        <a:buChar char="»"/>
        <a:defRPr sz="1000">
          <a:solidFill>
            <a:schemeClr val="tx1"/>
          </a:solidFill>
          <a:latin typeface="Verdana"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xml"/><Relationship Id="rId1" Type="http://schemas.openxmlformats.org/officeDocument/2006/relationships/vmlDrawing" Target="../drawings/vmlDrawing3.vml"/><Relationship Id="rId5" Type="http://schemas.openxmlformats.org/officeDocument/2006/relationships/oleObject" Target="../embeddings/oleObject1.bin"/><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image" Target="../media/image90.emf"/><Relationship Id="rId3" Type="http://schemas.openxmlformats.org/officeDocument/2006/relationships/image" Target="../media/image80.png"/><Relationship Id="rId7" Type="http://schemas.openxmlformats.org/officeDocument/2006/relationships/image" Target="../media/image84.wmf"/><Relationship Id="rId12" Type="http://schemas.openxmlformats.org/officeDocument/2006/relationships/image" Target="../media/image8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3.emf"/><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wmf"/><Relationship Id="rId4" Type="http://schemas.openxmlformats.org/officeDocument/2006/relationships/image" Target="../media/image81.png"/><Relationship Id="rId9" Type="http://schemas.openxmlformats.org/officeDocument/2006/relationships/image" Target="../media/image86.emf"/></Relationships>
</file>

<file path=ppt/slides/_rels/slide10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10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1.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e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1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wmf"/><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111.xml.rels><?xml version="1.0" encoding="UTF-8" standalone="yes"?>
<Relationships xmlns="http://schemas.openxmlformats.org/package/2006/relationships"><Relationship Id="rId8" Type="http://schemas.openxmlformats.org/officeDocument/2006/relationships/hyperlink" Target="http://www.microsoft.com/typography/fonts/family.aspx" TargetMode="External"/><Relationship Id="rId3" Type="http://schemas.openxmlformats.org/officeDocument/2006/relationships/hyperlink" Target="http://www.microsoft.com/typography/fonts/family.aspx?FID=250" TargetMode="External"/><Relationship Id="rId7" Type="http://schemas.openxmlformats.org/officeDocument/2006/relationships/hyperlink" Target="http://www.microsoft.com/typography/fonts/family.aspx?FID=367"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hyperlink" Target="http://www.microsoft.com/typography/fonts/family.aspx?FID=336" TargetMode="External"/><Relationship Id="rId11" Type="http://schemas.openxmlformats.org/officeDocument/2006/relationships/hyperlink" Target="http://www010.upp.so-net.ne.jp/souei100/" TargetMode="External"/><Relationship Id="rId5" Type="http://schemas.openxmlformats.org/officeDocument/2006/relationships/hyperlink" Target="http://www.microsoft.com/typography/fonts/family.aspx?FID=32" TargetMode="External"/><Relationship Id="rId10" Type="http://schemas.openxmlformats.org/officeDocument/2006/relationships/hyperlink" Target="http://www.ricoh.co.jp/font/built_in/true_type/list.html" TargetMode="External"/><Relationship Id="rId4" Type="http://schemas.openxmlformats.org/officeDocument/2006/relationships/hyperlink" Target="http://www.microsoft.com/typography/fonts/family.aspx?FID=335" TargetMode="External"/><Relationship Id="rId9" Type="http://schemas.openxmlformats.org/officeDocument/2006/relationships/hyperlink" Target="http://designpocket.jp/dl_font_category/detail.aspx?bid=7371"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11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117.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38.wmf"/></Relationships>
</file>

<file path=ppt/slides/_rels/slide118.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3" Type="http://schemas.openxmlformats.org/officeDocument/2006/relationships/image" Target="../media/image139.png"/><Relationship Id="rId21" Type="http://schemas.openxmlformats.org/officeDocument/2006/relationships/image" Target="../media/image156.png"/><Relationship Id="rId7" Type="http://schemas.openxmlformats.org/officeDocument/2006/relationships/hyperlink" Target="http://www.pcmag.com/article2/0,4149,640962,00.asp" TargetMode="External"/><Relationship Id="rId12" Type="http://schemas.openxmlformats.org/officeDocument/2006/relationships/image" Target="../media/image147.png"/><Relationship Id="rId17" Type="http://schemas.openxmlformats.org/officeDocument/2006/relationships/image" Target="../media/image152.png"/><Relationship Id="rId2" Type="http://schemas.openxmlformats.org/officeDocument/2006/relationships/notesSlide" Target="../notesSlides/notesSlide118.xml"/><Relationship Id="rId16" Type="http://schemas.openxmlformats.org/officeDocument/2006/relationships/image" Target="../media/image151.png"/><Relationship Id="rId20"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42.png"/><Relationship Id="rId11" Type="http://schemas.openxmlformats.org/officeDocument/2006/relationships/image" Target="../media/image146.png"/><Relationship Id="rId5" Type="http://schemas.openxmlformats.org/officeDocument/2006/relationships/image" Target="../media/image141.jpeg"/><Relationship Id="rId15" Type="http://schemas.openxmlformats.org/officeDocument/2006/relationships/image" Target="../media/image150.png"/><Relationship Id="rId23" Type="http://schemas.openxmlformats.org/officeDocument/2006/relationships/image" Target="../media/image158.png"/><Relationship Id="rId10" Type="http://schemas.openxmlformats.org/officeDocument/2006/relationships/image" Target="../media/image145.png"/><Relationship Id="rId19" Type="http://schemas.openxmlformats.org/officeDocument/2006/relationships/image" Target="../media/image154.png"/><Relationship Id="rId4" Type="http://schemas.openxmlformats.org/officeDocument/2006/relationships/image" Target="../media/image140.jpe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120.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1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2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23.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3.jpeg"/></Relationships>
</file>

<file path=ppt/slides/_rels/slide124.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87.jpeg"/><Relationship Id="rId5" Type="http://schemas.openxmlformats.org/officeDocument/2006/relationships/image" Target="../media/image186.jpeg"/><Relationship Id="rId4" Type="http://schemas.openxmlformats.org/officeDocument/2006/relationships/image" Target="../media/image185.png"/><Relationship Id="rId9" Type="http://schemas.openxmlformats.org/officeDocument/2006/relationships/image" Target="../media/image190.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3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32.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203.png"/><Relationship Id="rId4" Type="http://schemas.openxmlformats.org/officeDocument/2006/relationships/hyperlink" Target="http://citizensbriefingbook.change.gov/" TargetMode="External"/></Relationships>
</file>

<file path=ppt/slides/_rels/slide133.xml.rels><?xml version="1.0" encoding="UTF-8" standalone="yes"?>
<Relationships xmlns="http://schemas.openxmlformats.org/package/2006/relationships"><Relationship Id="rId8" Type="http://schemas.openxmlformats.org/officeDocument/2006/relationships/image" Target="../media/image209.jpeg"/><Relationship Id="rId13" Type="http://schemas.openxmlformats.org/officeDocument/2006/relationships/image" Target="../media/image212.jpeg"/><Relationship Id="rId18" Type="http://schemas.openxmlformats.org/officeDocument/2006/relationships/image" Target="../media/image216.png"/><Relationship Id="rId26" Type="http://schemas.openxmlformats.org/officeDocument/2006/relationships/image" Target="../media/image223.jpeg"/><Relationship Id="rId3" Type="http://schemas.openxmlformats.org/officeDocument/2006/relationships/image" Target="../media/image204.png"/><Relationship Id="rId21" Type="http://schemas.openxmlformats.org/officeDocument/2006/relationships/image" Target="../media/image218.jpeg"/><Relationship Id="rId7" Type="http://schemas.openxmlformats.org/officeDocument/2006/relationships/image" Target="../media/image208.jpeg"/><Relationship Id="rId12" Type="http://schemas.openxmlformats.org/officeDocument/2006/relationships/image" Target="../media/image211.png"/><Relationship Id="rId17" Type="http://schemas.openxmlformats.org/officeDocument/2006/relationships/hyperlink" Target="http://en.wikipedia.org/wiki/Image:US_Department_of_Homeland_Security_Seal.svg" TargetMode="External"/><Relationship Id="rId25" Type="http://schemas.openxmlformats.org/officeDocument/2006/relationships/image" Target="../media/image222.jpeg"/><Relationship Id="rId2" Type="http://schemas.openxmlformats.org/officeDocument/2006/relationships/notesSlide" Target="../notesSlides/notesSlide133.xml"/><Relationship Id="rId16" Type="http://schemas.openxmlformats.org/officeDocument/2006/relationships/image" Target="../media/image215.jpeg"/><Relationship Id="rId20"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hyperlink" Target="http://www.epa.gov/cgi-bin/epalink?target=http://www.epa.gov/&amp;logname=epahome&amp;referrer=seal" TargetMode="External"/><Relationship Id="rId24" Type="http://schemas.openxmlformats.org/officeDocument/2006/relationships/image" Target="../media/image221.png"/><Relationship Id="rId5" Type="http://schemas.openxmlformats.org/officeDocument/2006/relationships/image" Target="../media/image206.jpeg"/><Relationship Id="rId15" Type="http://schemas.openxmlformats.org/officeDocument/2006/relationships/image" Target="../media/image214.jpeg"/><Relationship Id="rId23" Type="http://schemas.openxmlformats.org/officeDocument/2006/relationships/image" Target="../media/image220.jpeg"/><Relationship Id="rId10" Type="http://schemas.openxmlformats.org/officeDocument/2006/relationships/image" Target="../media/image210.png"/><Relationship Id="rId19" Type="http://schemas.openxmlformats.org/officeDocument/2006/relationships/hyperlink" Target="http://en.wikipedia.org/wiki/Image:United_States_Department_of_the_Navy_Seal.svg" TargetMode="External"/><Relationship Id="rId4" Type="http://schemas.openxmlformats.org/officeDocument/2006/relationships/image" Target="../media/image205.jpeg"/><Relationship Id="rId9" Type="http://schemas.openxmlformats.org/officeDocument/2006/relationships/hyperlink" Target="http://www.worldbank.org/" TargetMode="External"/><Relationship Id="rId14" Type="http://schemas.openxmlformats.org/officeDocument/2006/relationships/image" Target="../media/image213.jpeg"/><Relationship Id="rId22" Type="http://schemas.openxmlformats.org/officeDocument/2006/relationships/image" Target="../media/image219.png"/><Relationship Id="rId27" Type="http://schemas.openxmlformats.org/officeDocument/2006/relationships/image" Target="../media/image224.jpeg"/></Relationships>
</file>

<file path=ppt/slides/_rels/slide13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135.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136.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137.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45.png"/><Relationship Id="rId3" Type="http://schemas.openxmlformats.org/officeDocument/2006/relationships/image" Target="../media/image237.png"/><Relationship Id="rId7" Type="http://schemas.openxmlformats.org/officeDocument/2006/relationships/image" Target="../media/image241.png"/><Relationship Id="rId12" Type="http://schemas.openxmlformats.org/officeDocument/2006/relationships/hyperlink" Target="http://www.canon.com.au/" TargetMode="External"/><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240.png"/><Relationship Id="rId11" Type="http://schemas.openxmlformats.org/officeDocument/2006/relationships/image" Target="../media/image244.png"/><Relationship Id="rId5" Type="http://schemas.openxmlformats.org/officeDocument/2006/relationships/image" Target="../media/image239.png"/><Relationship Id="rId10" Type="http://schemas.openxmlformats.org/officeDocument/2006/relationships/hyperlink" Target="http://www.solutions.canon.com/" TargetMode="External"/><Relationship Id="rId4" Type="http://schemas.openxmlformats.org/officeDocument/2006/relationships/image" Target="../media/image238.jpeg"/><Relationship Id="rId9" Type="http://schemas.openxmlformats.org/officeDocument/2006/relationships/image" Target="../media/image243.png"/><Relationship Id="rId14" Type="http://schemas.openxmlformats.org/officeDocument/2006/relationships/image" Target="../media/image246.png"/></Relationships>
</file>

<file path=ppt/slides/_rels/slide13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8.xml"/><Relationship Id="rId1" Type="http://schemas.openxmlformats.org/officeDocument/2006/relationships/tags" Target="../tags/tag8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oleObject" Target="../embeddings/Microsoft_Excel_97_-_2004_Worksheet23.xls"/></Relationships>
</file>

<file path=ppt/slides/_rels/slide141.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59.png"/><Relationship Id="rId3" Type="http://schemas.openxmlformats.org/officeDocument/2006/relationships/image" Target="../media/image249.png"/><Relationship Id="rId7" Type="http://schemas.openxmlformats.org/officeDocument/2006/relationships/image" Target="../media/image253.png"/><Relationship Id="rId12" Type="http://schemas.openxmlformats.org/officeDocument/2006/relationships/image" Target="../media/image258.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252.png"/><Relationship Id="rId11" Type="http://schemas.openxmlformats.org/officeDocument/2006/relationships/image" Target="../media/image257.pn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14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2.xml"/><Relationship Id="rId1" Type="http://schemas.openxmlformats.org/officeDocument/2006/relationships/slideLayout" Target="../slideLayouts/slideLayout14.xml"/><Relationship Id="rId5" Type="http://schemas.openxmlformats.org/officeDocument/2006/relationships/image" Target="../media/image262.png"/><Relationship Id="rId4" Type="http://schemas.openxmlformats.org/officeDocument/2006/relationships/image" Target="../media/image261.png"/></Relationships>
</file>

<file path=ppt/slides/_rels/slide14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image" Target="../media/image264.png"/></Relationships>
</file>

<file path=ppt/slides/_rels/slide14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notesSlide" Target="../notesSlides/notesSlide144.xml"/><Relationship Id="rId1" Type="http://schemas.openxmlformats.org/officeDocument/2006/relationships/slideLayout" Target="../slideLayouts/slideLayout6.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jpeg"/></Relationships>
</file>

<file path=ppt/slides/_rels/slide145.xml.rels><?xml version="1.0" encoding="UTF-8" standalone="yes"?>
<Relationships xmlns="http://schemas.openxmlformats.org/package/2006/relationships"><Relationship Id="rId8" Type="http://schemas.openxmlformats.org/officeDocument/2006/relationships/image" Target="../media/image276.png"/><Relationship Id="rId13" Type="http://schemas.openxmlformats.org/officeDocument/2006/relationships/image" Target="../media/image281.png"/><Relationship Id="rId3" Type="http://schemas.openxmlformats.org/officeDocument/2006/relationships/image" Target="../media/image271.png"/><Relationship Id="rId7" Type="http://schemas.openxmlformats.org/officeDocument/2006/relationships/image" Target="../media/image275.png"/><Relationship Id="rId12" Type="http://schemas.openxmlformats.org/officeDocument/2006/relationships/image" Target="../media/image280.png"/><Relationship Id="rId2" Type="http://schemas.openxmlformats.org/officeDocument/2006/relationships/notesSlide" Target="../notesSlides/notesSlide145.xml"/><Relationship Id="rId1" Type="http://schemas.openxmlformats.org/officeDocument/2006/relationships/slideLayout" Target="../slideLayouts/slideLayout6.xml"/><Relationship Id="rId6" Type="http://schemas.openxmlformats.org/officeDocument/2006/relationships/image" Target="../media/image274.png"/><Relationship Id="rId11" Type="http://schemas.openxmlformats.org/officeDocument/2006/relationships/image" Target="../media/image279.png"/><Relationship Id="rId5" Type="http://schemas.openxmlformats.org/officeDocument/2006/relationships/image" Target="../media/image273.png"/><Relationship Id="rId10" Type="http://schemas.openxmlformats.org/officeDocument/2006/relationships/image" Target="../media/image278.png"/><Relationship Id="rId4" Type="http://schemas.openxmlformats.org/officeDocument/2006/relationships/image" Target="../media/image272.png"/><Relationship Id="rId9" Type="http://schemas.openxmlformats.org/officeDocument/2006/relationships/image" Target="../media/image277.png"/></Relationships>
</file>

<file path=ppt/slides/_rels/slide146.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46.xml"/><Relationship Id="rId1" Type="http://schemas.openxmlformats.org/officeDocument/2006/relationships/slideLayout" Target="../slideLayouts/slideLayout15.xml"/><Relationship Id="rId5" Type="http://schemas.openxmlformats.org/officeDocument/2006/relationships/comments" Target="../comments/comment1.xml"/><Relationship Id="rId4" Type="http://schemas.openxmlformats.org/officeDocument/2006/relationships/image" Target="../media/image123.png"/></Relationships>
</file>

<file path=ppt/slides/_rels/slide147.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1.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147.xml"/><Relationship Id="rId16" Type="http://schemas.openxmlformats.org/officeDocument/2006/relationships/image" Target="../media/image294.png"/><Relationship Id="rId1" Type="http://schemas.openxmlformats.org/officeDocument/2006/relationships/slideLayout" Target="../slideLayouts/slideLayout14.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191.png"/><Relationship Id="rId9" Type="http://schemas.openxmlformats.org/officeDocument/2006/relationships/image" Target="../media/image287.png"/><Relationship Id="rId14" Type="http://schemas.openxmlformats.org/officeDocument/2006/relationships/image" Target="../media/image292.png"/></Relationships>
</file>

<file path=ppt/slides/_rels/slide148.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48.xml"/><Relationship Id="rId1" Type="http://schemas.openxmlformats.org/officeDocument/2006/relationships/slideLayout" Target="../slideLayouts/slideLayout6.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149.xml.rels><?xml version="1.0" encoding="UTF-8" standalone="yes"?>
<Relationships xmlns="http://schemas.openxmlformats.org/package/2006/relationships"><Relationship Id="rId3" Type="http://schemas.openxmlformats.org/officeDocument/2006/relationships/image" Target="../media/image302.jpeg"/><Relationship Id="rId7" Type="http://schemas.openxmlformats.org/officeDocument/2006/relationships/image" Target="../media/image305.png"/><Relationship Id="rId2" Type="http://schemas.openxmlformats.org/officeDocument/2006/relationships/notesSlide" Target="../notesSlides/notesSlide149.xml"/><Relationship Id="rId1" Type="http://schemas.openxmlformats.org/officeDocument/2006/relationships/slideLayout" Target="../slideLayouts/slideLayout6.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28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vmlDrawing" Target="../drawings/vmlDrawing4.vml"/><Relationship Id="rId5" Type="http://schemas.openxmlformats.org/officeDocument/2006/relationships/oleObject" Target="../embeddings/oleObject2.bin"/><Relationship Id="rId4"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11.png"/><Relationship Id="rId18" Type="http://schemas.openxmlformats.org/officeDocument/2006/relationships/image" Target="../media/image315.tiff"/><Relationship Id="rId26" Type="http://schemas.openxmlformats.org/officeDocument/2006/relationships/image" Target="../media/image323.png"/><Relationship Id="rId3" Type="http://schemas.openxmlformats.org/officeDocument/2006/relationships/image" Target="../media/image191.png"/><Relationship Id="rId21" Type="http://schemas.openxmlformats.org/officeDocument/2006/relationships/image" Target="../media/image318.tiff"/><Relationship Id="rId7" Type="http://schemas.openxmlformats.org/officeDocument/2006/relationships/image" Target="../media/image309.png"/><Relationship Id="rId12" Type="http://schemas.openxmlformats.org/officeDocument/2006/relationships/image" Target="../media/image295.png"/><Relationship Id="rId17" Type="http://schemas.openxmlformats.org/officeDocument/2006/relationships/image" Target="../media/image314.tiff"/><Relationship Id="rId25" Type="http://schemas.openxmlformats.org/officeDocument/2006/relationships/image" Target="../media/image322.png"/><Relationship Id="rId2" Type="http://schemas.openxmlformats.org/officeDocument/2006/relationships/notesSlide" Target="../notesSlides/notesSlide150.xml"/><Relationship Id="rId16" Type="http://schemas.openxmlformats.org/officeDocument/2006/relationships/image" Target="../media/image313.tiff"/><Relationship Id="rId20" Type="http://schemas.openxmlformats.org/officeDocument/2006/relationships/image" Target="../media/image317.tiff"/><Relationship Id="rId29" Type="http://schemas.openxmlformats.org/officeDocument/2006/relationships/image" Target="../media/image326.png"/><Relationship Id="rId1" Type="http://schemas.openxmlformats.org/officeDocument/2006/relationships/slideLayout" Target="../slideLayouts/slideLayout6.xml"/><Relationship Id="rId6" Type="http://schemas.openxmlformats.org/officeDocument/2006/relationships/image" Target="../media/image308.png"/><Relationship Id="rId11" Type="http://schemas.openxmlformats.org/officeDocument/2006/relationships/image" Target="../media/image287.png"/><Relationship Id="rId24" Type="http://schemas.openxmlformats.org/officeDocument/2006/relationships/image" Target="../media/image321.png"/><Relationship Id="rId32" Type="http://schemas.openxmlformats.org/officeDocument/2006/relationships/image" Target="../media/image329.png"/><Relationship Id="rId5" Type="http://schemas.openxmlformats.org/officeDocument/2006/relationships/image" Target="../media/image307.png"/><Relationship Id="rId15" Type="http://schemas.openxmlformats.org/officeDocument/2006/relationships/image" Target="../media/image312.png"/><Relationship Id="rId23" Type="http://schemas.openxmlformats.org/officeDocument/2006/relationships/image" Target="../media/image320.tiff"/><Relationship Id="rId28" Type="http://schemas.openxmlformats.org/officeDocument/2006/relationships/image" Target="../media/image325.png"/><Relationship Id="rId10" Type="http://schemas.openxmlformats.org/officeDocument/2006/relationships/image" Target="../media/image286.png"/><Relationship Id="rId19" Type="http://schemas.openxmlformats.org/officeDocument/2006/relationships/image" Target="../media/image316.tiff"/><Relationship Id="rId31" Type="http://schemas.openxmlformats.org/officeDocument/2006/relationships/image" Target="../media/image328.png"/><Relationship Id="rId4" Type="http://schemas.openxmlformats.org/officeDocument/2006/relationships/image" Target="../media/image306.png"/><Relationship Id="rId9" Type="http://schemas.openxmlformats.org/officeDocument/2006/relationships/image" Target="../media/image283.png"/><Relationship Id="rId14" Type="http://schemas.openxmlformats.org/officeDocument/2006/relationships/image" Target="../media/image284.png"/><Relationship Id="rId22" Type="http://schemas.openxmlformats.org/officeDocument/2006/relationships/image" Target="../media/image319.tiff"/><Relationship Id="rId27" Type="http://schemas.openxmlformats.org/officeDocument/2006/relationships/image" Target="../media/image324.png"/><Relationship Id="rId30" Type="http://schemas.openxmlformats.org/officeDocument/2006/relationships/image" Target="../media/image327.png"/></Relationships>
</file>

<file path=ppt/slides/_rels/slide151.xml.rels><?xml version="1.0" encoding="UTF-8" standalone="yes"?>
<Relationships xmlns="http://schemas.openxmlformats.org/package/2006/relationships"><Relationship Id="rId8" Type="http://schemas.openxmlformats.org/officeDocument/2006/relationships/image" Target="../media/image334.png"/><Relationship Id="rId13" Type="http://schemas.openxmlformats.org/officeDocument/2006/relationships/image" Target="../media/image339.png"/><Relationship Id="rId18" Type="http://schemas.openxmlformats.org/officeDocument/2006/relationships/image" Target="../media/image343.png"/><Relationship Id="rId3" Type="http://schemas.openxmlformats.org/officeDocument/2006/relationships/image" Target="../media/image330.png"/><Relationship Id="rId21" Type="http://schemas.openxmlformats.org/officeDocument/2006/relationships/image" Target="../media/image346.png"/><Relationship Id="rId7" Type="http://schemas.openxmlformats.org/officeDocument/2006/relationships/image" Target="../media/image333.png"/><Relationship Id="rId12" Type="http://schemas.openxmlformats.org/officeDocument/2006/relationships/image" Target="../media/image338.png"/><Relationship Id="rId17" Type="http://schemas.openxmlformats.org/officeDocument/2006/relationships/image" Target="../media/image157.png"/><Relationship Id="rId2" Type="http://schemas.openxmlformats.org/officeDocument/2006/relationships/notesSlide" Target="../notesSlides/notesSlide151.xml"/><Relationship Id="rId16" Type="http://schemas.openxmlformats.org/officeDocument/2006/relationships/image" Target="../media/image342.png"/><Relationship Id="rId20" Type="http://schemas.openxmlformats.org/officeDocument/2006/relationships/image" Target="../media/image345.png"/><Relationship Id="rId1" Type="http://schemas.openxmlformats.org/officeDocument/2006/relationships/slideLayout" Target="../slideLayouts/slideLayout14.xml"/><Relationship Id="rId6" Type="http://schemas.openxmlformats.org/officeDocument/2006/relationships/image" Target="../media/image332.png"/><Relationship Id="rId11" Type="http://schemas.openxmlformats.org/officeDocument/2006/relationships/image" Target="../media/image337.png"/><Relationship Id="rId5" Type="http://schemas.openxmlformats.org/officeDocument/2006/relationships/image" Target="../media/image331.png"/><Relationship Id="rId15" Type="http://schemas.openxmlformats.org/officeDocument/2006/relationships/image" Target="../media/image341.png"/><Relationship Id="rId10" Type="http://schemas.openxmlformats.org/officeDocument/2006/relationships/image" Target="../media/image336.png"/><Relationship Id="rId19" Type="http://schemas.openxmlformats.org/officeDocument/2006/relationships/image" Target="../media/image344.png"/><Relationship Id="rId4" Type="http://schemas.openxmlformats.org/officeDocument/2006/relationships/image" Target="../media/image306.png"/><Relationship Id="rId9" Type="http://schemas.openxmlformats.org/officeDocument/2006/relationships/image" Target="../media/image335.png"/><Relationship Id="rId14" Type="http://schemas.openxmlformats.org/officeDocument/2006/relationships/image" Target="../media/image340.png"/></Relationships>
</file>

<file path=ppt/slides/_rels/slide152.xml.rels><?xml version="1.0" encoding="UTF-8" standalone="yes"?>
<Relationships xmlns="http://schemas.openxmlformats.org/package/2006/relationships"><Relationship Id="rId8" Type="http://schemas.openxmlformats.org/officeDocument/2006/relationships/image" Target="../media/image352.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notesSlide" Target="../notesSlides/notesSlide152.xml"/><Relationship Id="rId1" Type="http://schemas.openxmlformats.org/officeDocument/2006/relationships/slideLayout" Target="../slideLayouts/slideLayout6.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 Id="rId9" Type="http://schemas.openxmlformats.org/officeDocument/2006/relationships/comments" Target="../comments/commen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vmlDrawing" Target="../drawings/vmlDrawing5.vml"/><Relationship Id="rId5" Type="http://schemas.openxmlformats.org/officeDocument/2006/relationships/oleObject" Target="../embeddings/oleObject3.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vmlDrawing" Target="../drawings/vmlDrawing6.vml"/><Relationship Id="rId5" Type="http://schemas.openxmlformats.org/officeDocument/2006/relationships/oleObject" Target="../embeddings/oleObject4.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7.vml"/><Relationship Id="rId5" Type="http://schemas.openxmlformats.org/officeDocument/2006/relationships/oleObject" Target="../embeddings/oleObject5.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vmlDrawing" Target="../drawings/vmlDrawing8.vml"/><Relationship Id="rId5" Type="http://schemas.openxmlformats.org/officeDocument/2006/relationships/oleObject" Target="../embeddings/oleObject6.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vmlDrawing" Target="../drawings/vmlDrawing9.vml"/><Relationship Id="rId5" Type="http://schemas.openxmlformats.org/officeDocument/2006/relationships/oleObject" Target="../embeddings/oleObject7.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vmlDrawing" Target="../drawings/vmlDrawing10.vml"/><Relationship Id="rId5" Type="http://schemas.openxmlformats.org/officeDocument/2006/relationships/oleObject" Target="../embeddings/oleObject8.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vmlDrawing" Target="../drawings/vmlDrawing11.vml"/><Relationship Id="rId5" Type="http://schemas.openxmlformats.org/officeDocument/2006/relationships/oleObject" Target="../embeddings/oleObject9.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vmlDrawing" Target="../drawings/vmlDrawing12.vml"/><Relationship Id="rId5" Type="http://schemas.openxmlformats.org/officeDocument/2006/relationships/oleObject" Target="../embeddings/oleObject10.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vmlDrawing" Target="../drawings/vmlDrawing13.vml"/><Relationship Id="rId5" Type="http://schemas.openxmlformats.org/officeDocument/2006/relationships/oleObject" Target="../embeddings/oleObject11.bin"/><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vmlDrawing" Target="../drawings/vmlDrawing14.vml"/><Relationship Id="rId5" Type="http://schemas.openxmlformats.org/officeDocument/2006/relationships/oleObject" Target="../embeddings/oleObject12.bin"/><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vmlDrawing" Target="../drawings/vmlDrawing15.vml"/><Relationship Id="rId5" Type="http://schemas.openxmlformats.org/officeDocument/2006/relationships/oleObject" Target="../embeddings/oleObject13.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vmlDrawing" Target="../drawings/vmlDrawing16.vml"/><Relationship Id="rId5" Type="http://schemas.openxmlformats.org/officeDocument/2006/relationships/oleObject" Target="../embeddings/oleObject14.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vmlDrawing" Target="../drawings/vmlDrawing17.vml"/><Relationship Id="rId5" Type="http://schemas.openxmlformats.org/officeDocument/2006/relationships/oleObject" Target="../embeddings/oleObject15.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vmlDrawing" Target="../drawings/vmlDrawing18.vml"/><Relationship Id="rId5" Type="http://schemas.openxmlformats.org/officeDocument/2006/relationships/oleObject" Target="../embeddings/oleObject16.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vmlDrawing" Target="../drawings/vmlDrawing19.vml"/><Relationship Id="rId5" Type="http://schemas.openxmlformats.org/officeDocument/2006/relationships/oleObject" Target="../embeddings/oleObject17.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vmlDrawing" Target="../drawings/vmlDrawing20.vml"/><Relationship Id="rId5" Type="http://schemas.openxmlformats.org/officeDocument/2006/relationships/oleObject" Target="../embeddings/oleObject18.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vmlDrawing" Target="../drawings/vmlDrawing21.vml"/><Relationship Id="rId5" Type="http://schemas.openxmlformats.org/officeDocument/2006/relationships/oleObject" Target="../embeddings/oleObject19.bin"/><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vmlDrawing" Target="../drawings/vmlDrawing22.vml"/><Relationship Id="rId5" Type="http://schemas.openxmlformats.org/officeDocument/2006/relationships/oleObject" Target="../embeddings/oleObject20.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notesSlide" Target="../notesSlides/notesSlide34.xml"/><Relationship Id="rId21" Type="http://schemas.openxmlformats.org/officeDocument/2006/relationships/image" Target="../media/image42.png"/><Relationship Id="rId7" Type="http://schemas.openxmlformats.org/officeDocument/2006/relationships/image" Target="../media/image28.wmf"/><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slideLayout" Target="../slideLayouts/slideLayout2.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tags" Target="../tags/tag34.xml"/><Relationship Id="rId6" Type="http://schemas.openxmlformats.org/officeDocument/2006/relationships/image" Target="../media/image27.wmf"/><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wmf"/><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wmf"/><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48.jpeg"/><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vmlDrawing" Target="../drawings/vmlDrawing23.v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vmlDrawing" Target="../drawings/vmlDrawing24.v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vmlDrawing" Target="../drawings/vmlDrawing25.v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vmlDrawing" Target="../drawings/vmlDrawing26.v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vmlDrawing" Target="../drawings/vmlDrawing27.v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vmlDrawing" Target="../drawings/vmlDrawing28.v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vmlDrawing" Target="../drawings/vmlDrawing29.v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1.gif"/><Relationship Id="rId5" Type="http://schemas.openxmlformats.org/officeDocument/2006/relationships/image" Target="../media/image50.gif"/><Relationship Id="rId4" Type="http://schemas.openxmlformats.org/officeDocument/2006/relationships/image" Target="../media/image49.gi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4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4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4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5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53.jpe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52.xml"/><Relationship Id="rId4" Type="http://schemas.openxmlformats.org/officeDocument/2006/relationships/image" Target="../media/image54.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tags" Target="../tags/tag5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tags" Target="../tags/tag5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ags" Target="../tags/tag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tags" Target="../tags/tag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tags" Target="../tags/tag6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tags" Target="../tags/tag6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tags" Target="../tags/tag6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xml"/><Relationship Id="rId1" Type="http://schemas.openxmlformats.org/officeDocument/2006/relationships/tags" Target="../tags/tag6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xml"/><Relationship Id="rId1" Type="http://schemas.openxmlformats.org/officeDocument/2006/relationships/tags" Target="../tags/tag6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tags" Target="../tags/tag6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tags" Target="../tags/tag6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6.xml"/><Relationship Id="rId1" Type="http://schemas.openxmlformats.org/officeDocument/2006/relationships/tags" Target="../tags/tag6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audio" Target="../media/audio1.wav"/></Relationships>
</file>

<file path=ppt/slides/_rels/slide71.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image" Target="../media/image64.wmf"/><Relationship Id="rId3" Type="http://schemas.openxmlformats.org/officeDocument/2006/relationships/notesSlide" Target="../notesSlides/notesSlide71.xml"/><Relationship Id="rId7" Type="http://schemas.openxmlformats.org/officeDocument/2006/relationships/image" Target="../media/image58.wmf"/><Relationship Id="rId12" Type="http://schemas.openxmlformats.org/officeDocument/2006/relationships/image" Target="../media/image63.wmf"/><Relationship Id="rId2" Type="http://schemas.openxmlformats.org/officeDocument/2006/relationships/slideLayout" Target="../slideLayouts/slideLayout6.xml"/><Relationship Id="rId1" Type="http://schemas.openxmlformats.org/officeDocument/2006/relationships/tags" Target="../tags/tag71.xml"/><Relationship Id="rId6" Type="http://schemas.openxmlformats.org/officeDocument/2006/relationships/image" Target="../media/image57.wmf"/><Relationship Id="rId11" Type="http://schemas.openxmlformats.org/officeDocument/2006/relationships/image" Target="../media/image62.wmf"/><Relationship Id="rId5" Type="http://schemas.openxmlformats.org/officeDocument/2006/relationships/image" Target="../media/image56.wmf"/><Relationship Id="rId10" Type="http://schemas.openxmlformats.org/officeDocument/2006/relationships/image" Target="../media/image61.wmf"/><Relationship Id="rId4" Type="http://schemas.openxmlformats.org/officeDocument/2006/relationships/image" Target="../media/image55.wmf"/><Relationship Id="rId9" Type="http://schemas.openxmlformats.org/officeDocument/2006/relationships/image" Target="../media/image60.w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tags" Target="../tags/tag72.xml"/><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6.xml"/><Relationship Id="rId1" Type="http://schemas.openxmlformats.org/officeDocument/2006/relationships/tags" Target="../tags/tag74.xml"/><Relationship Id="rId4" Type="http://schemas.openxmlformats.org/officeDocument/2006/relationships/image" Target="../media/image68.wmf"/></Relationships>
</file>

<file path=ppt/slides/_rels/slide75.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notesSlide" Target="../notesSlides/notesSlide75.xml"/><Relationship Id="rId7" Type="http://schemas.openxmlformats.org/officeDocument/2006/relationships/image" Target="../media/image72.wmf"/><Relationship Id="rId2" Type="http://schemas.openxmlformats.org/officeDocument/2006/relationships/slideLayout" Target="../slideLayouts/slideLayout6.xml"/><Relationship Id="rId1" Type="http://schemas.openxmlformats.org/officeDocument/2006/relationships/tags" Target="../tags/tag75.xml"/><Relationship Id="rId6" Type="http://schemas.openxmlformats.org/officeDocument/2006/relationships/image" Target="../media/image71.wmf"/><Relationship Id="rId11" Type="http://schemas.openxmlformats.org/officeDocument/2006/relationships/image" Target="../media/image76.wmf"/><Relationship Id="rId5" Type="http://schemas.openxmlformats.org/officeDocument/2006/relationships/image" Target="../media/image70.wmf"/><Relationship Id="rId10" Type="http://schemas.openxmlformats.org/officeDocument/2006/relationships/image" Target="../media/image75.wmf"/><Relationship Id="rId4" Type="http://schemas.openxmlformats.org/officeDocument/2006/relationships/image" Target="../media/image69.wmf"/><Relationship Id="rId9" Type="http://schemas.openxmlformats.org/officeDocument/2006/relationships/image" Target="../media/image74.w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6.xml"/><Relationship Id="rId1" Type="http://schemas.openxmlformats.org/officeDocument/2006/relationships/tags" Target="../tags/tag76.xml"/><Relationship Id="rId5" Type="http://schemas.openxmlformats.org/officeDocument/2006/relationships/image" Target="../media/image62.wmf"/><Relationship Id="rId4" Type="http://schemas.openxmlformats.org/officeDocument/2006/relationships/image" Target="../media/image61.wm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6.xml"/><Relationship Id="rId1" Type="http://schemas.openxmlformats.org/officeDocument/2006/relationships/tags" Target="../tags/tag77.xml"/><Relationship Id="rId4" Type="http://schemas.openxmlformats.org/officeDocument/2006/relationships/image" Target="../media/image67.w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6.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xml"/><Relationship Id="rId1" Type="http://schemas.openxmlformats.org/officeDocument/2006/relationships/vmlDrawing" Target="../drawings/vmlDrawing1.vml"/><Relationship Id="rId5" Type="http://schemas.openxmlformats.org/officeDocument/2006/relationships/oleObject" Target="../embeddings/Microsoft_Office_Excel_97-2003_Worksheet1111.xls"/><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2" Type="http://schemas.openxmlformats.org/officeDocument/2006/relationships/notesSlide" Target="../notesSlides/notesSlide83.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Layout" Target="../diagrams/layout6.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Colors" Target="../diagrams/colors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s>
</file>

<file path=ppt/slides/_rels/slide84.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26" Type="http://schemas.openxmlformats.org/officeDocument/2006/relationships/diagramColors" Target="../diagrams/colors11.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5" Type="http://schemas.openxmlformats.org/officeDocument/2006/relationships/diagramQuickStyle" Target="../diagrams/quickStyle11.xml"/><Relationship Id="rId2" Type="http://schemas.openxmlformats.org/officeDocument/2006/relationships/notesSlide" Target="../notesSlides/notesSlide84.xml"/><Relationship Id="rId16" Type="http://schemas.openxmlformats.org/officeDocument/2006/relationships/diagramColors" Target="../diagrams/colors9.xml"/><Relationship Id="rId20" Type="http://schemas.openxmlformats.org/officeDocument/2006/relationships/diagramQuickStyle" Target="../diagrams/quickStyle10.xml"/><Relationship Id="rId29" Type="http://schemas.openxmlformats.org/officeDocument/2006/relationships/diagramLayout" Target="../diagrams/layout12.xml"/><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diagramLayout" Target="../diagrams/layout11.xml"/><Relationship Id="rId32" Type="http://schemas.microsoft.com/office/2007/relationships/diagramDrawing" Target="../diagrams/drawing12.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23" Type="http://schemas.openxmlformats.org/officeDocument/2006/relationships/diagramData" Target="../diagrams/data11.xml"/><Relationship Id="rId28" Type="http://schemas.openxmlformats.org/officeDocument/2006/relationships/diagramData" Target="../diagrams/data12.xml"/><Relationship Id="rId10" Type="http://schemas.openxmlformats.org/officeDocument/2006/relationships/diagramQuickStyle" Target="../diagrams/quickStyle8.xml"/><Relationship Id="rId19" Type="http://schemas.openxmlformats.org/officeDocument/2006/relationships/diagramLayout" Target="../diagrams/layout10.xml"/><Relationship Id="rId31" Type="http://schemas.openxmlformats.org/officeDocument/2006/relationships/diagramColors" Target="../diagrams/colors12.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 Id="rId27" Type="http://schemas.microsoft.com/office/2007/relationships/diagramDrawing" Target="../diagrams/drawing11.xml"/><Relationship Id="rId30" Type="http://schemas.openxmlformats.org/officeDocument/2006/relationships/diagramQuickStyle" Target="../diagrams/quickStyle12.xml"/></Relationships>
</file>

<file path=ppt/slides/_rels/slide85.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diagramData" Target="../diagrams/data15.xml"/><Relationship Id="rId18" Type="http://schemas.openxmlformats.org/officeDocument/2006/relationships/diagramData" Target="../diagrams/data16.xml"/><Relationship Id="rId26" Type="http://schemas.openxmlformats.org/officeDocument/2006/relationships/diagramColors" Target="../diagrams/colors17.xml"/><Relationship Id="rId3" Type="http://schemas.openxmlformats.org/officeDocument/2006/relationships/diagramData" Target="../diagrams/data13.xml"/><Relationship Id="rId21" Type="http://schemas.openxmlformats.org/officeDocument/2006/relationships/diagramColors" Target="../diagrams/colors16.xml"/><Relationship Id="rId7" Type="http://schemas.microsoft.com/office/2007/relationships/diagramDrawing" Target="../diagrams/drawing13.xml"/><Relationship Id="rId12" Type="http://schemas.microsoft.com/office/2007/relationships/diagramDrawing" Target="../diagrams/drawing14.xml"/><Relationship Id="rId17" Type="http://schemas.microsoft.com/office/2007/relationships/diagramDrawing" Target="../diagrams/drawing15.xml"/><Relationship Id="rId25" Type="http://schemas.openxmlformats.org/officeDocument/2006/relationships/diagramQuickStyle" Target="../diagrams/quickStyle17.xml"/><Relationship Id="rId2" Type="http://schemas.openxmlformats.org/officeDocument/2006/relationships/notesSlide" Target="../notesSlides/notesSlide85.xml"/><Relationship Id="rId16" Type="http://schemas.openxmlformats.org/officeDocument/2006/relationships/diagramColors" Target="../diagrams/colors15.xml"/><Relationship Id="rId20" Type="http://schemas.openxmlformats.org/officeDocument/2006/relationships/diagramQuickStyle" Target="../diagrams/quickStyle16.xml"/><Relationship Id="rId29" Type="http://schemas.openxmlformats.org/officeDocument/2006/relationships/diagramLayout" Target="../diagrams/layout18.xml"/><Relationship Id="rId1" Type="http://schemas.openxmlformats.org/officeDocument/2006/relationships/slideLayout" Target="../slideLayouts/slideLayout6.xml"/><Relationship Id="rId6" Type="http://schemas.openxmlformats.org/officeDocument/2006/relationships/diagramColors" Target="../diagrams/colors13.xml"/><Relationship Id="rId11" Type="http://schemas.openxmlformats.org/officeDocument/2006/relationships/diagramColors" Target="../diagrams/colors14.xml"/><Relationship Id="rId24" Type="http://schemas.openxmlformats.org/officeDocument/2006/relationships/diagramLayout" Target="../diagrams/layout17.xml"/><Relationship Id="rId32" Type="http://schemas.microsoft.com/office/2007/relationships/diagramDrawing" Target="../diagrams/drawing18.xml"/><Relationship Id="rId5" Type="http://schemas.openxmlformats.org/officeDocument/2006/relationships/diagramQuickStyle" Target="../diagrams/quickStyle13.xml"/><Relationship Id="rId15" Type="http://schemas.openxmlformats.org/officeDocument/2006/relationships/diagramQuickStyle" Target="../diagrams/quickStyle15.xml"/><Relationship Id="rId23" Type="http://schemas.openxmlformats.org/officeDocument/2006/relationships/diagramData" Target="../diagrams/data17.xml"/><Relationship Id="rId28" Type="http://schemas.openxmlformats.org/officeDocument/2006/relationships/diagramData" Target="../diagrams/data18.xml"/><Relationship Id="rId10" Type="http://schemas.openxmlformats.org/officeDocument/2006/relationships/diagramQuickStyle" Target="../diagrams/quickStyle14.xml"/><Relationship Id="rId19" Type="http://schemas.openxmlformats.org/officeDocument/2006/relationships/diagramLayout" Target="../diagrams/layout16.xml"/><Relationship Id="rId31" Type="http://schemas.openxmlformats.org/officeDocument/2006/relationships/diagramColors" Target="../diagrams/colors18.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Layout" Target="../diagrams/layout15.xml"/><Relationship Id="rId22" Type="http://schemas.microsoft.com/office/2007/relationships/diagramDrawing" Target="../diagrams/drawing16.xml"/><Relationship Id="rId27" Type="http://schemas.microsoft.com/office/2007/relationships/diagramDrawing" Target="../diagrams/drawing17.xml"/><Relationship Id="rId30" Type="http://schemas.openxmlformats.org/officeDocument/2006/relationships/diagramQuickStyle" Target="../diagrams/quickStyle18.xml"/></Relationships>
</file>

<file path=ppt/slides/_rels/slide86.xml.rels><?xml version="1.0" encoding="UTF-8" standalone="yes"?>
<Relationships xmlns="http://schemas.openxmlformats.org/package/2006/relationships"><Relationship Id="rId8" Type="http://schemas.openxmlformats.org/officeDocument/2006/relationships/diagramData" Target="../diagrams/data20.xml"/><Relationship Id="rId13" Type="http://schemas.openxmlformats.org/officeDocument/2006/relationships/diagramData" Target="../diagrams/data21.xml"/><Relationship Id="rId18" Type="http://schemas.openxmlformats.org/officeDocument/2006/relationships/diagramData" Target="../diagrams/data22.xml"/><Relationship Id="rId26" Type="http://schemas.openxmlformats.org/officeDocument/2006/relationships/diagramColors" Target="../diagrams/colors23.xml"/><Relationship Id="rId3" Type="http://schemas.openxmlformats.org/officeDocument/2006/relationships/diagramData" Target="../diagrams/data19.xml"/><Relationship Id="rId21" Type="http://schemas.openxmlformats.org/officeDocument/2006/relationships/diagramColors" Target="../diagrams/colors22.xml"/><Relationship Id="rId7" Type="http://schemas.microsoft.com/office/2007/relationships/diagramDrawing" Target="../diagrams/drawing19.xml"/><Relationship Id="rId12" Type="http://schemas.microsoft.com/office/2007/relationships/diagramDrawing" Target="../diagrams/drawing20.xml"/><Relationship Id="rId17" Type="http://schemas.microsoft.com/office/2007/relationships/diagramDrawing" Target="../diagrams/drawing21.xml"/><Relationship Id="rId25" Type="http://schemas.openxmlformats.org/officeDocument/2006/relationships/diagramQuickStyle" Target="../diagrams/quickStyle23.xml"/><Relationship Id="rId2" Type="http://schemas.openxmlformats.org/officeDocument/2006/relationships/notesSlide" Target="../notesSlides/notesSlide86.xml"/><Relationship Id="rId16" Type="http://schemas.openxmlformats.org/officeDocument/2006/relationships/diagramColors" Target="../diagrams/colors21.xml"/><Relationship Id="rId20" Type="http://schemas.openxmlformats.org/officeDocument/2006/relationships/diagramQuickStyle" Target="../diagrams/quickStyle22.xml"/><Relationship Id="rId29" Type="http://schemas.openxmlformats.org/officeDocument/2006/relationships/diagramLayout" Target="../diagrams/layout24.xml"/><Relationship Id="rId1" Type="http://schemas.openxmlformats.org/officeDocument/2006/relationships/slideLayout" Target="../slideLayouts/slideLayout6.xml"/><Relationship Id="rId6" Type="http://schemas.openxmlformats.org/officeDocument/2006/relationships/diagramColors" Target="../diagrams/colors19.xml"/><Relationship Id="rId11" Type="http://schemas.openxmlformats.org/officeDocument/2006/relationships/diagramColors" Target="../diagrams/colors20.xml"/><Relationship Id="rId24" Type="http://schemas.openxmlformats.org/officeDocument/2006/relationships/diagramLayout" Target="../diagrams/layout23.xml"/><Relationship Id="rId32" Type="http://schemas.microsoft.com/office/2007/relationships/diagramDrawing" Target="../diagrams/drawing24.xml"/><Relationship Id="rId5" Type="http://schemas.openxmlformats.org/officeDocument/2006/relationships/diagramQuickStyle" Target="../diagrams/quickStyle19.xml"/><Relationship Id="rId15" Type="http://schemas.openxmlformats.org/officeDocument/2006/relationships/diagramQuickStyle" Target="../diagrams/quickStyle21.xml"/><Relationship Id="rId23" Type="http://schemas.openxmlformats.org/officeDocument/2006/relationships/diagramData" Target="../diagrams/data23.xml"/><Relationship Id="rId28" Type="http://schemas.openxmlformats.org/officeDocument/2006/relationships/diagramData" Target="../diagrams/data24.xml"/><Relationship Id="rId10" Type="http://schemas.openxmlformats.org/officeDocument/2006/relationships/diagramQuickStyle" Target="../diagrams/quickStyle20.xml"/><Relationship Id="rId19" Type="http://schemas.openxmlformats.org/officeDocument/2006/relationships/diagramLayout" Target="../diagrams/layout22.xml"/><Relationship Id="rId31" Type="http://schemas.openxmlformats.org/officeDocument/2006/relationships/diagramColors" Target="../diagrams/colors24.xml"/><Relationship Id="rId4" Type="http://schemas.openxmlformats.org/officeDocument/2006/relationships/diagramLayout" Target="../diagrams/layout19.xml"/><Relationship Id="rId9" Type="http://schemas.openxmlformats.org/officeDocument/2006/relationships/diagramLayout" Target="../diagrams/layout20.xml"/><Relationship Id="rId14" Type="http://schemas.openxmlformats.org/officeDocument/2006/relationships/diagramLayout" Target="../diagrams/layout21.xml"/><Relationship Id="rId22" Type="http://schemas.microsoft.com/office/2007/relationships/diagramDrawing" Target="../diagrams/drawing22.xml"/><Relationship Id="rId27" Type="http://schemas.microsoft.com/office/2007/relationships/diagramDrawing" Target="../diagrams/drawing23.xml"/><Relationship Id="rId30" Type="http://schemas.openxmlformats.org/officeDocument/2006/relationships/diagramQuickStyle" Target="../diagrams/quickStyle24.xml"/></Relationships>
</file>

<file path=ppt/slides/_rels/slide87.xml.rels><?xml version="1.0" encoding="UTF-8" standalone="yes"?>
<Relationships xmlns="http://schemas.openxmlformats.org/package/2006/relationships"><Relationship Id="rId8" Type="http://schemas.openxmlformats.org/officeDocument/2006/relationships/diagramData" Target="../diagrams/data26.xml"/><Relationship Id="rId13" Type="http://schemas.openxmlformats.org/officeDocument/2006/relationships/diagramData" Target="../diagrams/data27.xml"/><Relationship Id="rId18" Type="http://schemas.openxmlformats.org/officeDocument/2006/relationships/diagramData" Target="../diagrams/data28.xml"/><Relationship Id="rId26" Type="http://schemas.openxmlformats.org/officeDocument/2006/relationships/diagramColors" Target="../diagrams/colors29.xml"/><Relationship Id="rId3" Type="http://schemas.openxmlformats.org/officeDocument/2006/relationships/diagramData" Target="../diagrams/data25.xml"/><Relationship Id="rId21" Type="http://schemas.openxmlformats.org/officeDocument/2006/relationships/diagramColors" Target="../diagrams/colors28.xml"/><Relationship Id="rId7" Type="http://schemas.microsoft.com/office/2007/relationships/diagramDrawing" Target="../diagrams/drawing25.xml"/><Relationship Id="rId12" Type="http://schemas.microsoft.com/office/2007/relationships/diagramDrawing" Target="../diagrams/drawing26.xml"/><Relationship Id="rId17" Type="http://schemas.microsoft.com/office/2007/relationships/diagramDrawing" Target="../diagrams/drawing27.xml"/><Relationship Id="rId25" Type="http://schemas.openxmlformats.org/officeDocument/2006/relationships/diagramQuickStyle" Target="../diagrams/quickStyle29.xml"/><Relationship Id="rId2" Type="http://schemas.openxmlformats.org/officeDocument/2006/relationships/notesSlide" Target="../notesSlides/notesSlide87.xml"/><Relationship Id="rId16" Type="http://schemas.openxmlformats.org/officeDocument/2006/relationships/diagramColors" Target="../diagrams/colors27.xml"/><Relationship Id="rId20" Type="http://schemas.openxmlformats.org/officeDocument/2006/relationships/diagramQuickStyle" Target="../diagrams/quickStyle28.xml"/><Relationship Id="rId29" Type="http://schemas.openxmlformats.org/officeDocument/2006/relationships/diagramLayout" Target="../diagrams/layout30.xml"/><Relationship Id="rId1" Type="http://schemas.openxmlformats.org/officeDocument/2006/relationships/slideLayout" Target="../slideLayouts/slideLayout6.xml"/><Relationship Id="rId6" Type="http://schemas.openxmlformats.org/officeDocument/2006/relationships/diagramColors" Target="../diagrams/colors25.xml"/><Relationship Id="rId11" Type="http://schemas.openxmlformats.org/officeDocument/2006/relationships/diagramColors" Target="../diagrams/colors26.xml"/><Relationship Id="rId24" Type="http://schemas.openxmlformats.org/officeDocument/2006/relationships/diagramLayout" Target="../diagrams/layout29.xml"/><Relationship Id="rId32" Type="http://schemas.microsoft.com/office/2007/relationships/diagramDrawing" Target="../diagrams/drawing30.xml"/><Relationship Id="rId5" Type="http://schemas.openxmlformats.org/officeDocument/2006/relationships/diagramQuickStyle" Target="../diagrams/quickStyle25.xml"/><Relationship Id="rId15" Type="http://schemas.openxmlformats.org/officeDocument/2006/relationships/diagramQuickStyle" Target="../diagrams/quickStyle27.xml"/><Relationship Id="rId23" Type="http://schemas.openxmlformats.org/officeDocument/2006/relationships/diagramData" Target="../diagrams/data29.xml"/><Relationship Id="rId28" Type="http://schemas.openxmlformats.org/officeDocument/2006/relationships/diagramData" Target="../diagrams/data30.xml"/><Relationship Id="rId10" Type="http://schemas.openxmlformats.org/officeDocument/2006/relationships/diagramQuickStyle" Target="../diagrams/quickStyle26.xml"/><Relationship Id="rId19" Type="http://schemas.openxmlformats.org/officeDocument/2006/relationships/diagramLayout" Target="../diagrams/layout28.xml"/><Relationship Id="rId31" Type="http://schemas.openxmlformats.org/officeDocument/2006/relationships/diagramColors" Target="../diagrams/colors30.xml"/><Relationship Id="rId4" Type="http://schemas.openxmlformats.org/officeDocument/2006/relationships/diagramLayout" Target="../diagrams/layout25.xml"/><Relationship Id="rId9" Type="http://schemas.openxmlformats.org/officeDocument/2006/relationships/diagramLayout" Target="../diagrams/layout26.xml"/><Relationship Id="rId14" Type="http://schemas.openxmlformats.org/officeDocument/2006/relationships/diagramLayout" Target="../diagrams/layout27.xml"/><Relationship Id="rId22" Type="http://schemas.microsoft.com/office/2007/relationships/diagramDrawing" Target="../diagrams/drawing28.xml"/><Relationship Id="rId27" Type="http://schemas.microsoft.com/office/2007/relationships/diagramDrawing" Target="../diagrams/drawing29.xml"/><Relationship Id="rId30" Type="http://schemas.openxmlformats.org/officeDocument/2006/relationships/diagramQuickStyle" Target="../diagrams/quickStyle30.xml"/></Relationships>
</file>

<file path=ppt/slides/_rels/slide88.xml.rels><?xml version="1.0" encoding="UTF-8" standalone="yes"?>
<Relationships xmlns="http://schemas.openxmlformats.org/package/2006/relationships"><Relationship Id="rId8" Type="http://schemas.openxmlformats.org/officeDocument/2006/relationships/diagramData" Target="../diagrams/data32.xml"/><Relationship Id="rId13" Type="http://schemas.openxmlformats.org/officeDocument/2006/relationships/diagramData" Target="../diagrams/data33.xml"/><Relationship Id="rId18" Type="http://schemas.openxmlformats.org/officeDocument/2006/relationships/diagramData" Target="../diagrams/data34.xml"/><Relationship Id="rId26" Type="http://schemas.openxmlformats.org/officeDocument/2006/relationships/diagramColors" Target="../diagrams/colors35.xml"/><Relationship Id="rId3" Type="http://schemas.openxmlformats.org/officeDocument/2006/relationships/diagramData" Target="../diagrams/data31.xml"/><Relationship Id="rId21" Type="http://schemas.openxmlformats.org/officeDocument/2006/relationships/diagramColors" Target="../diagrams/colors34.xml"/><Relationship Id="rId7" Type="http://schemas.microsoft.com/office/2007/relationships/diagramDrawing" Target="../diagrams/drawing31.xml"/><Relationship Id="rId12" Type="http://schemas.microsoft.com/office/2007/relationships/diagramDrawing" Target="../diagrams/drawing32.xml"/><Relationship Id="rId17" Type="http://schemas.microsoft.com/office/2007/relationships/diagramDrawing" Target="../diagrams/drawing33.xml"/><Relationship Id="rId25" Type="http://schemas.openxmlformats.org/officeDocument/2006/relationships/diagramQuickStyle" Target="../diagrams/quickStyle35.xml"/><Relationship Id="rId2" Type="http://schemas.openxmlformats.org/officeDocument/2006/relationships/notesSlide" Target="../notesSlides/notesSlide88.xml"/><Relationship Id="rId16" Type="http://schemas.openxmlformats.org/officeDocument/2006/relationships/diagramColors" Target="../diagrams/colors33.xml"/><Relationship Id="rId20" Type="http://schemas.openxmlformats.org/officeDocument/2006/relationships/diagramQuickStyle" Target="../diagrams/quickStyle34.xml"/><Relationship Id="rId29" Type="http://schemas.openxmlformats.org/officeDocument/2006/relationships/diagramLayout" Target="../diagrams/layout36.xml"/><Relationship Id="rId1" Type="http://schemas.openxmlformats.org/officeDocument/2006/relationships/slideLayout" Target="../slideLayouts/slideLayout6.xml"/><Relationship Id="rId6" Type="http://schemas.openxmlformats.org/officeDocument/2006/relationships/diagramColors" Target="../diagrams/colors31.xml"/><Relationship Id="rId11" Type="http://schemas.openxmlformats.org/officeDocument/2006/relationships/diagramColors" Target="../diagrams/colors32.xml"/><Relationship Id="rId24" Type="http://schemas.openxmlformats.org/officeDocument/2006/relationships/diagramLayout" Target="../diagrams/layout35.xml"/><Relationship Id="rId32" Type="http://schemas.microsoft.com/office/2007/relationships/diagramDrawing" Target="../diagrams/drawing36.xml"/><Relationship Id="rId5" Type="http://schemas.openxmlformats.org/officeDocument/2006/relationships/diagramQuickStyle" Target="../diagrams/quickStyle31.xml"/><Relationship Id="rId15" Type="http://schemas.openxmlformats.org/officeDocument/2006/relationships/diagramQuickStyle" Target="../diagrams/quickStyle33.xml"/><Relationship Id="rId23" Type="http://schemas.openxmlformats.org/officeDocument/2006/relationships/diagramData" Target="../diagrams/data35.xml"/><Relationship Id="rId28" Type="http://schemas.openxmlformats.org/officeDocument/2006/relationships/diagramData" Target="../diagrams/data36.xml"/><Relationship Id="rId10" Type="http://schemas.openxmlformats.org/officeDocument/2006/relationships/diagramQuickStyle" Target="../diagrams/quickStyle32.xml"/><Relationship Id="rId19" Type="http://schemas.openxmlformats.org/officeDocument/2006/relationships/diagramLayout" Target="../diagrams/layout34.xml"/><Relationship Id="rId31" Type="http://schemas.openxmlformats.org/officeDocument/2006/relationships/diagramColors" Target="../diagrams/colors36.xml"/><Relationship Id="rId4" Type="http://schemas.openxmlformats.org/officeDocument/2006/relationships/diagramLayout" Target="../diagrams/layout31.xml"/><Relationship Id="rId9" Type="http://schemas.openxmlformats.org/officeDocument/2006/relationships/diagramLayout" Target="../diagrams/layout32.xml"/><Relationship Id="rId14" Type="http://schemas.openxmlformats.org/officeDocument/2006/relationships/diagramLayout" Target="../diagrams/layout33.xml"/><Relationship Id="rId22" Type="http://schemas.microsoft.com/office/2007/relationships/diagramDrawing" Target="../diagrams/drawing34.xml"/><Relationship Id="rId27" Type="http://schemas.microsoft.com/office/2007/relationships/diagramDrawing" Target="../diagrams/drawing35.xml"/><Relationship Id="rId30" Type="http://schemas.openxmlformats.org/officeDocument/2006/relationships/diagramQuickStyle" Target="../diagrams/quickStyle36.xml"/></Relationships>
</file>

<file path=ppt/slides/_rels/slide8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vmlDrawing" Target="../drawings/vmlDrawing2.vml"/><Relationship Id="rId5" Type="http://schemas.openxmlformats.org/officeDocument/2006/relationships/oleObject" Target="../embeddings/Microsoft_Office_Word_97_-_2003_Document2222.doc"/><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9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ctrTitle"/>
          </p:nvPr>
        </p:nvSpPr>
        <p:spPr/>
        <p:txBody>
          <a:bodyPr/>
          <a:lstStyle/>
          <a:p>
            <a:r>
              <a:rPr lang="en-US"/>
              <a:t>Test Deck</a:t>
            </a:r>
          </a:p>
        </p:txBody>
      </p:sp>
      <p:sp>
        <p:nvSpPr>
          <p:cNvPr id="78851" name="Rectangle 3"/>
          <p:cNvSpPr>
            <a:spLocks noGrp="1" noChangeArrowheads="1"/>
          </p:cNvSpPr>
          <p:nvPr>
            <p:ph type="subTitle" idx="1"/>
          </p:nvPr>
        </p:nvSpPr>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half" idx="10"/>
          </p:nvPr>
        </p:nvSpPr>
        <p:spPr/>
        <p:txBody>
          <a:bodyPr/>
          <a:lstStyle/>
          <a:p>
            <a:fld id="{7FE0D0F4-FF96-4C59-8B52-8B66FCAFF4E7}" type="datetime1">
              <a:rPr lang="en-US"/>
              <a:pPr/>
              <a:t>2/25/2012</a:t>
            </a:fld>
            <a:endParaRPr lang="en-US"/>
          </a:p>
        </p:txBody>
      </p:sp>
      <p:sp>
        <p:nvSpPr>
          <p:cNvPr id="5" name="Footer Placeholder 3"/>
          <p:cNvSpPr>
            <a:spLocks noGrp="1"/>
          </p:cNvSpPr>
          <p:nvPr>
            <p:ph type="ftr" sz="quarter" idx="11"/>
          </p:nvPr>
        </p:nvSpPr>
        <p:spPr/>
        <p:txBody>
          <a:bodyPr/>
          <a:lstStyle/>
          <a:p>
            <a:r>
              <a:rPr lang="en-US"/>
              <a:t>Sample footer text</a:t>
            </a:r>
          </a:p>
        </p:txBody>
      </p:sp>
      <p:sp>
        <p:nvSpPr>
          <p:cNvPr id="6" name="Slide Number Placeholder 4"/>
          <p:cNvSpPr>
            <a:spLocks noGrp="1"/>
          </p:cNvSpPr>
          <p:nvPr>
            <p:ph type="sldNum" sz="quarter" idx="12"/>
          </p:nvPr>
        </p:nvSpPr>
        <p:spPr/>
        <p:txBody>
          <a:bodyPr/>
          <a:lstStyle/>
          <a:p>
            <a:fld id="{453552CA-9697-4D67-B809-DD9C14302AF9}" type="slidenum">
              <a:rPr lang="en-US"/>
              <a:pPr/>
              <a:t>10</a:t>
            </a:fld>
            <a:endParaRPr lang="en-US"/>
          </a:p>
        </p:txBody>
      </p:sp>
      <p:sp>
        <p:nvSpPr>
          <p:cNvPr id="129028" name="Rectangle 4"/>
          <p:cNvSpPr>
            <a:spLocks noGrp="1" noChangeArrowheads="1"/>
          </p:cNvSpPr>
          <p:nvPr>
            <p:ph type="title"/>
          </p:nvPr>
        </p:nvSpPr>
        <p:spPr/>
        <p:txBody>
          <a:bodyPr/>
          <a:lstStyle/>
          <a:p>
            <a:endParaRPr lang="en-US"/>
          </a:p>
        </p:txBody>
      </p:sp>
      <p:graphicFrame>
        <p:nvGraphicFramePr>
          <p:cNvPr id="129029" name="Object 5"/>
          <p:cNvGraphicFramePr>
            <a:graphicFrameLocks noChangeAspect="1"/>
          </p:cNvGraphicFramePr>
          <p:nvPr/>
        </p:nvGraphicFramePr>
        <p:xfrm>
          <a:off x="788988" y="3200400"/>
          <a:ext cx="5051425" cy="1135063"/>
        </p:xfrm>
        <a:graphic>
          <a:graphicData uri="http://schemas.openxmlformats.org/presentationml/2006/ole">
            <p:oleObj spid="_x0000_s129029" name="Equation" r:id="rId5" imgW="2489040" imgH="55872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900" y="228600"/>
            <a:ext cx="4648200" cy="792162"/>
          </a:xfrm>
        </p:spPr>
        <p:txBody>
          <a:bodyPr/>
          <a:lstStyle/>
          <a:p>
            <a:r>
              <a:rPr lang="en-US" dirty="0" smtClean="0"/>
              <a:t>Text Features</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100</a:t>
            </a:fld>
            <a:endParaRPr lang="en-US"/>
          </a:p>
        </p:txBody>
      </p:sp>
      <p:sp>
        <p:nvSpPr>
          <p:cNvPr id="7" name="TextBox 6"/>
          <p:cNvSpPr txBox="1"/>
          <p:nvPr/>
        </p:nvSpPr>
        <p:spPr>
          <a:xfrm>
            <a:off x="304800" y="990600"/>
            <a:ext cx="4953000" cy="5478423"/>
          </a:xfrm>
          <a:prstGeom prst="rect">
            <a:avLst/>
          </a:prstGeom>
          <a:noFill/>
        </p:spPr>
        <p:txBody>
          <a:bodyPr wrap="square" rtlCol="0">
            <a:spAutoFit/>
          </a:bodyPr>
          <a:lstStyle/>
          <a:p>
            <a:r>
              <a:rPr lang="en-US" dirty="0" smtClean="0"/>
              <a:t>Text </a:t>
            </a:r>
            <a:r>
              <a:rPr lang="en-US" b="1" dirty="0" err="1" smtClean="0"/>
              <a:t>Text</a:t>
            </a:r>
            <a:r>
              <a:rPr lang="en-US" b="1" dirty="0" smtClean="0"/>
              <a:t> </a:t>
            </a:r>
            <a:r>
              <a:rPr lang="en-US" i="1" dirty="0" err="1" smtClean="0"/>
              <a:t>Text</a:t>
            </a:r>
            <a:r>
              <a:rPr lang="en-US" i="1" dirty="0" smtClean="0"/>
              <a:t> </a:t>
            </a:r>
            <a:r>
              <a:rPr lang="en-US" u="sng" dirty="0" err="1" smtClean="0"/>
              <a:t>Text</a:t>
            </a:r>
            <a:r>
              <a:rPr lang="en-US" u="sng" dirty="0" smtClean="0"/>
              <a:t> </a:t>
            </a:r>
            <a:r>
              <a:rPr lang="en-US" strike="sngStrike" dirty="0" err="1" smtClean="0"/>
              <a:t>Text</a:t>
            </a:r>
            <a:r>
              <a:rPr lang="en-US" strike="sngStrike" dirty="0" smtClean="0"/>
              <a:t> </a:t>
            </a:r>
            <a:r>
              <a:rPr lang="en-US" dirty="0" err="1" smtClean="0">
                <a:effectLst>
                  <a:outerShdw blurRad="38100" dist="38100" dir="2700000" algn="tl">
                    <a:srgbClr val="000000">
                      <a:alpha val="43137"/>
                    </a:srgbClr>
                  </a:outerShdw>
                </a:effectLst>
              </a:rPr>
              <a:t>Text</a:t>
            </a:r>
            <a:endParaRPr lang="en-US" dirty="0" smtClean="0">
              <a:effectLst>
                <a:outerShdw blurRad="38100" dist="38100" dir="2700000" algn="tl">
                  <a:srgbClr val="000000">
                    <a:alpha val="43137"/>
                  </a:srgbClr>
                </a:outerShdw>
              </a:effectLst>
            </a:endParaRPr>
          </a:p>
          <a:p>
            <a:r>
              <a:rPr lang="en-US" dirty="0" smtClean="0"/>
              <a:t>Text </a:t>
            </a:r>
            <a:r>
              <a:rPr lang="en-US" b="1" dirty="0" err="1" smtClean="0"/>
              <a:t>Text</a:t>
            </a:r>
            <a:r>
              <a:rPr lang="en-US" dirty="0" smtClean="0"/>
              <a:t> </a:t>
            </a:r>
            <a:r>
              <a:rPr lang="en-US" b="1" i="1" dirty="0" smtClean="0"/>
              <a:t>Text</a:t>
            </a:r>
            <a:r>
              <a:rPr lang="en-US" dirty="0" smtClean="0"/>
              <a:t> </a:t>
            </a:r>
            <a:r>
              <a:rPr lang="en-US" b="1" i="1" dirty="0" err="1" smtClean="0"/>
              <a:t>Text</a:t>
            </a:r>
            <a:r>
              <a:rPr lang="en-US" dirty="0" smtClean="0"/>
              <a:t> </a:t>
            </a:r>
            <a:r>
              <a:rPr lang="en-US" b="1" i="1" u="sng" dirty="0" err="1" smtClean="0"/>
              <a:t>Text</a:t>
            </a:r>
            <a:r>
              <a:rPr lang="en-US" dirty="0" smtClean="0"/>
              <a:t> </a:t>
            </a:r>
            <a:r>
              <a:rPr lang="en-US" b="1" i="1" u="sng" strike="sngStrike" dirty="0" err="1" smtClean="0"/>
              <a:t>Text</a:t>
            </a:r>
            <a:r>
              <a:rPr lang="en-US" strike="sngStrike" dirty="0" smtClean="0"/>
              <a:t> </a:t>
            </a:r>
            <a:r>
              <a:rPr lang="en-US" b="1" i="1" u="sng" strike="sngStrike" dirty="0" err="1" smtClean="0">
                <a:effectLst>
                  <a:outerShdw blurRad="38100" dist="38100" dir="2700000" algn="tl">
                    <a:srgbClr val="000000">
                      <a:alpha val="43137"/>
                    </a:srgbClr>
                  </a:outerShdw>
                </a:effectLst>
              </a:rPr>
              <a:t>TEXT</a:t>
            </a:r>
            <a:endParaRPr lang="en-US" b="1" i="1" u="sng" strike="sngStrike" dirty="0" smtClean="0">
              <a:effectLst>
                <a:outerShdw blurRad="38100" dist="38100" dir="2700000" algn="tl">
                  <a:srgbClr val="000000">
                    <a:alpha val="43137"/>
                  </a:srgbClr>
                </a:outerShdw>
              </a:effectLst>
            </a:endParaRPr>
          </a:p>
          <a:p>
            <a:r>
              <a:rPr lang="en-US" dirty="0" smtClean="0">
                <a:latin typeface="Courier New" pitchFamily="49" charset="0"/>
                <a:cs typeface="Courier New" pitchFamily="49" charset="0"/>
              </a:rPr>
              <a:t>Text </a:t>
            </a:r>
            <a:r>
              <a:rPr lang="en-US" b="1" dirty="0" err="1" smtClean="0">
                <a:latin typeface="Courier New" pitchFamily="49" charset="0"/>
                <a:cs typeface="Courier New" pitchFamily="49" charset="0"/>
              </a:rPr>
              <a:t>Text</a:t>
            </a:r>
            <a:r>
              <a:rPr lang="en-US" dirty="0" smtClean="0">
                <a:latin typeface="Courier New" pitchFamily="49" charset="0"/>
                <a:cs typeface="Courier New" pitchFamily="49" charset="0"/>
              </a:rPr>
              <a:t> </a:t>
            </a:r>
            <a:r>
              <a:rPr lang="en-US" b="1" i="1" dirty="0" err="1" smtClean="0">
                <a:latin typeface="Courier New" pitchFamily="49" charset="0"/>
                <a:cs typeface="Courier New" pitchFamily="49" charset="0"/>
              </a:rPr>
              <a:t>Text</a:t>
            </a:r>
            <a:r>
              <a:rPr lang="en-US" dirty="0" smtClean="0">
                <a:latin typeface="Courier New" pitchFamily="49" charset="0"/>
                <a:cs typeface="Courier New" pitchFamily="49" charset="0"/>
              </a:rPr>
              <a:t> </a:t>
            </a:r>
            <a:r>
              <a:rPr lang="en-US" b="1" i="1" dirty="0" err="1" smtClean="0">
                <a:latin typeface="Courier New" pitchFamily="49" charset="0"/>
                <a:cs typeface="Courier New" pitchFamily="49" charset="0"/>
              </a:rPr>
              <a:t>Text</a:t>
            </a:r>
            <a:r>
              <a:rPr lang="en-US" dirty="0" smtClean="0">
                <a:latin typeface="Courier New" pitchFamily="49" charset="0"/>
                <a:cs typeface="Courier New" pitchFamily="49" charset="0"/>
              </a:rPr>
              <a:t> </a:t>
            </a:r>
            <a:r>
              <a:rPr lang="en-US" b="1" i="1" u="sng" dirty="0" err="1" smtClean="0">
                <a:latin typeface="Courier New" pitchFamily="49" charset="0"/>
                <a:cs typeface="Courier New" pitchFamily="49" charset="0"/>
              </a:rPr>
              <a:t>Text</a:t>
            </a:r>
            <a:r>
              <a:rPr lang="en-US" dirty="0" smtClean="0">
                <a:latin typeface="Courier New" pitchFamily="49" charset="0"/>
                <a:cs typeface="Courier New" pitchFamily="49" charset="0"/>
              </a:rPr>
              <a:t> </a:t>
            </a:r>
            <a:r>
              <a:rPr lang="en-US" b="1" i="1" u="sng" strike="sngStrike" dirty="0" err="1" smtClean="0">
                <a:latin typeface="Courier New" pitchFamily="49" charset="0"/>
                <a:cs typeface="Courier New" pitchFamily="49" charset="0"/>
              </a:rPr>
              <a:t>Text</a:t>
            </a:r>
            <a:r>
              <a:rPr lang="en-US" strike="sngStrike" dirty="0" smtClean="0">
                <a:latin typeface="Courier New" pitchFamily="49" charset="0"/>
                <a:cs typeface="Courier New" pitchFamily="49" charset="0"/>
              </a:rPr>
              <a:t> </a:t>
            </a:r>
            <a:r>
              <a:rPr lang="en-US" b="1" i="1" u="sng" strike="sngStrike" dirty="0" err="1" smtClean="0">
                <a:effectLst>
                  <a:outerShdw blurRad="38100" dist="38100" dir="2700000" algn="tl">
                    <a:srgbClr val="000000">
                      <a:alpha val="43137"/>
                    </a:srgbClr>
                  </a:outerShdw>
                </a:effectLst>
                <a:latin typeface="Courier New" pitchFamily="49" charset="0"/>
                <a:cs typeface="Courier New" pitchFamily="49" charset="0"/>
              </a:rPr>
              <a:t>TEXT</a:t>
            </a:r>
            <a:endParaRPr lang="en-US" b="1" i="1" u="sng" strike="sngStrike" dirty="0" smtClean="0">
              <a:effectLst>
                <a:outerShdw blurRad="38100" dist="38100" dir="2700000" algn="tl">
                  <a:srgbClr val="000000">
                    <a:alpha val="43137"/>
                  </a:srgbClr>
                </a:outerShdw>
              </a:effectLst>
              <a:latin typeface="Courier New" pitchFamily="49" charset="0"/>
              <a:cs typeface="Courier New" pitchFamily="49" charset="0"/>
            </a:endParaRPr>
          </a:p>
          <a:p>
            <a:r>
              <a:rPr lang="en-US" dirty="0" smtClean="0">
                <a:solidFill>
                  <a:srgbClr val="FF0000"/>
                </a:solidFill>
                <a:latin typeface="Courier New" pitchFamily="49" charset="0"/>
                <a:cs typeface="Courier New" pitchFamily="49" charset="0"/>
              </a:rPr>
              <a:t>Text </a:t>
            </a:r>
            <a:r>
              <a:rPr lang="en-US" b="1" dirty="0" err="1" smtClean="0">
                <a:solidFill>
                  <a:srgbClr val="FF0000"/>
                </a:solidFill>
                <a:latin typeface="Courier New" pitchFamily="49" charset="0"/>
                <a:cs typeface="Courier New" pitchFamily="49" charset="0"/>
              </a:rPr>
              <a:t>Text</a:t>
            </a:r>
            <a:r>
              <a:rPr lang="en-US" dirty="0" smtClean="0">
                <a:solidFill>
                  <a:srgbClr val="FF0000"/>
                </a:solidFill>
                <a:latin typeface="Courier New" pitchFamily="49" charset="0"/>
                <a:cs typeface="Courier New" pitchFamily="49" charset="0"/>
              </a:rPr>
              <a:t> </a:t>
            </a:r>
            <a:r>
              <a:rPr lang="en-US" b="1" i="1" dirty="0" err="1" smtClean="0">
                <a:solidFill>
                  <a:srgbClr val="FF0000"/>
                </a:solidFill>
                <a:latin typeface="Courier New" pitchFamily="49" charset="0"/>
                <a:cs typeface="Courier New" pitchFamily="49" charset="0"/>
              </a:rPr>
              <a:t>Text</a:t>
            </a:r>
            <a:r>
              <a:rPr lang="en-US" dirty="0" smtClean="0">
                <a:solidFill>
                  <a:srgbClr val="FF0000"/>
                </a:solidFill>
                <a:latin typeface="Courier New" pitchFamily="49" charset="0"/>
                <a:cs typeface="Courier New" pitchFamily="49" charset="0"/>
              </a:rPr>
              <a:t> </a:t>
            </a:r>
            <a:r>
              <a:rPr lang="en-US" b="1" i="1" dirty="0" err="1" smtClean="0">
                <a:solidFill>
                  <a:srgbClr val="FF0000"/>
                </a:solidFill>
                <a:latin typeface="Courier New" pitchFamily="49" charset="0"/>
                <a:cs typeface="Courier New" pitchFamily="49" charset="0"/>
              </a:rPr>
              <a:t>Text</a:t>
            </a:r>
            <a:r>
              <a:rPr lang="en-US" dirty="0" smtClean="0">
                <a:solidFill>
                  <a:srgbClr val="FF0000"/>
                </a:solidFill>
                <a:latin typeface="Courier New" pitchFamily="49" charset="0"/>
                <a:cs typeface="Courier New" pitchFamily="49" charset="0"/>
              </a:rPr>
              <a:t> </a:t>
            </a:r>
            <a:r>
              <a:rPr lang="en-US" b="1" i="1" u="sng" dirty="0" err="1" smtClean="0">
                <a:solidFill>
                  <a:srgbClr val="FF0000"/>
                </a:solidFill>
                <a:latin typeface="Courier New" pitchFamily="49" charset="0"/>
                <a:cs typeface="Courier New" pitchFamily="49" charset="0"/>
              </a:rPr>
              <a:t>Text</a:t>
            </a:r>
            <a:r>
              <a:rPr lang="en-US" dirty="0" smtClean="0">
                <a:solidFill>
                  <a:srgbClr val="FF0000"/>
                </a:solidFill>
                <a:latin typeface="Courier New" pitchFamily="49" charset="0"/>
                <a:cs typeface="Courier New" pitchFamily="49" charset="0"/>
              </a:rPr>
              <a:t> </a:t>
            </a:r>
            <a:r>
              <a:rPr lang="en-US" b="1" i="1" u="sng" strike="sngStrike" dirty="0" err="1" smtClean="0">
                <a:solidFill>
                  <a:srgbClr val="FF0000"/>
                </a:solidFill>
                <a:latin typeface="Courier New" pitchFamily="49" charset="0"/>
                <a:cs typeface="Courier New" pitchFamily="49" charset="0"/>
              </a:rPr>
              <a:t>Text</a:t>
            </a:r>
            <a:r>
              <a:rPr lang="en-US" strike="sngStrike" dirty="0" smtClean="0">
                <a:solidFill>
                  <a:srgbClr val="FF0000"/>
                </a:solidFill>
                <a:latin typeface="Courier New" pitchFamily="49" charset="0"/>
                <a:cs typeface="Courier New" pitchFamily="49" charset="0"/>
              </a:rPr>
              <a:t> </a:t>
            </a:r>
            <a:r>
              <a:rPr lang="en-US" b="1" i="1" u="sng" strike="sngStrike" dirty="0" err="1" smtClean="0">
                <a:solidFill>
                  <a:srgbClr val="FF0000"/>
                </a:solidFill>
                <a:effectLst>
                  <a:outerShdw blurRad="38100" dist="38100" dir="2700000" algn="tl">
                    <a:srgbClr val="000000">
                      <a:alpha val="43137"/>
                    </a:srgbClr>
                  </a:outerShdw>
                </a:effectLst>
                <a:latin typeface="Courier New" pitchFamily="49" charset="0"/>
                <a:cs typeface="Courier New" pitchFamily="49" charset="0"/>
              </a:rPr>
              <a:t>TEXT</a:t>
            </a:r>
            <a:endParaRPr lang="en-US" b="1" i="1" u="sng" strike="sngStrike" dirty="0" smtClean="0">
              <a:solidFill>
                <a:srgbClr val="FF0000"/>
              </a:solidFill>
              <a:effectLst>
                <a:outerShdw blurRad="38100" dist="38100" dir="2700000" algn="tl">
                  <a:srgbClr val="000000">
                    <a:alpha val="43137"/>
                  </a:srgbClr>
                </a:outerShdw>
              </a:effectLst>
              <a:latin typeface="Courier New" pitchFamily="49" charset="0"/>
              <a:cs typeface="Courier New" pitchFamily="49" charset="0"/>
            </a:endParaRPr>
          </a:p>
          <a:p>
            <a:r>
              <a:rPr lang="en-US" spc="-300" dirty="0" smtClean="0"/>
              <a:t>SPACING</a:t>
            </a:r>
          </a:p>
          <a:p>
            <a:r>
              <a:rPr lang="en-US" spc="-150" dirty="0" smtClean="0"/>
              <a:t>SPACING</a:t>
            </a:r>
          </a:p>
          <a:p>
            <a:r>
              <a:rPr lang="en-US" dirty="0" smtClean="0"/>
              <a:t>SPACING</a:t>
            </a:r>
          </a:p>
          <a:p>
            <a:r>
              <a:rPr lang="en-US" spc="300" dirty="0" smtClean="0"/>
              <a:t>SPACING</a:t>
            </a:r>
          </a:p>
          <a:p>
            <a:r>
              <a:rPr lang="en-US" spc="600" dirty="0" smtClean="0"/>
              <a:t>SPACING</a:t>
            </a:r>
          </a:p>
          <a:p>
            <a:r>
              <a:rPr lang="en-US" dirty="0" smtClean="0"/>
              <a:t>D</a:t>
            </a:r>
            <a:r>
              <a:rPr lang="en-US" sz="4400" dirty="0" smtClean="0"/>
              <a:t>iff</a:t>
            </a:r>
            <a:r>
              <a:rPr lang="en-US" dirty="0" smtClean="0"/>
              <a:t>erent Font Sizes</a:t>
            </a:r>
          </a:p>
          <a:p>
            <a:pPr algn="ctr"/>
            <a:r>
              <a:rPr lang="en-US" dirty="0" smtClean="0"/>
              <a:t>Align middle</a:t>
            </a:r>
          </a:p>
          <a:p>
            <a:pPr algn="r"/>
            <a:r>
              <a:rPr lang="en-US" dirty="0" smtClean="0"/>
              <a:t>Align Left</a:t>
            </a:r>
          </a:p>
          <a:p>
            <a:pPr algn="just"/>
            <a:r>
              <a:rPr lang="en-US" dirty="0" smtClean="0"/>
              <a:t>Justified </a:t>
            </a:r>
            <a:r>
              <a:rPr lang="en-US" dirty="0" smtClean="0"/>
              <a:t>Text Justified Text </a:t>
            </a:r>
            <a:r>
              <a:rPr lang="en-US" dirty="0" smtClean="0"/>
              <a:t>Justified Text</a:t>
            </a:r>
          </a:p>
          <a:p>
            <a:pPr algn="just"/>
            <a:endParaRPr lang="en-US" dirty="0" smtClean="0"/>
          </a:p>
          <a:p>
            <a:pPr algn="just"/>
            <a:endParaRPr lang="en-US" dirty="0" smtClean="0"/>
          </a:p>
          <a:p>
            <a:endParaRPr lang="en-US" spc="600" dirty="0" smtClean="0"/>
          </a:p>
          <a:p>
            <a:endParaRPr lang="en-US" b="1" i="1" u="sng" strike="sngStrike" dirty="0" smtClean="0">
              <a:effectLst>
                <a:outerShdw blurRad="38100" dist="38100" dir="2700000" algn="tl">
                  <a:srgbClr val="000000">
                    <a:alpha val="43137"/>
                  </a:srgbClr>
                </a:outerShdw>
              </a:effectLst>
            </a:endParaRPr>
          </a:p>
          <a:p>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Call outs Aligned</a:t>
            </a:r>
            <a:endParaRPr lang="en-US" dirty="0"/>
          </a:p>
        </p:txBody>
      </p:sp>
      <p:sp>
        <p:nvSpPr>
          <p:cNvPr id="3" name="Date Placeholder 2"/>
          <p:cNvSpPr>
            <a:spLocks noGrp="1"/>
          </p:cNvSpPr>
          <p:nvPr>
            <p:ph type="dt" sz="half" idx="10"/>
          </p:nvPr>
        </p:nvSpPr>
        <p:spPr/>
        <p:style>
          <a:lnRef idx="2">
            <a:schemeClr val="dk1"/>
          </a:lnRef>
          <a:fillRef idx="1">
            <a:schemeClr val="lt1"/>
          </a:fillRef>
          <a:effectRef idx="0">
            <a:schemeClr val="dk1"/>
          </a:effectRef>
          <a:fontRef idx="minor">
            <a:schemeClr val="dk1"/>
          </a:fontRef>
        </p:style>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style>
          <a:lnRef idx="2">
            <a:schemeClr val="dk1"/>
          </a:lnRef>
          <a:fillRef idx="1">
            <a:schemeClr val="lt1"/>
          </a:fillRef>
          <a:effectRef idx="0">
            <a:schemeClr val="dk1"/>
          </a:effectRef>
          <a:fontRef idx="minor">
            <a:schemeClr val="dk1"/>
          </a:fontRef>
        </p:style>
        <p:txBody>
          <a:bodyPr/>
          <a:lstStyle/>
          <a:p>
            <a:r>
              <a:rPr lang="en-US" smtClean="0"/>
              <a:t>Sample footer text</a:t>
            </a:r>
            <a:endParaRPr lang="en-US"/>
          </a:p>
        </p:txBody>
      </p:sp>
      <p:sp>
        <p:nvSpPr>
          <p:cNvPr id="5" name="Slide Number Placeholder 4"/>
          <p:cNvSpPr>
            <a:spLocks noGrp="1"/>
          </p:cNvSpPr>
          <p:nvPr>
            <p:ph type="sldNum" sz="quarter" idx="12"/>
          </p:nvPr>
        </p:nvSpPr>
        <p:spPr/>
        <p:style>
          <a:lnRef idx="2">
            <a:schemeClr val="dk1"/>
          </a:lnRef>
          <a:fillRef idx="1">
            <a:schemeClr val="lt1"/>
          </a:fillRef>
          <a:effectRef idx="0">
            <a:schemeClr val="dk1"/>
          </a:effectRef>
          <a:fontRef idx="minor">
            <a:schemeClr val="dk1"/>
          </a:fontRef>
        </p:style>
        <p:txBody>
          <a:bodyPr/>
          <a:lstStyle/>
          <a:p>
            <a:fld id="{316A8B8F-8EFA-4BF1-B6AC-2AFF2801747B}" type="slidenum">
              <a:rPr lang="en-US" smtClean="0"/>
              <a:pPr/>
              <a:t>101</a:t>
            </a:fld>
            <a:endParaRPr lang="en-US"/>
          </a:p>
        </p:txBody>
      </p:sp>
      <p:sp>
        <p:nvSpPr>
          <p:cNvPr id="6" name="Rectangular Callout 5"/>
          <p:cNvSpPr/>
          <p:nvPr/>
        </p:nvSpPr>
        <p:spPr>
          <a:xfrm>
            <a:off x="5486400" y="990600"/>
            <a:ext cx="1752600" cy="990600"/>
          </a:xfrm>
          <a:prstGeom prst="wedgeRectCallout">
            <a:avLst>
              <a:gd name="adj1" fmla="val -104731"/>
              <a:gd name="adj2" fmla="val 197640"/>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smtClean="0"/>
              <a:t>Lorem</a:t>
            </a:r>
            <a:r>
              <a:rPr lang="en-US" dirty="0" smtClean="0"/>
              <a:t> </a:t>
            </a:r>
            <a:r>
              <a:rPr lang="en-US" dirty="0" err="1" smtClean="0"/>
              <a:t>ipsum</a:t>
            </a:r>
            <a:endParaRPr lang="en-US" dirty="0"/>
          </a:p>
        </p:txBody>
      </p:sp>
      <p:sp>
        <p:nvSpPr>
          <p:cNvPr id="10" name="Rounded Rectangular Callout 9"/>
          <p:cNvSpPr/>
          <p:nvPr/>
        </p:nvSpPr>
        <p:spPr>
          <a:xfrm>
            <a:off x="1752600" y="990600"/>
            <a:ext cx="1905000" cy="1143000"/>
          </a:xfrm>
          <a:prstGeom prst="wedgeRoundRectCallout">
            <a:avLst>
              <a:gd name="adj1" fmla="val 95826"/>
              <a:gd name="adj2" fmla="val 1637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t>Lorem</a:t>
            </a:r>
            <a:r>
              <a:rPr lang="en-US" dirty="0" smtClean="0"/>
              <a:t> </a:t>
            </a:r>
            <a:r>
              <a:rPr lang="en-US" dirty="0" err="1" smtClean="0"/>
              <a:t>ipsum</a:t>
            </a:r>
            <a:endParaRPr lang="en-US" dirty="0" smtClean="0"/>
          </a:p>
          <a:p>
            <a:pPr algn="ctr"/>
            <a:endParaRPr lang="en-US" dirty="0"/>
          </a:p>
        </p:txBody>
      </p:sp>
      <p:sp>
        <p:nvSpPr>
          <p:cNvPr id="11" name="Oval Callout 10"/>
          <p:cNvSpPr/>
          <p:nvPr/>
        </p:nvSpPr>
        <p:spPr>
          <a:xfrm>
            <a:off x="1828800" y="4876800"/>
            <a:ext cx="1676400" cy="1219200"/>
          </a:xfrm>
          <a:prstGeom prst="wedgeEllipseCallout">
            <a:avLst>
              <a:gd name="adj1" fmla="val 111000"/>
              <a:gd name="adj2" fmla="val -166488"/>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smtClean="0"/>
              <a:t>Lorem</a:t>
            </a:r>
            <a:r>
              <a:rPr lang="en-US" dirty="0" smtClean="0"/>
              <a:t> </a:t>
            </a:r>
            <a:r>
              <a:rPr lang="en-US" dirty="0" err="1" smtClean="0"/>
              <a:t>ipsum</a:t>
            </a:r>
            <a:endParaRPr lang="en-US" dirty="0"/>
          </a:p>
        </p:txBody>
      </p:sp>
      <p:sp>
        <p:nvSpPr>
          <p:cNvPr id="12" name="Cloud Callout 11"/>
          <p:cNvSpPr/>
          <p:nvPr/>
        </p:nvSpPr>
        <p:spPr>
          <a:xfrm>
            <a:off x="5867400" y="5181600"/>
            <a:ext cx="1447800" cy="1066800"/>
          </a:xfrm>
          <a:prstGeom prst="cloudCallout">
            <a:avLst>
              <a:gd name="adj1" fmla="val -136756"/>
              <a:gd name="adj2" fmla="val -210917"/>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smtClean="0"/>
              <a:t>Lorem</a:t>
            </a:r>
            <a:r>
              <a:rPr lang="en-US" dirty="0" smtClean="0"/>
              <a:t> </a:t>
            </a:r>
            <a:r>
              <a:rPr lang="en-US" dirty="0" err="1" smtClean="0"/>
              <a:t>ipsum</a:t>
            </a:r>
            <a:endParaRPr lang="en-US" dirty="0"/>
          </a:p>
        </p:txBody>
      </p:sp>
      <p:sp>
        <p:nvSpPr>
          <p:cNvPr id="13" name="Line Callout 1 12"/>
          <p:cNvSpPr/>
          <p:nvPr/>
        </p:nvSpPr>
        <p:spPr>
          <a:xfrm>
            <a:off x="6248400" y="2286000"/>
            <a:ext cx="1524000" cy="685800"/>
          </a:xfrm>
          <a:prstGeom prst="borderCallout1">
            <a:avLst>
              <a:gd name="adj1" fmla="val 18750"/>
              <a:gd name="adj2" fmla="val -8333"/>
              <a:gd name="adj3" fmla="val 166509"/>
              <a:gd name="adj4" fmla="val -105168"/>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smtClean="0"/>
              <a:t>Lorem</a:t>
            </a:r>
            <a:r>
              <a:rPr lang="en-US" dirty="0" smtClean="0"/>
              <a:t> </a:t>
            </a:r>
            <a:r>
              <a:rPr lang="en-US" dirty="0" err="1" smtClean="0"/>
              <a:t>ipsum</a:t>
            </a:r>
            <a:endParaRPr lang="en-US" dirty="0"/>
          </a:p>
        </p:txBody>
      </p:sp>
      <p:sp>
        <p:nvSpPr>
          <p:cNvPr id="14" name="Line Callout 2 13"/>
          <p:cNvSpPr/>
          <p:nvPr/>
        </p:nvSpPr>
        <p:spPr>
          <a:xfrm>
            <a:off x="5943600" y="3429000"/>
            <a:ext cx="2133600" cy="838200"/>
          </a:xfrm>
          <a:prstGeom prst="borderCallout2">
            <a:avLst>
              <a:gd name="adj1" fmla="val 18750"/>
              <a:gd name="adj2" fmla="val -8333"/>
              <a:gd name="adj3" fmla="val 62939"/>
              <a:gd name="adj4" fmla="val -19379"/>
              <a:gd name="adj5" fmla="val 4790"/>
              <a:gd name="adj6" fmla="val -62399"/>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smtClean="0"/>
              <a:t>Lorem</a:t>
            </a:r>
            <a:r>
              <a:rPr lang="en-US" dirty="0" smtClean="0"/>
              <a:t> </a:t>
            </a:r>
            <a:r>
              <a:rPr lang="en-US" dirty="0" err="1" smtClean="0"/>
              <a:t>ipsum</a:t>
            </a:r>
            <a:endParaRPr lang="en-US" dirty="0"/>
          </a:p>
        </p:txBody>
      </p:sp>
      <p:sp>
        <p:nvSpPr>
          <p:cNvPr id="15" name="Line Callout 1 (Accent Bar) 14"/>
          <p:cNvSpPr/>
          <p:nvPr/>
        </p:nvSpPr>
        <p:spPr>
          <a:xfrm>
            <a:off x="1219200" y="2438400"/>
            <a:ext cx="1524000" cy="762000"/>
          </a:xfrm>
          <a:prstGeom prst="accentCallout1">
            <a:avLst>
              <a:gd name="adj1" fmla="val 64320"/>
              <a:gd name="adj2" fmla="val 109389"/>
              <a:gd name="adj3" fmla="val 127690"/>
              <a:gd name="adj4" fmla="val 214578"/>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smtClean="0"/>
              <a:t>Lorem</a:t>
            </a:r>
            <a:r>
              <a:rPr lang="en-US" dirty="0" smtClean="0"/>
              <a:t> </a:t>
            </a:r>
            <a:r>
              <a:rPr lang="en-US" dirty="0" err="1" smtClean="0"/>
              <a:t>ipsum</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0">
            <a:schemeClr val="accent2"/>
          </a:lnRef>
          <a:fillRef idx="1003">
            <a:schemeClr val="lt2"/>
          </a:fillRef>
          <a:effectRef idx="3">
            <a:schemeClr val="accent2"/>
          </a:effectRef>
          <a:fontRef idx="minor">
            <a:schemeClr val="lt1"/>
          </a:fontRef>
        </p:style>
        <p:txBody>
          <a:bodyPr/>
          <a:lstStyle/>
          <a:p>
            <a:r>
              <a:rPr lang="en-US" dirty="0" smtClean="0"/>
              <a:t>Call outs Aligned</a:t>
            </a:r>
            <a:endParaRPr lang="en-US" dirty="0"/>
          </a:p>
        </p:txBody>
      </p:sp>
      <p:sp>
        <p:nvSpPr>
          <p:cNvPr id="3" name="Date Placeholder 2"/>
          <p:cNvSpPr>
            <a:spLocks noGrp="1"/>
          </p:cNvSpPr>
          <p:nvPr>
            <p:ph type="dt" sz="half" idx="10"/>
          </p:nvPr>
        </p:nvSpPr>
        <p:spPr/>
        <p:style>
          <a:lnRef idx="0">
            <a:schemeClr val="accent2"/>
          </a:lnRef>
          <a:fillRef idx="1003">
            <a:schemeClr val="lt2"/>
          </a:fillRef>
          <a:effectRef idx="3">
            <a:schemeClr val="accent2"/>
          </a:effectRef>
          <a:fontRef idx="minor">
            <a:schemeClr val="lt1"/>
          </a:fontRef>
        </p:style>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style>
          <a:lnRef idx="0">
            <a:schemeClr val="accent2"/>
          </a:lnRef>
          <a:fillRef idx="1003">
            <a:schemeClr val="lt2"/>
          </a:fillRef>
          <a:effectRef idx="3">
            <a:schemeClr val="accent2"/>
          </a:effectRef>
          <a:fontRef idx="minor">
            <a:schemeClr val="lt1"/>
          </a:fontRef>
        </p:style>
        <p:txBody>
          <a:bodyPr/>
          <a:lstStyle/>
          <a:p>
            <a:r>
              <a:rPr lang="en-US" smtClean="0"/>
              <a:t>Sample footer text</a:t>
            </a:r>
            <a:endParaRPr lang="en-US"/>
          </a:p>
        </p:txBody>
      </p:sp>
      <p:sp>
        <p:nvSpPr>
          <p:cNvPr id="5" name="Slide Number Placeholder 4"/>
          <p:cNvSpPr>
            <a:spLocks noGrp="1"/>
          </p:cNvSpPr>
          <p:nvPr>
            <p:ph type="sldNum" sz="quarter" idx="12"/>
          </p:nvPr>
        </p:nvSpPr>
        <p:spPr/>
        <p:style>
          <a:lnRef idx="0">
            <a:schemeClr val="accent2"/>
          </a:lnRef>
          <a:fillRef idx="1003">
            <a:schemeClr val="lt2"/>
          </a:fillRef>
          <a:effectRef idx="3">
            <a:schemeClr val="accent2"/>
          </a:effectRef>
          <a:fontRef idx="minor">
            <a:schemeClr val="lt1"/>
          </a:fontRef>
        </p:style>
        <p:txBody>
          <a:bodyPr/>
          <a:lstStyle/>
          <a:p>
            <a:fld id="{316A8B8F-8EFA-4BF1-B6AC-2AFF2801747B}" type="slidenum">
              <a:rPr lang="en-US" smtClean="0"/>
              <a:pPr/>
              <a:t>102</a:t>
            </a:fld>
            <a:endParaRPr lang="en-US"/>
          </a:p>
        </p:txBody>
      </p:sp>
      <p:sp>
        <p:nvSpPr>
          <p:cNvPr id="6" name="Rectangular Callout 5"/>
          <p:cNvSpPr/>
          <p:nvPr/>
        </p:nvSpPr>
        <p:spPr>
          <a:xfrm>
            <a:off x="5486400" y="990600"/>
            <a:ext cx="1752600" cy="990600"/>
          </a:xfrm>
          <a:prstGeom prst="wedgeRectCallout">
            <a:avLst>
              <a:gd name="adj1" fmla="val -104731"/>
              <a:gd name="adj2" fmla="val 197640"/>
            </a:avLst>
          </a:prstGeom>
        </p:spPr>
        <p:style>
          <a:lnRef idx="0">
            <a:schemeClr val="accent2"/>
          </a:lnRef>
          <a:fillRef idx="1003">
            <a:schemeClr val="lt2"/>
          </a:fillRef>
          <a:effectRef idx="3">
            <a:schemeClr val="accent2"/>
          </a:effectRef>
          <a:fontRef idx="minor">
            <a:schemeClr val="lt1"/>
          </a:fontRef>
        </p:style>
        <p:txBody>
          <a:bodyPr rtlCol="0" anchor="ctr"/>
          <a:lstStyle/>
          <a:p>
            <a:r>
              <a:rPr lang="en-US" dirty="0" err="1" smtClean="0"/>
              <a:t>Lorem</a:t>
            </a:r>
            <a:r>
              <a:rPr lang="en-US" dirty="0" smtClean="0"/>
              <a:t> </a:t>
            </a:r>
            <a:r>
              <a:rPr lang="en-US" dirty="0" err="1" smtClean="0"/>
              <a:t>ipsum</a:t>
            </a:r>
            <a:endParaRPr lang="en-US" dirty="0"/>
          </a:p>
        </p:txBody>
      </p:sp>
      <p:sp>
        <p:nvSpPr>
          <p:cNvPr id="10" name="Rounded Rectangular Callout 9"/>
          <p:cNvSpPr/>
          <p:nvPr/>
        </p:nvSpPr>
        <p:spPr>
          <a:xfrm>
            <a:off x="1752600" y="990600"/>
            <a:ext cx="1905000" cy="1143000"/>
          </a:xfrm>
          <a:prstGeom prst="wedgeRoundRectCallout">
            <a:avLst>
              <a:gd name="adj1" fmla="val 95826"/>
              <a:gd name="adj2" fmla="val 163766"/>
              <a:gd name="adj3" fmla="val 16667"/>
            </a:avLst>
          </a:prstGeom>
        </p:spPr>
        <p:style>
          <a:lnRef idx="0">
            <a:schemeClr val="accent2"/>
          </a:lnRef>
          <a:fillRef idx="1003">
            <a:schemeClr val="lt2"/>
          </a:fillRef>
          <a:effectRef idx="3">
            <a:schemeClr val="accent2"/>
          </a:effectRef>
          <a:fontRef idx="minor">
            <a:schemeClr val="lt1"/>
          </a:fontRef>
        </p:style>
        <p:txBody>
          <a:bodyPr rtlCol="0" anchor="ctr"/>
          <a:lstStyle/>
          <a:p>
            <a:pPr algn="ctr"/>
            <a:r>
              <a:rPr lang="en-US" dirty="0" err="1" smtClean="0"/>
              <a:t>Lorem</a:t>
            </a:r>
            <a:r>
              <a:rPr lang="en-US" dirty="0" smtClean="0"/>
              <a:t> </a:t>
            </a:r>
            <a:r>
              <a:rPr lang="en-US" dirty="0" err="1" smtClean="0"/>
              <a:t>ipsum</a:t>
            </a:r>
            <a:endParaRPr lang="en-US" dirty="0" smtClean="0"/>
          </a:p>
          <a:p>
            <a:pPr algn="ctr"/>
            <a:endParaRPr lang="en-US" dirty="0"/>
          </a:p>
        </p:txBody>
      </p:sp>
      <p:sp>
        <p:nvSpPr>
          <p:cNvPr id="11" name="Oval Callout 10"/>
          <p:cNvSpPr/>
          <p:nvPr/>
        </p:nvSpPr>
        <p:spPr>
          <a:xfrm>
            <a:off x="1828800" y="4876800"/>
            <a:ext cx="1676400" cy="1219200"/>
          </a:xfrm>
          <a:prstGeom prst="wedgeEllipseCallout">
            <a:avLst>
              <a:gd name="adj1" fmla="val 111000"/>
              <a:gd name="adj2" fmla="val -166488"/>
            </a:avLst>
          </a:prstGeom>
        </p:spPr>
        <p:style>
          <a:lnRef idx="0">
            <a:schemeClr val="accent2"/>
          </a:lnRef>
          <a:fillRef idx="1003">
            <a:schemeClr val="lt2"/>
          </a:fillRef>
          <a:effectRef idx="3">
            <a:schemeClr val="accent2"/>
          </a:effectRef>
          <a:fontRef idx="minor">
            <a:schemeClr val="lt1"/>
          </a:fontRef>
        </p:style>
        <p:txBody>
          <a:bodyPr rtlCol="0" anchor="ctr"/>
          <a:lstStyle/>
          <a:p>
            <a:r>
              <a:rPr lang="en-US" dirty="0" err="1" smtClean="0"/>
              <a:t>Lorem</a:t>
            </a:r>
            <a:r>
              <a:rPr lang="en-US" dirty="0" smtClean="0"/>
              <a:t> </a:t>
            </a:r>
            <a:r>
              <a:rPr lang="en-US" dirty="0" err="1" smtClean="0"/>
              <a:t>ipsum</a:t>
            </a:r>
            <a:endParaRPr lang="en-US" dirty="0"/>
          </a:p>
        </p:txBody>
      </p:sp>
      <p:sp>
        <p:nvSpPr>
          <p:cNvPr id="12" name="Cloud Callout 11"/>
          <p:cNvSpPr/>
          <p:nvPr/>
        </p:nvSpPr>
        <p:spPr>
          <a:xfrm>
            <a:off x="5867400" y="5181600"/>
            <a:ext cx="1447800" cy="1066800"/>
          </a:xfrm>
          <a:prstGeom prst="cloudCallout">
            <a:avLst>
              <a:gd name="adj1" fmla="val -136756"/>
              <a:gd name="adj2" fmla="val -210917"/>
            </a:avLst>
          </a:prstGeom>
        </p:spPr>
        <p:style>
          <a:lnRef idx="0">
            <a:schemeClr val="accent2"/>
          </a:lnRef>
          <a:fillRef idx="1003">
            <a:schemeClr val="lt2"/>
          </a:fillRef>
          <a:effectRef idx="3">
            <a:schemeClr val="accent2"/>
          </a:effectRef>
          <a:fontRef idx="minor">
            <a:schemeClr val="lt1"/>
          </a:fontRef>
        </p:style>
        <p:txBody>
          <a:bodyPr rtlCol="0" anchor="ctr"/>
          <a:lstStyle/>
          <a:p>
            <a:r>
              <a:rPr lang="en-US" dirty="0" err="1" smtClean="0"/>
              <a:t>Lorem</a:t>
            </a:r>
            <a:r>
              <a:rPr lang="en-US" dirty="0" smtClean="0"/>
              <a:t> </a:t>
            </a:r>
            <a:r>
              <a:rPr lang="en-US" dirty="0" err="1" smtClean="0"/>
              <a:t>ipsum</a:t>
            </a:r>
            <a:endParaRPr lang="en-US" dirty="0"/>
          </a:p>
        </p:txBody>
      </p:sp>
      <p:sp>
        <p:nvSpPr>
          <p:cNvPr id="13" name="Line Callout 1 12"/>
          <p:cNvSpPr/>
          <p:nvPr/>
        </p:nvSpPr>
        <p:spPr>
          <a:xfrm>
            <a:off x="6248400" y="2286000"/>
            <a:ext cx="1524000" cy="685800"/>
          </a:xfrm>
          <a:prstGeom prst="borderCallout1">
            <a:avLst>
              <a:gd name="adj1" fmla="val 18750"/>
              <a:gd name="adj2" fmla="val -8333"/>
              <a:gd name="adj3" fmla="val 166509"/>
              <a:gd name="adj4" fmla="val -105168"/>
            </a:avLst>
          </a:prstGeom>
        </p:spPr>
        <p:style>
          <a:lnRef idx="0">
            <a:schemeClr val="accent2"/>
          </a:lnRef>
          <a:fillRef idx="1003">
            <a:schemeClr val="lt2"/>
          </a:fillRef>
          <a:effectRef idx="3">
            <a:schemeClr val="accent2"/>
          </a:effectRef>
          <a:fontRef idx="minor">
            <a:schemeClr val="lt1"/>
          </a:fontRef>
        </p:style>
        <p:txBody>
          <a:bodyPr rtlCol="0" anchor="ctr"/>
          <a:lstStyle/>
          <a:p>
            <a:r>
              <a:rPr lang="en-US" dirty="0" err="1" smtClean="0"/>
              <a:t>Lorem</a:t>
            </a:r>
            <a:r>
              <a:rPr lang="en-US" dirty="0" smtClean="0"/>
              <a:t> </a:t>
            </a:r>
            <a:r>
              <a:rPr lang="en-US" dirty="0" err="1" smtClean="0"/>
              <a:t>ipsum</a:t>
            </a:r>
            <a:endParaRPr lang="en-US" dirty="0"/>
          </a:p>
        </p:txBody>
      </p:sp>
      <p:sp>
        <p:nvSpPr>
          <p:cNvPr id="14" name="Line Callout 2 13"/>
          <p:cNvSpPr/>
          <p:nvPr/>
        </p:nvSpPr>
        <p:spPr>
          <a:xfrm>
            <a:off x="5943600" y="3429000"/>
            <a:ext cx="2133600" cy="838200"/>
          </a:xfrm>
          <a:prstGeom prst="borderCallout2">
            <a:avLst>
              <a:gd name="adj1" fmla="val 18750"/>
              <a:gd name="adj2" fmla="val -8333"/>
              <a:gd name="adj3" fmla="val 62939"/>
              <a:gd name="adj4" fmla="val -19379"/>
              <a:gd name="adj5" fmla="val 4790"/>
              <a:gd name="adj6" fmla="val -62399"/>
            </a:avLst>
          </a:prstGeom>
        </p:spPr>
        <p:style>
          <a:lnRef idx="0">
            <a:schemeClr val="accent2"/>
          </a:lnRef>
          <a:fillRef idx="1003">
            <a:schemeClr val="lt2"/>
          </a:fillRef>
          <a:effectRef idx="3">
            <a:schemeClr val="accent2"/>
          </a:effectRef>
          <a:fontRef idx="minor">
            <a:schemeClr val="lt1"/>
          </a:fontRef>
        </p:style>
        <p:txBody>
          <a:bodyPr rtlCol="0" anchor="ctr"/>
          <a:lstStyle/>
          <a:p>
            <a:r>
              <a:rPr lang="en-US" dirty="0" err="1" smtClean="0"/>
              <a:t>Lorem</a:t>
            </a:r>
            <a:r>
              <a:rPr lang="en-US" dirty="0" smtClean="0"/>
              <a:t> </a:t>
            </a:r>
            <a:r>
              <a:rPr lang="en-US" dirty="0" err="1" smtClean="0"/>
              <a:t>ipsum</a:t>
            </a:r>
            <a:endParaRPr lang="en-US" dirty="0"/>
          </a:p>
        </p:txBody>
      </p:sp>
      <p:sp>
        <p:nvSpPr>
          <p:cNvPr id="15" name="Line Callout 1 (Accent Bar) 14"/>
          <p:cNvSpPr/>
          <p:nvPr/>
        </p:nvSpPr>
        <p:spPr>
          <a:xfrm>
            <a:off x="1219200" y="2438400"/>
            <a:ext cx="1524000" cy="762000"/>
          </a:xfrm>
          <a:prstGeom prst="accentCallout1">
            <a:avLst>
              <a:gd name="adj1" fmla="val 64320"/>
              <a:gd name="adj2" fmla="val 109389"/>
              <a:gd name="adj3" fmla="val 127690"/>
              <a:gd name="adj4" fmla="val 214578"/>
            </a:avLst>
          </a:prstGeom>
        </p:spPr>
        <p:style>
          <a:lnRef idx="0">
            <a:schemeClr val="accent2"/>
          </a:lnRef>
          <a:fillRef idx="1003">
            <a:schemeClr val="lt2"/>
          </a:fillRef>
          <a:effectRef idx="3">
            <a:schemeClr val="accent2"/>
          </a:effectRef>
          <a:fontRef idx="minor">
            <a:schemeClr val="lt1"/>
          </a:fontRef>
        </p:style>
        <p:txBody>
          <a:bodyPr rtlCol="0" anchor="ctr"/>
          <a:lstStyle/>
          <a:p>
            <a:r>
              <a:rPr lang="en-US" dirty="0" err="1" smtClean="0"/>
              <a:t>Lorem</a:t>
            </a:r>
            <a:r>
              <a:rPr lang="en-US" dirty="0" smtClean="0"/>
              <a:t> </a:t>
            </a:r>
            <a:r>
              <a:rPr lang="en-US" dirty="0" err="1" smtClean="0"/>
              <a:t>ipsum</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7"/>
          <p:cNvSpPr>
            <a:spLocks noChangeArrowheads="1"/>
          </p:cNvSpPr>
          <p:nvPr/>
        </p:nvSpPr>
        <p:spPr bwMode="auto">
          <a:xfrm>
            <a:off x="4643438" y="3789363"/>
            <a:ext cx="4249737" cy="576262"/>
          </a:xfrm>
          <a:prstGeom prst="roundRect">
            <a:avLst>
              <a:gd name="adj" fmla="val 50000"/>
            </a:avLst>
          </a:prstGeom>
          <a:solidFill>
            <a:srgbClr val="B1E197"/>
          </a:solidFill>
          <a:ln w="19050" algn="ctr">
            <a:noFill/>
            <a:round/>
            <a:headEnd/>
            <a:tailEnd/>
          </a:ln>
        </p:spPr>
        <p:txBody>
          <a:bodyPr wrap="none" anchor="ctr"/>
          <a:lstStyle/>
          <a:p>
            <a:endParaRPr lang="ja-JP" altLang="en-US"/>
          </a:p>
        </p:txBody>
      </p:sp>
      <p:sp>
        <p:nvSpPr>
          <p:cNvPr id="3075" name="AutoShape 25"/>
          <p:cNvSpPr>
            <a:spLocks noChangeArrowheads="1"/>
          </p:cNvSpPr>
          <p:nvPr/>
        </p:nvSpPr>
        <p:spPr bwMode="auto">
          <a:xfrm>
            <a:off x="250825" y="3789363"/>
            <a:ext cx="4249738" cy="576262"/>
          </a:xfrm>
          <a:prstGeom prst="roundRect">
            <a:avLst>
              <a:gd name="adj" fmla="val 50000"/>
            </a:avLst>
          </a:prstGeom>
          <a:solidFill>
            <a:srgbClr val="B1E197"/>
          </a:solidFill>
          <a:ln w="19050" algn="ctr">
            <a:noFill/>
            <a:round/>
            <a:headEnd/>
            <a:tailEnd/>
          </a:ln>
        </p:spPr>
        <p:txBody>
          <a:bodyPr wrap="none" anchor="ctr"/>
          <a:lstStyle/>
          <a:p>
            <a:endParaRPr lang="ja-JP" altLang="en-US"/>
          </a:p>
        </p:txBody>
      </p:sp>
      <p:sp>
        <p:nvSpPr>
          <p:cNvPr id="3076" name="AutoShape 24"/>
          <p:cNvSpPr>
            <a:spLocks noChangeArrowheads="1"/>
          </p:cNvSpPr>
          <p:nvPr/>
        </p:nvSpPr>
        <p:spPr bwMode="auto">
          <a:xfrm>
            <a:off x="4643438" y="1196975"/>
            <a:ext cx="4249737" cy="576263"/>
          </a:xfrm>
          <a:prstGeom prst="roundRect">
            <a:avLst>
              <a:gd name="adj" fmla="val 50000"/>
            </a:avLst>
          </a:prstGeom>
          <a:solidFill>
            <a:srgbClr val="B1E197"/>
          </a:solidFill>
          <a:ln w="19050" algn="ctr">
            <a:noFill/>
            <a:round/>
            <a:headEnd/>
            <a:tailEnd/>
          </a:ln>
        </p:spPr>
        <p:txBody>
          <a:bodyPr wrap="none" anchor="ctr"/>
          <a:lstStyle/>
          <a:p>
            <a:endParaRPr lang="ja-JP" altLang="en-US"/>
          </a:p>
        </p:txBody>
      </p:sp>
      <p:sp>
        <p:nvSpPr>
          <p:cNvPr id="3077" name="AutoShape 23"/>
          <p:cNvSpPr>
            <a:spLocks noChangeArrowheads="1"/>
          </p:cNvSpPr>
          <p:nvPr/>
        </p:nvSpPr>
        <p:spPr bwMode="auto">
          <a:xfrm>
            <a:off x="250825" y="1196975"/>
            <a:ext cx="4249738" cy="576263"/>
          </a:xfrm>
          <a:prstGeom prst="roundRect">
            <a:avLst>
              <a:gd name="adj" fmla="val 50000"/>
            </a:avLst>
          </a:prstGeom>
          <a:solidFill>
            <a:srgbClr val="B1E197"/>
          </a:solidFill>
          <a:ln w="19050" algn="ctr">
            <a:noFill/>
            <a:round/>
            <a:headEnd/>
            <a:tailEnd/>
          </a:ln>
        </p:spPr>
        <p:txBody>
          <a:bodyPr wrap="none" anchor="ctr"/>
          <a:lstStyle/>
          <a:p>
            <a:endParaRPr lang="ja-JP" altLang="en-US"/>
          </a:p>
        </p:txBody>
      </p:sp>
      <p:sp>
        <p:nvSpPr>
          <p:cNvPr id="3078" name="Rectangle 2" descr="右上がり対角線"/>
          <p:cNvSpPr>
            <a:spLocks noGrp="1" noChangeArrowheads="1"/>
          </p:cNvSpPr>
          <p:nvPr>
            <p:ph type="title"/>
          </p:nvPr>
        </p:nvSpPr>
        <p:spPr/>
        <p:txBody>
          <a:bodyPr/>
          <a:lstStyle/>
          <a:p>
            <a:pPr eaLnBrk="1" hangingPunct="1"/>
            <a:r>
              <a:rPr lang="ja-JP" altLang="en-US" smtClean="0"/>
              <a:t>活用方法の具体例</a:t>
            </a:r>
          </a:p>
        </p:txBody>
      </p:sp>
      <p:sp>
        <p:nvSpPr>
          <p:cNvPr id="3079" name="Text Box 8"/>
          <p:cNvSpPr txBox="1">
            <a:spLocks noChangeArrowheads="1"/>
          </p:cNvSpPr>
          <p:nvPr/>
        </p:nvSpPr>
        <p:spPr bwMode="auto">
          <a:xfrm>
            <a:off x="4859338" y="1125538"/>
            <a:ext cx="3630612" cy="641350"/>
          </a:xfrm>
          <a:prstGeom prst="rect">
            <a:avLst/>
          </a:prstGeom>
          <a:noFill/>
          <a:ln w="19050" algn="ctr">
            <a:noFill/>
            <a:miter lim="800000"/>
            <a:headEnd/>
            <a:tailEnd/>
          </a:ln>
        </p:spPr>
        <p:txBody>
          <a:bodyPr wrap="none">
            <a:spAutoFit/>
          </a:bodyPr>
          <a:lstStyle/>
          <a:p>
            <a:pPr algn="l"/>
            <a:r>
              <a:rPr lang="ja-JP" altLang="en-US" sz="1800">
                <a:latin typeface="Arial" charset="0"/>
                <a:ea typeface="HGP創英角ｺﾞｼｯｸUB" pitchFamily="50" charset="-128"/>
              </a:rPr>
              <a:t>営業部で活用</a:t>
            </a:r>
          </a:p>
          <a:p>
            <a:pPr algn="l"/>
            <a:r>
              <a:rPr lang="ja-JP" altLang="en-US" sz="1800">
                <a:latin typeface="Arial" charset="0"/>
                <a:ea typeface="HGP創英角ｺﾞｼｯｸUB" pitchFamily="50" charset="-128"/>
              </a:rPr>
              <a:t>案件の進捗状況，活動内容を管理。</a:t>
            </a:r>
          </a:p>
        </p:txBody>
      </p:sp>
      <p:sp>
        <p:nvSpPr>
          <p:cNvPr id="3080" name="Text Box 9"/>
          <p:cNvSpPr txBox="1">
            <a:spLocks noChangeArrowheads="1"/>
          </p:cNvSpPr>
          <p:nvPr/>
        </p:nvSpPr>
        <p:spPr bwMode="auto">
          <a:xfrm>
            <a:off x="250825" y="3717925"/>
            <a:ext cx="4122738" cy="641350"/>
          </a:xfrm>
          <a:prstGeom prst="rect">
            <a:avLst/>
          </a:prstGeom>
          <a:noFill/>
          <a:ln w="19050" algn="ctr">
            <a:noFill/>
            <a:miter lim="800000"/>
            <a:headEnd/>
            <a:tailEnd/>
          </a:ln>
        </p:spPr>
        <p:txBody>
          <a:bodyPr wrap="none">
            <a:spAutoFit/>
          </a:bodyPr>
          <a:lstStyle/>
          <a:p>
            <a:pPr algn="l"/>
            <a:r>
              <a:rPr lang="ja-JP" altLang="en-US" sz="1800">
                <a:latin typeface="Arial" charset="0"/>
                <a:ea typeface="HGP創英角ｺﾞｼｯｸUB" pitchFamily="50" charset="-128"/>
              </a:rPr>
              <a:t>総務部で活用</a:t>
            </a:r>
          </a:p>
          <a:p>
            <a:pPr algn="l"/>
            <a:r>
              <a:rPr lang="ja-JP" altLang="en-US" sz="1800">
                <a:latin typeface="Arial" charset="0"/>
                <a:ea typeface="HGP創英角ｺﾞｼｯｸUB" pitchFamily="50" charset="-128"/>
              </a:rPr>
              <a:t>総務によく寄せられる問い合わせを集約。</a:t>
            </a:r>
          </a:p>
        </p:txBody>
      </p:sp>
      <p:sp>
        <p:nvSpPr>
          <p:cNvPr id="3081" name="Text Box 10"/>
          <p:cNvSpPr txBox="1">
            <a:spLocks noChangeArrowheads="1"/>
          </p:cNvSpPr>
          <p:nvPr/>
        </p:nvSpPr>
        <p:spPr bwMode="auto">
          <a:xfrm>
            <a:off x="395288" y="1125538"/>
            <a:ext cx="4303712" cy="641350"/>
          </a:xfrm>
          <a:prstGeom prst="rect">
            <a:avLst/>
          </a:prstGeom>
          <a:noFill/>
          <a:ln w="19050" algn="ctr">
            <a:noFill/>
            <a:miter lim="800000"/>
            <a:headEnd/>
            <a:tailEnd/>
          </a:ln>
        </p:spPr>
        <p:txBody>
          <a:bodyPr>
            <a:spAutoFit/>
          </a:bodyPr>
          <a:lstStyle/>
          <a:p>
            <a:pPr algn="l"/>
            <a:r>
              <a:rPr lang="ja-JP" altLang="en-US" sz="1800">
                <a:latin typeface="Arial" charset="0"/>
                <a:ea typeface="HGP創英角ｺﾞｼｯｸUB" pitchFamily="50" charset="-128"/>
              </a:rPr>
              <a:t>部署間で活用</a:t>
            </a:r>
          </a:p>
          <a:p>
            <a:pPr algn="l"/>
            <a:r>
              <a:rPr lang="ja-JP" altLang="en-US" sz="1800">
                <a:latin typeface="Arial" charset="0"/>
                <a:ea typeface="HGP創英角ｺﾞｼｯｸUB" pitchFamily="50" charset="-128"/>
              </a:rPr>
              <a:t>関係部署でクレーム情報を共有化。</a:t>
            </a:r>
          </a:p>
        </p:txBody>
      </p:sp>
      <p:sp>
        <p:nvSpPr>
          <p:cNvPr id="3082" name="Text Box 11"/>
          <p:cNvSpPr txBox="1">
            <a:spLocks noChangeArrowheads="1"/>
          </p:cNvSpPr>
          <p:nvPr/>
        </p:nvSpPr>
        <p:spPr bwMode="auto">
          <a:xfrm>
            <a:off x="4643438" y="3724275"/>
            <a:ext cx="4151312" cy="641350"/>
          </a:xfrm>
          <a:prstGeom prst="rect">
            <a:avLst/>
          </a:prstGeom>
          <a:noFill/>
          <a:ln w="19050" algn="ctr">
            <a:noFill/>
            <a:miter lim="800000"/>
            <a:headEnd/>
            <a:tailEnd/>
          </a:ln>
        </p:spPr>
        <p:txBody>
          <a:bodyPr wrap="none">
            <a:spAutoFit/>
          </a:bodyPr>
          <a:lstStyle/>
          <a:p>
            <a:pPr algn="l"/>
            <a:r>
              <a:rPr lang="ja-JP" altLang="en-US" sz="1800">
                <a:latin typeface="Arial" charset="0"/>
                <a:ea typeface="HGP創英角ｺﾞｼｯｸUB" pitchFamily="50" charset="-128"/>
              </a:rPr>
              <a:t>情報を有効活用</a:t>
            </a:r>
          </a:p>
          <a:p>
            <a:pPr algn="l"/>
            <a:r>
              <a:rPr lang="ja-JP" altLang="en-US" sz="1800">
                <a:latin typeface="Arial" charset="0"/>
                <a:ea typeface="HGP創英角ｺﾞｼｯｸUB" pitchFamily="50" charset="-128"/>
              </a:rPr>
              <a:t>個人で保管している画像データを共有化。</a:t>
            </a:r>
          </a:p>
        </p:txBody>
      </p:sp>
      <p:sp>
        <p:nvSpPr>
          <p:cNvPr id="3083" name="AutoShape 12"/>
          <p:cNvSpPr>
            <a:spLocks noChangeArrowheads="1"/>
          </p:cNvSpPr>
          <p:nvPr/>
        </p:nvSpPr>
        <p:spPr bwMode="auto">
          <a:xfrm>
            <a:off x="2987675" y="1844675"/>
            <a:ext cx="1370013" cy="1717675"/>
          </a:xfrm>
          <a:prstGeom prst="can">
            <a:avLst>
              <a:gd name="adj" fmla="val 31344"/>
            </a:avLst>
          </a:prstGeom>
          <a:solidFill>
            <a:srgbClr val="339933"/>
          </a:solidFill>
          <a:ln w="19050">
            <a:noFill/>
            <a:round/>
            <a:headEnd/>
            <a:tailEnd/>
          </a:ln>
        </p:spPr>
        <p:txBody>
          <a:bodyPr wrap="none" anchor="ctr"/>
          <a:lstStyle/>
          <a:p>
            <a:r>
              <a:rPr lang="ja-JP" altLang="en-US" sz="2400">
                <a:solidFill>
                  <a:schemeClr val="bg1"/>
                </a:solidFill>
              </a:rPr>
              <a:t>クレーム</a:t>
            </a:r>
          </a:p>
          <a:p>
            <a:r>
              <a:rPr lang="ja-JP" altLang="en-US" sz="2400">
                <a:solidFill>
                  <a:schemeClr val="bg1"/>
                </a:solidFill>
              </a:rPr>
              <a:t>対応管理</a:t>
            </a:r>
          </a:p>
        </p:txBody>
      </p:sp>
      <p:sp>
        <p:nvSpPr>
          <p:cNvPr id="3084" name="AutoShape 16"/>
          <p:cNvSpPr>
            <a:spLocks noChangeArrowheads="1"/>
          </p:cNvSpPr>
          <p:nvPr/>
        </p:nvSpPr>
        <p:spPr bwMode="auto">
          <a:xfrm>
            <a:off x="7451725" y="1844675"/>
            <a:ext cx="1370013" cy="1717675"/>
          </a:xfrm>
          <a:prstGeom prst="can">
            <a:avLst>
              <a:gd name="adj" fmla="val 31344"/>
            </a:avLst>
          </a:prstGeom>
          <a:solidFill>
            <a:srgbClr val="339933"/>
          </a:solidFill>
          <a:ln w="19050">
            <a:noFill/>
            <a:round/>
            <a:headEnd/>
            <a:tailEnd/>
          </a:ln>
        </p:spPr>
        <p:txBody>
          <a:bodyPr wrap="none" anchor="ctr"/>
          <a:lstStyle/>
          <a:p>
            <a:r>
              <a:rPr lang="ja-JP" altLang="en-US" sz="2400">
                <a:solidFill>
                  <a:schemeClr val="bg1"/>
                </a:solidFill>
              </a:rPr>
              <a:t>商談報告</a:t>
            </a:r>
          </a:p>
          <a:p>
            <a:r>
              <a:rPr lang="ja-JP" altLang="en-US" sz="2400">
                <a:solidFill>
                  <a:schemeClr val="bg1"/>
                </a:solidFill>
              </a:rPr>
              <a:t>管理</a:t>
            </a:r>
          </a:p>
        </p:txBody>
      </p:sp>
      <p:sp>
        <p:nvSpPr>
          <p:cNvPr id="3085" name="AutoShape 17"/>
          <p:cNvSpPr>
            <a:spLocks noChangeArrowheads="1"/>
          </p:cNvSpPr>
          <p:nvPr/>
        </p:nvSpPr>
        <p:spPr bwMode="auto">
          <a:xfrm>
            <a:off x="3059113" y="4437063"/>
            <a:ext cx="1370012" cy="1717675"/>
          </a:xfrm>
          <a:prstGeom prst="can">
            <a:avLst>
              <a:gd name="adj" fmla="val 31344"/>
            </a:avLst>
          </a:prstGeom>
          <a:solidFill>
            <a:srgbClr val="339933"/>
          </a:solidFill>
          <a:ln w="19050">
            <a:noFill/>
            <a:round/>
            <a:headEnd/>
            <a:tailEnd/>
          </a:ln>
        </p:spPr>
        <p:txBody>
          <a:bodyPr wrap="none" anchor="ctr"/>
          <a:lstStyle/>
          <a:p>
            <a:r>
              <a:rPr lang="ja-JP" altLang="en-US" sz="2400">
                <a:solidFill>
                  <a:schemeClr val="bg1"/>
                </a:solidFill>
              </a:rPr>
              <a:t>社内</a:t>
            </a:r>
            <a:r>
              <a:rPr lang="en-US" altLang="ja-JP" sz="2400">
                <a:solidFill>
                  <a:schemeClr val="bg1"/>
                </a:solidFill>
              </a:rPr>
              <a:t>FAQ</a:t>
            </a:r>
          </a:p>
        </p:txBody>
      </p:sp>
      <p:sp>
        <p:nvSpPr>
          <p:cNvPr id="3086" name="AutoShape 18"/>
          <p:cNvSpPr>
            <a:spLocks noChangeArrowheads="1"/>
          </p:cNvSpPr>
          <p:nvPr/>
        </p:nvSpPr>
        <p:spPr bwMode="auto">
          <a:xfrm>
            <a:off x="7451725" y="4448175"/>
            <a:ext cx="1370013" cy="1717675"/>
          </a:xfrm>
          <a:prstGeom prst="can">
            <a:avLst>
              <a:gd name="adj" fmla="val 31344"/>
            </a:avLst>
          </a:prstGeom>
          <a:solidFill>
            <a:srgbClr val="339933"/>
          </a:solidFill>
          <a:ln w="19050">
            <a:noFill/>
            <a:round/>
            <a:headEnd/>
            <a:tailEnd/>
          </a:ln>
        </p:spPr>
        <p:txBody>
          <a:bodyPr wrap="none" anchor="ctr"/>
          <a:lstStyle/>
          <a:p>
            <a:r>
              <a:rPr lang="ja-JP" altLang="en-US" sz="2400">
                <a:solidFill>
                  <a:schemeClr val="bg1"/>
                </a:solidFill>
              </a:rPr>
              <a:t>写真館</a:t>
            </a:r>
          </a:p>
        </p:txBody>
      </p:sp>
      <p:sp>
        <p:nvSpPr>
          <p:cNvPr id="3087" name="AutoShape 19"/>
          <p:cNvSpPr>
            <a:spLocks noChangeArrowheads="1"/>
          </p:cNvSpPr>
          <p:nvPr/>
        </p:nvSpPr>
        <p:spPr bwMode="auto">
          <a:xfrm>
            <a:off x="179388" y="1052513"/>
            <a:ext cx="4392612" cy="2592387"/>
          </a:xfrm>
          <a:prstGeom prst="roundRect">
            <a:avLst>
              <a:gd name="adj" fmla="val 12153"/>
            </a:avLst>
          </a:prstGeom>
          <a:noFill/>
          <a:ln w="25400" algn="ctr">
            <a:solidFill>
              <a:srgbClr val="B1E197"/>
            </a:solidFill>
            <a:round/>
            <a:headEnd/>
            <a:tailEnd/>
          </a:ln>
        </p:spPr>
        <p:txBody>
          <a:bodyPr wrap="none" anchor="ctr"/>
          <a:lstStyle/>
          <a:p>
            <a:endParaRPr lang="ja-JP" altLang="en-US"/>
          </a:p>
        </p:txBody>
      </p:sp>
      <p:sp>
        <p:nvSpPr>
          <p:cNvPr id="3088" name="AutoShape 20"/>
          <p:cNvSpPr>
            <a:spLocks noChangeArrowheads="1"/>
          </p:cNvSpPr>
          <p:nvPr/>
        </p:nvSpPr>
        <p:spPr bwMode="auto">
          <a:xfrm>
            <a:off x="179388" y="3644900"/>
            <a:ext cx="4392612" cy="2592388"/>
          </a:xfrm>
          <a:prstGeom prst="roundRect">
            <a:avLst>
              <a:gd name="adj" fmla="val 12153"/>
            </a:avLst>
          </a:prstGeom>
          <a:noFill/>
          <a:ln w="25400" algn="ctr">
            <a:solidFill>
              <a:srgbClr val="B1E197"/>
            </a:solidFill>
            <a:round/>
            <a:headEnd/>
            <a:tailEnd/>
          </a:ln>
        </p:spPr>
        <p:txBody>
          <a:bodyPr wrap="none" anchor="ctr"/>
          <a:lstStyle/>
          <a:p>
            <a:endParaRPr lang="ja-JP" altLang="en-US"/>
          </a:p>
        </p:txBody>
      </p:sp>
      <p:sp>
        <p:nvSpPr>
          <p:cNvPr id="3089" name="AutoShape 21"/>
          <p:cNvSpPr>
            <a:spLocks noChangeArrowheads="1"/>
          </p:cNvSpPr>
          <p:nvPr/>
        </p:nvSpPr>
        <p:spPr bwMode="auto">
          <a:xfrm>
            <a:off x="4572000" y="1052513"/>
            <a:ext cx="4392613" cy="2592387"/>
          </a:xfrm>
          <a:prstGeom prst="roundRect">
            <a:avLst>
              <a:gd name="adj" fmla="val 12153"/>
            </a:avLst>
          </a:prstGeom>
          <a:noFill/>
          <a:ln w="25400" algn="ctr">
            <a:solidFill>
              <a:srgbClr val="B1E197"/>
            </a:solidFill>
            <a:round/>
            <a:headEnd/>
            <a:tailEnd/>
          </a:ln>
        </p:spPr>
        <p:txBody>
          <a:bodyPr wrap="none" anchor="ctr"/>
          <a:lstStyle/>
          <a:p>
            <a:endParaRPr lang="ja-JP" altLang="en-US"/>
          </a:p>
        </p:txBody>
      </p:sp>
      <p:sp>
        <p:nvSpPr>
          <p:cNvPr id="3090" name="AutoShape 22"/>
          <p:cNvSpPr>
            <a:spLocks noChangeArrowheads="1"/>
          </p:cNvSpPr>
          <p:nvPr/>
        </p:nvSpPr>
        <p:spPr bwMode="auto">
          <a:xfrm>
            <a:off x="4572000" y="3644900"/>
            <a:ext cx="4392613" cy="2592388"/>
          </a:xfrm>
          <a:prstGeom prst="roundRect">
            <a:avLst>
              <a:gd name="adj" fmla="val 12153"/>
            </a:avLst>
          </a:prstGeom>
          <a:noFill/>
          <a:ln w="25400" algn="ctr">
            <a:solidFill>
              <a:srgbClr val="B1E197"/>
            </a:solidFill>
            <a:round/>
            <a:headEnd/>
            <a:tailEnd/>
          </a:ln>
        </p:spPr>
        <p:txBody>
          <a:bodyPr wrap="none" anchor="ctr"/>
          <a:lstStyle/>
          <a:p>
            <a:endParaRPr lang="ja-JP" altLang="en-US"/>
          </a:p>
        </p:txBody>
      </p:sp>
      <p:sp>
        <p:nvSpPr>
          <p:cNvPr id="3091" name="Text Box 35"/>
          <p:cNvSpPr txBox="1">
            <a:spLocks noChangeArrowheads="1"/>
          </p:cNvSpPr>
          <p:nvPr/>
        </p:nvSpPr>
        <p:spPr bwMode="auto">
          <a:xfrm>
            <a:off x="395288" y="1989138"/>
            <a:ext cx="2232025" cy="1314450"/>
          </a:xfrm>
          <a:prstGeom prst="rect">
            <a:avLst/>
          </a:prstGeom>
          <a:noFill/>
          <a:ln w="19050" algn="ctr">
            <a:noFill/>
            <a:miter lim="800000"/>
            <a:headEnd/>
            <a:tailEnd/>
          </a:ln>
        </p:spPr>
        <p:txBody>
          <a:bodyPr>
            <a:spAutoFit/>
          </a:bodyPr>
          <a:lstStyle/>
          <a:p>
            <a:r>
              <a:rPr lang="ja-JP" altLang="en-US" sz="1600"/>
              <a:t>関係者で最新のクレーム情報を共有。蓄積されていくクレーム情報も</a:t>
            </a:r>
          </a:p>
          <a:p>
            <a:r>
              <a:rPr lang="ja-JP" altLang="en-US" sz="1600"/>
              <a:t>検索機能で簡単に引き出し再利用できます。</a:t>
            </a:r>
          </a:p>
        </p:txBody>
      </p:sp>
      <p:sp>
        <p:nvSpPr>
          <p:cNvPr id="3092" name="Text Box 36"/>
          <p:cNvSpPr txBox="1">
            <a:spLocks noChangeArrowheads="1"/>
          </p:cNvSpPr>
          <p:nvPr/>
        </p:nvSpPr>
        <p:spPr bwMode="auto">
          <a:xfrm>
            <a:off x="4859338" y="1989138"/>
            <a:ext cx="2376487" cy="1314450"/>
          </a:xfrm>
          <a:prstGeom prst="rect">
            <a:avLst/>
          </a:prstGeom>
          <a:noFill/>
          <a:ln w="19050" algn="ctr">
            <a:noFill/>
            <a:miter lim="800000"/>
            <a:headEnd/>
            <a:tailEnd/>
          </a:ln>
        </p:spPr>
        <p:txBody>
          <a:bodyPr>
            <a:spAutoFit/>
          </a:bodyPr>
          <a:lstStyle/>
          <a:p>
            <a:r>
              <a:rPr lang="ja-JP" altLang="en-US" sz="1600"/>
              <a:t>過去から今日までの営業記録も管理でき、営業</a:t>
            </a:r>
          </a:p>
          <a:p>
            <a:r>
              <a:rPr lang="ja-JP" altLang="en-US" sz="1600"/>
              <a:t>ノウハウも蓄積。営業部員の異動が頻繁でも、簡単に案件も引き継げます。</a:t>
            </a:r>
          </a:p>
        </p:txBody>
      </p:sp>
      <p:sp>
        <p:nvSpPr>
          <p:cNvPr id="3093" name="Text Box 37"/>
          <p:cNvSpPr txBox="1">
            <a:spLocks noChangeArrowheads="1"/>
          </p:cNvSpPr>
          <p:nvPr/>
        </p:nvSpPr>
        <p:spPr bwMode="auto">
          <a:xfrm>
            <a:off x="468313" y="4437063"/>
            <a:ext cx="2374900" cy="1803400"/>
          </a:xfrm>
          <a:prstGeom prst="rect">
            <a:avLst/>
          </a:prstGeom>
          <a:noFill/>
          <a:ln w="19050" algn="ctr">
            <a:noFill/>
            <a:miter lim="800000"/>
            <a:headEnd/>
            <a:tailEnd/>
          </a:ln>
        </p:spPr>
        <p:txBody>
          <a:bodyPr>
            <a:spAutoFit/>
          </a:bodyPr>
          <a:lstStyle/>
          <a:p>
            <a:r>
              <a:rPr lang="ja-JP" altLang="en-US" sz="1600"/>
              <a:t>社内のノウハウを共有化。社内での事務処理や各種手続き、申請方法などの質問と回答を管理。データ量が増えても検索機能を使えば、目的の回答もすぐにみつかります。</a:t>
            </a:r>
          </a:p>
        </p:txBody>
      </p:sp>
      <p:sp>
        <p:nvSpPr>
          <p:cNvPr id="3094" name="Text Box 38"/>
          <p:cNvSpPr txBox="1">
            <a:spLocks noChangeArrowheads="1"/>
          </p:cNvSpPr>
          <p:nvPr/>
        </p:nvSpPr>
        <p:spPr bwMode="auto">
          <a:xfrm>
            <a:off x="5013325" y="4437063"/>
            <a:ext cx="2151063" cy="1803400"/>
          </a:xfrm>
          <a:prstGeom prst="rect">
            <a:avLst/>
          </a:prstGeom>
          <a:noFill/>
          <a:ln w="19050" algn="ctr">
            <a:noFill/>
            <a:miter lim="800000"/>
            <a:headEnd/>
            <a:tailEnd/>
          </a:ln>
        </p:spPr>
        <p:txBody>
          <a:bodyPr>
            <a:spAutoFit/>
          </a:bodyPr>
          <a:lstStyle/>
          <a:p>
            <a:r>
              <a:rPr lang="ja-JP" altLang="en-US" sz="1600"/>
              <a:t>画像データを簡単に共有化。皆で活用可能なデータに変わります。共有していたい画像もデヂエに集約して一元管理すればすぐにみつけることができます。</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768" name="Picture 136"/>
          <p:cNvPicPr>
            <a:picLocks noChangeAspect="1" noChangeArrowheads="1"/>
          </p:cNvPicPr>
          <p:nvPr/>
        </p:nvPicPr>
        <p:blipFill>
          <a:blip r:embed="rId3" cstate="print"/>
          <a:srcRect t="11812" r="3470"/>
          <a:stretch>
            <a:fillRect/>
          </a:stretch>
        </p:blipFill>
        <p:spPr bwMode="auto">
          <a:xfrm>
            <a:off x="4592638" y="2368550"/>
            <a:ext cx="2284412" cy="1565275"/>
          </a:xfrm>
          <a:prstGeom prst="rect">
            <a:avLst/>
          </a:prstGeom>
          <a:noFill/>
          <a:ln w="9525">
            <a:solidFill>
              <a:schemeClr val="bg2"/>
            </a:solidFill>
            <a:miter lim="800000"/>
            <a:headEnd/>
            <a:tailEnd/>
          </a:ln>
          <a:effectLst>
            <a:outerShdw dist="107763" dir="2700000" algn="ctr" rotWithShape="0">
              <a:srgbClr val="808080">
                <a:alpha val="50000"/>
              </a:srgbClr>
            </a:outerShdw>
          </a:effectLst>
        </p:spPr>
      </p:pic>
      <p:sp>
        <p:nvSpPr>
          <p:cNvPr id="4099" name="Rectangle 2" descr="右上がり対角線"/>
          <p:cNvSpPr>
            <a:spLocks noGrp="1" noChangeArrowheads="1"/>
          </p:cNvSpPr>
          <p:nvPr>
            <p:ph type="title"/>
          </p:nvPr>
        </p:nvSpPr>
        <p:spPr>
          <a:xfrm>
            <a:off x="179388" y="188913"/>
            <a:ext cx="8785225" cy="635000"/>
          </a:xfrm>
        </p:spPr>
        <p:txBody>
          <a:bodyPr/>
          <a:lstStyle/>
          <a:p>
            <a:pPr eaLnBrk="1" hangingPunct="1"/>
            <a:r>
              <a:rPr lang="ja-JP" altLang="en-US" sz="2800" smtClean="0"/>
              <a:t>クレーム対応管理　　　</a:t>
            </a:r>
            <a:r>
              <a:rPr lang="ja-JP" altLang="en-US" sz="2400" smtClean="0"/>
              <a:t>■クレーム対応のノウハウを蓄積し活用■</a:t>
            </a:r>
          </a:p>
        </p:txBody>
      </p:sp>
      <p:pic>
        <p:nvPicPr>
          <p:cNvPr id="69656" name="Picture 24"/>
          <p:cNvPicPr>
            <a:picLocks noChangeAspect="1" noChangeArrowheads="1"/>
          </p:cNvPicPr>
          <p:nvPr/>
        </p:nvPicPr>
        <p:blipFill>
          <a:blip r:embed="rId4" cstate="print"/>
          <a:srcRect t="6694" b="13289"/>
          <a:stretch>
            <a:fillRect/>
          </a:stretch>
        </p:blipFill>
        <p:spPr bwMode="auto">
          <a:xfrm>
            <a:off x="2339975" y="981075"/>
            <a:ext cx="2592388" cy="1555750"/>
          </a:xfrm>
          <a:prstGeom prst="rect">
            <a:avLst/>
          </a:prstGeom>
          <a:noFill/>
          <a:ln w="9525">
            <a:solidFill>
              <a:schemeClr val="bg2"/>
            </a:solidFill>
            <a:miter lim="800000"/>
            <a:headEnd/>
            <a:tailEnd/>
          </a:ln>
          <a:effectLst>
            <a:outerShdw dist="107763" dir="2700000" algn="ctr" rotWithShape="0">
              <a:srgbClr val="808080">
                <a:alpha val="50000"/>
              </a:srgbClr>
            </a:outerShdw>
          </a:effectLst>
        </p:spPr>
      </p:pic>
      <p:grpSp>
        <p:nvGrpSpPr>
          <p:cNvPr id="2" name="Group 54"/>
          <p:cNvGrpSpPr>
            <a:grpSpLocks/>
          </p:cNvGrpSpPr>
          <p:nvPr/>
        </p:nvGrpSpPr>
        <p:grpSpPr bwMode="auto">
          <a:xfrm>
            <a:off x="611188" y="1628775"/>
            <a:ext cx="1079500" cy="1295400"/>
            <a:chOff x="158" y="527"/>
            <a:chExt cx="1273" cy="1339"/>
          </a:xfrm>
        </p:grpSpPr>
        <p:grpSp>
          <p:nvGrpSpPr>
            <p:cNvPr id="3" name="Group 49"/>
            <p:cNvGrpSpPr>
              <a:grpSpLocks/>
            </p:cNvGrpSpPr>
            <p:nvPr/>
          </p:nvGrpSpPr>
          <p:grpSpPr bwMode="auto">
            <a:xfrm>
              <a:off x="158" y="527"/>
              <a:ext cx="933" cy="862"/>
              <a:chOff x="204" y="527"/>
              <a:chExt cx="933" cy="862"/>
            </a:xfrm>
          </p:grpSpPr>
          <p:sp>
            <p:nvSpPr>
              <p:cNvPr id="4139" name="AutoShape 48"/>
              <p:cNvSpPr>
                <a:spLocks noChangeArrowheads="1"/>
              </p:cNvSpPr>
              <p:nvPr/>
            </p:nvSpPr>
            <p:spPr bwMode="auto">
              <a:xfrm flipV="1">
                <a:off x="204" y="663"/>
                <a:ext cx="907" cy="726"/>
              </a:xfrm>
              <a:prstGeom prst="wedgeEllipseCallout">
                <a:avLst>
                  <a:gd name="adj1" fmla="val 56944"/>
                  <a:gd name="adj2" fmla="val -42153"/>
                </a:avLst>
              </a:prstGeom>
              <a:noFill/>
              <a:ln w="25400" algn="ctr">
                <a:solidFill>
                  <a:schemeClr val="tx1"/>
                </a:solidFill>
                <a:miter lim="800000"/>
                <a:headEnd/>
                <a:tailEnd/>
              </a:ln>
            </p:spPr>
            <p:txBody>
              <a:bodyPr rot="10800000" anchor="ctr"/>
              <a:lstStyle/>
              <a:p>
                <a:endParaRPr lang="ja-JP" altLang="ja-JP" sz="1200"/>
              </a:p>
            </p:txBody>
          </p:sp>
          <p:sp>
            <p:nvSpPr>
              <p:cNvPr id="4140" name="Text Box 4"/>
              <p:cNvSpPr txBox="1">
                <a:spLocks noChangeArrowheads="1"/>
              </p:cNvSpPr>
              <p:nvPr/>
            </p:nvSpPr>
            <p:spPr bwMode="auto">
              <a:xfrm>
                <a:off x="243" y="934"/>
                <a:ext cx="218" cy="379"/>
              </a:xfrm>
              <a:prstGeom prst="rect">
                <a:avLst/>
              </a:prstGeom>
              <a:noFill/>
              <a:ln w="19050" algn="ctr">
                <a:noFill/>
                <a:miter lim="800000"/>
                <a:headEnd/>
                <a:tailEnd/>
              </a:ln>
            </p:spPr>
            <p:txBody>
              <a:bodyPr wrap="none">
                <a:spAutoFit/>
              </a:bodyPr>
              <a:lstStyle/>
              <a:p>
                <a:endParaRPr lang="ja-JP" altLang="ja-JP" sz="1800">
                  <a:latin typeface="Arial" charset="0"/>
                </a:endParaRPr>
              </a:p>
            </p:txBody>
          </p:sp>
          <p:pic>
            <p:nvPicPr>
              <p:cNvPr id="4141" name="Picture 43" descr="j0432621"/>
              <p:cNvPicPr>
                <a:picLocks noChangeAspect="1" noChangeArrowheads="1"/>
              </p:cNvPicPr>
              <p:nvPr/>
            </p:nvPicPr>
            <p:blipFill>
              <a:blip r:embed="rId5" cstate="print"/>
              <a:srcRect/>
              <a:stretch>
                <a:fillRect/>
              </a:stretch>
            </p:blipFill>
            <p:spPr bwMode="auto">
              <a:xfrm rot="20866008" flipH="1">
                <a:off x="340" y="845"/>
                <a:ext cx="462" cy="462"/>
              </a:xfrm>
              <a:prstGeom prst="rect">
                <a:avLst/>
              </a:prstGeom>
              <a:noFill/>
              <a:ln w="9525">
                <a:noFill/>
                <a:miter lim="800000"/>
                <a:headEnd/>
                <a:tailEnd/>
              </a:ln>
            </p:spPr>
          </p:pic>
          <p:sp>
            <p:nvSpPr>
              <p:cNvPr id="4142" name="AutoShape 45"/>
              <p:cNvSpPr>
                <a:spLocks noChangeArrowheads="1"/>
              </p:cNvSpPr>
              <p:nvPr/>
            </p:nvSpPr>
            <p:spPr bwMode="auto">
              <a:xfrm rot="2459449" flipH="1" flipV="1">
                <a:off x="612" y="527"/>
                <a:ext cx="525" cy="572"/>
              </a:xfrm>
              <a:prstGeom prst="irregularSeal2">
                <a:avLst/>
              </a:prstGeom>
              <a:solidFill>
                <a:schemeClr val="bg1"/>
              </a:solidFill>
              <a:ln w="19050" algn="ctr">
                <a:solidFill>
                  <a:srgbClr val="FF0000"/>
                </a:solidFill>
                <a:miter lim="800000"/>
                <a:headEnd/>
                <a:tailEnd/>
              </a:ln>
            </p:spPr>
            <p:txBody>
              <a:bodyPr wrap="none" anchor="ctr"/>
              <a:lstStyle/>
              <a:p>
                <a:endParaRPr lang="ja-JP" altLang="en-US"/>
              </a:p>
            </p:txBody>
          </p:sp>
          <p:pic>
            <p:nvPicPr>
              <p:cNvPr id="4143" name="Picture 47" descr="j0349648"/>
              <p:cNvPicPr>
                <a:picLocks noChangeAspect="1" noChangeArrowheads="1"/>
              </p:cNvPicPr>
              <p:nvPr/>
            </p:nvPicPr>
            <p:blipFill>
              <a:blip r:embed="rId6" cstate="print"/>
              <a:srcRect/>
              <a:stretch>
                <a:fillRect/>
              </a:stretch>
            </p:blipFill>
            <p:spPr bwMode="auto">
              <a:xfrm rot="1476214">
                <a:off x="882" y="571"/>
                <a:ext cx="91" cy="358"/>
              </a:xfrm>
              <a:prstGeom prst="rect">
                <a:avLst/>
              </a:prstGeom>
              <a:noFill/>
              <a:ln w="9525">
                <a:noFill/>
                <a:miter lim="800000"/>
                <a:headEnd/>
                <a:tailEnd/>
              </a:ln>
            </p:spPr>
          </p:pic>
        </p:grpSp>
        <p:pic>
          <p:nvPicPr>
            <p:cNvPr id="4137" name="Picture 51" descr="j0349992"/>
            <p:cNvPicPr>
              <a:picLocks noChangeAspect="1" noChangeArrowheads="1"/>
            </p:cNvPicPr>
            <p:nvPr/>
          </p:nvPicPr>
          <p:blipFill>
            <a:blip r:embed="rId7" cstate="print"/>
            <a:srcRect/>
            <a:stretch>
              <a:fillRect/>
            </a:stretch>
          </p:blipFill>
          <p:spPr bwMode="auto">
            <a:xfrm>
              <a:off x="295" y="1434"/>
              <a:ext cx="589" cy="432"/>
            </a:xfrm>
            <a:prstGeom prst="rect">
              <a:avLst/>
            </a:prstGeom>
            <a:noFill/>
            <a:ln w="9525">
              <a:noFill/>
              <a:miter lim="800000"/>
              <a:headEnd/>
              <a:tailEnd/>
            </a:ln>
          </p:spPr>
        </p:pic>
        <p:pic>
          <p:nvPicPr>
            <p:cNvPr id="4138" name="Picture 52" descr="j0349989"/>
            <p:cNvPicPr>
              <a:picLocks noChangeAspect="1" noChangeArrowheads="1"/>
            </p:cNvPicPr>
            <p:nvPr/>
          </p:nvPicPr>
          <p:blipFill>
            <a:blip r:embed="rId8" cstate="print"/>
            <a:srcRect/>
            <a:stretch>
              <a:fillRect/>
            </a:stretch>
          </p:blipFill>
          <p:spPr bwMode="auto">
            <a:xfrm flipH="1">
              <a:off x="975" y="1071"/>
              <a:ext cx="456" cy="657"/>
            </a:xfrm>
            <a:prstGeom prst="rect">
              <a:avLst/>
            </a:prstGeom>
            <a:noFill/>
            <a:ln w="9525">
              <a:noFill/>
              <a:miter lim="800000"/>
              <a:headEnd/>
              <a:tailEnd/>
            </a:ln>
          </p:spPr>
        </p:pic>
      </p:grpSp>
      <p:sp>
        <p:nvSpPr>
          <p:cNvPr id="4102" name="AutoShape 58"/>
          <p:cNvSpPr>
            <a:spLocks noChangeArrowheads="1"/>
          </p:cNvSpPr>
          <p:nvPr/>
        </p:nvSpPr>
        <p:spPr bwMode="auto">
          <a:xfrm>
            <a:off x="179388" y="981075"/>
            <a:ext cx="2016125" cy="5327650"/>
          </a:xfrm>
          <a:prstGeom prst="roundRect">
            <a:avLst>
              <a:gd name="adj" fmla="val 12153"/>
            </a:avLst>
          </a:prstGeom>
          <a:noFill/>
          <a:ln w="25400" algn="ctr">
            <a:solidFill>
              <a:srgbClr val="B1E197"/>
            </a:solidFill>
            <a:round/>
            <a:headEnd/>
            <a:tailEnd/>
          </a:ln>
        </p:spPr>
        <p:txBody>
          <a:bodyPr wrap="none" anchor="ctr"/>
          <a:lstStyle/>
          <a:p>
            <a:endParaRPr lang="ja-JP" altLang="en-US"/>
          </a:p>
        </p:txBody>
      </p:sp>
      <p:sp>
        <p:nvSpPr>
          <p:cNvPr id="4103" name="Text Box 60"/>
          <p:cNvSpPr txBox="1">
            <a:spLocks noChangeArrowheads="1"/>
          </p:cNvSpPr>
          <p:nvPr/>
        </p:nvSpPr>
        <p:spPr bwMode="auto">
          <a:xfrm>
            <a:off x="611188" y="1052513"/>
            <a:ext cx="1439862" cy="579437"/>
          </a:xfrm>
          <a:prstGeom prst="rect">
            <a:avLst/>
          </a:prstGeom>
          <a:noFill/>
          <a:ln w="19050" algn="ctr">
            <a:noFill/>
            <a:miter lim="800000"/>
            <a:headEnd/>
            <a:tailEnd/>
          </a:ln>
        </p:spPr>
        <p:txBody>
          <a:bodyPr>
            <a:spAutoFit/>
          </a:bodyPr>
          <a:lstStyle/>
          <a:p>
            <a:r>
              <a:rPr lang="ja-JP" altLang="en-US" sz="1600">
                <a:latin typeface="HGS創英角ｺﾞｼｯｸUB" pitchFamily="50" charset="-128"/>
                <a:ea typeface="HGS創英角ｺﾞｼｯｸUB" pitchFamily="50" charset="-128"/>
              </a:rPr>
              <a:t>クレーム</a:t>
            </a:r>
          </a:p>
          <a:p>
            <a:r>
              <a:rPr lang="ja-JP" altLang="en-US" sz="1600">
                <a:latin typeface="HGS創英角ｺﾞｼｯｸUB" pitchFamily="50" charset="-128"/>
                <a:ea typeface="HGS創英角ｺﾞｼｯｸUB" pitchFamily="50" charset="-128"/>
              </a:rPr>
              <a:t>発生！</a:t>
            </a:r>
          </a:p>
        </p:txBody>
      </p:sp>
      <p:sp>
        <p:nvSpPr>
          <p:cNvPr id="4104" name="Text Box 68"/>
          <p:cNvSpPr txBox="1">
            <a:spLocks noChangeArrowheads="1"/>
          </p:cNvSpPr>
          <p:nvPr/>
        </p:nvSpPr>
        <p:spPr bwMode="auto">
          <a:xfrm>
            <a:off x="250825" y="3068638"/>
            <a:ext cx="1728788" cy="1187450"/>
          </a:xfrm>
          <a:prstGeom prst="rect">
            <a:avLst/>
          </a:prstGeom>
          <a:solidFill>
            <a:srgbClr val="FFFFFF"/>
          </a:solidFill>
          <a:ln w="19050" algn="ctr">
            <a:noFill/>
            <a:miter lim="800000"/>
            <a:headEnd/>
            <a:tailEnd/>
          </a:ln>
        </p:spPr>
        <p:txBody>
          <a:bodyPr>
            <a:spAutoFit/>
          </a:bodyPr>
          <a:lstStyle/>
          <a:p>
            <a:r>
              <a:rPr lang="ja-JP" altLang="en-US" sz="1200"/>
              <a:t>窓口担当者はクレーム内容をデヂエに登録。</a:t>
            </a:r>
          </a:p>
          <a:p>
            <a:r>
              <a:rPr lang="ja-JP" altLang="en-US" sz="1200"/>
              <a:t>過去のクレーム対応</a:t>
            </a:r>
          </a:p>
          <a:p>
            <a:r>
              <a:rPr lang="ja-JP" altLang="en-US" sz="1200"/>
              <a:t>方法の情報を参考に</a:t>
            </a:r>
          </a:p>
          <a:p>
            <a:r>
              <a:rPr lang="ja-JP" altLang="en-US" sz="1200"/>
              <a:t>難しい問題については上司からの指示を待つ。</a:t>
            </a:r>
          </a:p>
        </p:txBody>
      </p:sp>
      <p:sp>
        <p:nvSpPr>
          <p:cNvPr id="4105" name="AutoShape 100"/>
          <p:cNvSpPr>
            <a:spLocks noChangeArrowheads="1"/>
          </p:cNvSpPr>
          <p:nvPr/>
        </p:nvSpPr>
        <p:spPr bwMode="auto">
          <a:xfrm>
            <a:off x="6948488" y="908050"/>
            <a:ext cx="2016125" cy="5400675"/>
          </a:xfrm>
          <a:prstGeom prst="roundRect">
            <a:avLst>
              <a:gd name="adj" fmla="val 12153"/>
            </a:avLst>
          </a:prstGeom>
          <a:noFill/>
          <a:ln w="25400" algn="ctr">
            <a:solidFill>
              <a:srgbClr val="B1E197"/>
            </a:solidFill>
            <a:round/>
            <a:headEnd/>
            <a:tailEnd/>
          </a:ln>
        </p:spPr>
        <p:txBody>
          <a:bodyPr wrap="none" anchor="ctr"/>
          <a:lstStyle/>
          <a:p>
            <a:endParaRPr lang="ja-JP" altLang="en-US"/>
          </a:p>
        </p:txBody>
      </p:sp>
      <p:sp>
        <p:nvSpPr>
          <p:cNvPr id="4106" name="Text Box 106"/>
          <p:cNvSpPr txBox="1">
            <a:spLocks noChangeArrowheads="1"/>
          </p:cNvSpPr>
          <p:nvPr/>
        </p:nvSpPr>
        <p:spPr bwMode="auto">
          <a:xfrm>
            <a:off x="7235825" y="2565400"/>
            <a:ext cx="946150" cy="274638"/>
          </a:xfrm>
          <a:prstGeom prst="rect">
            <a:avLst/>
          </a:prstGeom>
          <a:solidFill>
            <a:schemeClr val="bg1"/>
          </a:solidFill>
          <a:ln w="19050" algn="ctr">
            <a:noFill/>
            <a:miter lim="800000"/>
            <a:headEnd/>
            <a:tailEnd/>
          </a:ln>
        </p:spPr>
        <p:txBody>
          <a:bodyPr wrap="none">
            <a:spAutoFit/>
          </a:bodyPr>
          <a:lstStyle/>
          <a:p>
            <a:r>
              <a:rPr lang="ja-JP" altLang="en-US" sz="1200">
                <a:latin typeface="HGS創英角ｺﾞｼｯｸUB" pitchFamily="50" charset="-128"/>
                <a:ea typeface="HGS創英角ｺﾞｼｯｸUB" pitchFamily="50" charset="-128"/>
              </a:rPr>
              <a:t>外出中でも</a:t>
            </a:r>
          </a:p>
        </p:txBody>
      </p:sp>
      <p:sp>
        <p:nvSpPr>
          <p:cNvPr id="4107" name="Text Box 108"/>
          <p:cNvSpPr txBox="1">
            <a:spLocks noChangeArrowheads="1"/>
          </p:cNvSpPr>
          <p:nvPr/>
        </p:nvSpPr>
        <p:spPr bwMode="auto">
          <a:xfrm>
            <a:off x="7164388" y="1557338"/>
            <a:ext cx="1800225" cy="822325"/>
          </a:xfrm>
          <a:prstGeom prst="rect">
            <a:avLst/>
          </a:prstGeom>
          <a:solidFill>
            <a:srgbClr val="FFFFFF"/>
          </a:solidFill>
          <a:ln w="19050" algn="ctr">
            <a:noFill/>
            <a:miter lim="800000"/>
            <a:headEnd/>
            <a:tailEnd/>
          </a:ln>
        </p:spPr>
        <p:txBody>
          <a:bodyPr>
            <a:spAutoFit/>
          </a:bodyPr>
          <a:lstStyle/>
          <a:p>
            <a:r>
              <a:rPr lang="ja-JP" altLang="en-US" sz="1200"/>
              <a:t>クレーム情報が</a:t>
            </a:r>
          </a:p>
          <a:p>
            <a:r>
              <a:rPr lang="ja-JP" altLang="en-US" sz="1200"/>
              <a:t>デヂエに登録されると</a:t>
            </a:r>
          </a:p>
          <a:p>
            <a:r>
              <a:rPr lang="ja-JP" altLang="en-US" sz="1200"/>
              <a:t>同時に上司にメールで通知がいく。</a:t>
            </a:r>
          </a:p>
        </p:txBody>
      </p:sp>
      <p:sp>
        <p:nvSpPr>
          <p:cNvPr id="4108" name="AutoShape 110"/>
          <p:cNvSpPr>
            <a:spLocks noChangeArrowheads="1"/>
          </p:cNvSpPr>
          <p:nvPr/>
        </p:nvSpPr>
        <p:spPr bwMode="auto">
          <a:xfrm>
            <a:off x="539750" y="6021388"/>
            <a:ext cx="1223963" cy="504825"/>
          </a:xfrm>
          <a:prstGeom prst="roundRect">
            <a:avLst>
              <a:gd name="adj" fmla="val 50000"/>
            </a:avLst>
          </a:prstGeom>
          <a:solidFill>
            <a:srgbClr val="339933"/>
          </a:solidFill>
          <a:ln w="19050" algn="ctr">
            <a:noFill/>
            <a:round/>
            <a:headEnd/>
            <a:tailEnd/>
          </a:ln>
        </p:spPr>
        <p:txBody>
          <a:bodyPr wrap="none" anchor="ctr"/>
          <a:lstStyle/>
          <a:p>
            <a:r>
              <a:rPr lang="ja-JP" altLang="en-US" sz="1600">
                <a:solidFill>
                  <a:schemeClr val="bg1"/>
                </a:solidFill>
                <a:latin typeface="HGS創英角ｺﾞｼｯｸUB" pitchFamily="50" charset="-128"/>
                <a:ea typeface="HGS創英角ｺﾞｼｯｸUB" pitchFamily="50" charset="-128"/>
              </a:rPr>
              <a:t>窓口担当者</a:t>
            </a:r>
          </a:p>
        </p:txBody>
      </p:sp>
      <p:sp>
        <p:nvSpPr>
          <p:cNvPr id="4109" name="AutoShape 111"/>
          <p:cNvSpPr>
            <a:spLocks noChangeArrowheads="1"/>
          </p:cNvSpPr>
          <p:nvPr/>
        </p:nvSpPr>
        <p:spPr bwMode="auto">
          <a:xfrm>
            <a:off x="7740650" y="836613"/>
            <a:ext cx="1223963" cy="504825"/>
          </a:xfrm>
          <a:prstGeom prst="roundRect">
            <a:avLst>
              <a:gd name="adj" fmla="val 50000"/>
            </a:avLst>
          </a:prstGeom>
          <a:solidFill>
            <a:srgbClr val="339933"/>
          </a:solidFill>
          <a:ln w="19050" algn="ctr">
            <a:noFill/>
            <a:round/>
            <a:headEnd/>
            <a:tailEnd/>
          </a:ln>
        </p:spPr>
        <p:txBody>
          <a:bodyPr wrap="none" anchor="ctr"/>
          <a:lstStyle/>
          <a:p>
            <a:r>
              <a:rPr lang="ja-JP" altLang="en-US" sz="1600">
                <a:solidFill>
                  <a:schemeClr val="bg1"/>
                </a:solidFill>
                <a:latin typeface="HGS創英角ｺﾞｼｯｸUB" pitchFamily="50" charset="-128"/>
                <a:ea typeface="HGS創英角ｺﾞｼｯｸUB" pitchFamily="50" charset="-128"/>
              </a:rPr>
              <a:t>上司</a:t>
            </a:r>
          </a:p>
        </p:txBody>
      </p:sp>
      <p:sp>
        <p:nvSpPr>
          <p:cNvPr id="4110" name="AutoShape 116"/>
          <p:cNvSpPr>
            <a:spLocks noChangeArrowheads="1"/>
          </p:cNvSpPr>
          <p:nvPr/>
        </p:nvSpPr>
        <p:spPr bwMode="auto">
          <a:xfrm>
            <a:off x="323850" y="1125538"/>
            <a:ext cx="431800" cy="360362"/>
          </a:xfrm>
          <a:prstGeom prst="roundRect">
            <a:avLst>
              <a:gd name="adj" fmla="val 50000"/>
            </a:avLst>
          </a:prstGeom>
          <a:solidFill>
            <a:srgbClr val="339933"/>
          </a:solidFill>
          <a:ln w="19050" algn="ctr">
            <a:noFill/>
            <a:round/>
            <a:headEnd/>
            <a:tailEnd/>
          </a:ln>
        </p:spPr>
        <p:txBody>
          <a:bodyPr wrap="none" anchor="ctr"/>
          <a:lstStyle/>
          <a:p>
            <a:r>
              <a:rPr lang="en-US" altLang="ja-JP" sz="1600">
                <a:solidFill>
                  <a:schemeClr val="bg1"/>
                </a:solidFill>
                <a:latin typeface="HGS創英角ｺﾞｼｯｸUB" pitchFamily="50" charset="-128"/>
                <a:ea typeface="HGS創英角ｺﾞｼｯｸUB" pitchFamily="50" charset="-128"/>
              </a:rPr>
              <a:t>①</a:t>
            </a:r>
          </a:p>
        </p:txBody>
      </p:sp>
      <p:sp>
        <p:nvSpPr>
          <p:cNvPr id="4111" name="AutoShape 118"/>
          <p:cNvSpPr>
            <a:spLocks noChangeArrowheads="1"/>
          </p:cNvSpPr>
          <p:nvPr/>
        </p:nvSpPr>
        <p:spPr bwMode="auto">
          <a:xfrm>
            <a:off x="7019925" y="1125538"/>
            <a:ext cx="431800" cy="360362"/>
          </a:xfrm>
          <a:prstGeom prst="roundRect">
            <a:avLst>
              <a:gd name="adj" fmla="val 50000"/>
            </a:avLst>
          </a:prstGeom>
          <a:solidFill>
            <a:srgbClr val="339933"/>
          </a:solidFill>
          <a:ln w="19050" algn="ctr">
            <a:noFill/>
            <a:round/>
            <a:headEnd/>
            <a:tailEnd/>
          </a:ln>
        </p:spPr>
        <p:txBody>
          <a:bodyPr wrap="none" anchor="ctr"/>
          <a:lstStyle/>
          <a:p>
            <a:r>
              <a:rPr lang="en-US" altLang="ja-JP" sz="1600">
                <a:solidFill>
                  <a:schemeClr val="bg1"/>
                </a:solidFill>
                <a:latin typeface="HGS創英角ｺﾞｼｯｸUB" pitchFamily="50" charset="-128"/>
                <a:ea typeface="HGS創英角ｺﾞｼｯｸUB" pitchFamily="50" charset="-128"/>
              </a:rPr>
              <a:t>③</a:t>
            </a:r>
          </a:p>
        </p:txBody>
      </p:sp>
      <p:pic>
        <p:nvPicPr>
          <p:cNvPr id="4112" name="Picture 102" descr="j0396752"/>
          <p:cNvPicPr>
            <a:picLocks noChangeAspect="1" noChangeArrowheads="1"/>
          </p:cNvPicPr>
          <p:nvPr/>
        </p:nvPicPr>
        <p:blipFill>
          <a:blip r:embed="rId9" cstate="print"/>
          <a:srcRect/>
          <a:stretch>
            <a:fillRect/>
          </a:stretch>
        </p:blipFill>
        <p:spPr bwMode="auto">
          <a:xfrm>
            <a:off x="7740650" y="5157788"/>
            <a:ext cx="935038" cy="530225"/>
          </a:xfrm>
          <a:prstGeom prst="rect">
            <a:avLst/>
          </a:prstGeom>
          <a:noFill/>
          <a:ln w="9525">
            <a:noFill/>
            <a:miter lim="800000"/>
            <a:headEnd/>
            <a:tailEnd/>
          </a:ln>
        </p:spPr>
      </p:pic>
      <p:sp>
        <p:nvSpPr>
          <p:cNvPr id="4113" name="Rectangle 70"/>
          <p:cNvSpPr>
            <a:spLocks noChangeArrowheads="1"/>
          </p:cNvSpPr>
          <p:nvPr/>
        </p:nvSpPr>
        <p:spPr bwMode="auto">
          <a:xfrm>
            <a:off x="7092950" y="3863975"/>
            <a:ext cx="1728788" cy="1004888"/>
          </a:xfrm>
          <a:prstGeom prst="rect">
            <a:avLst/>
          </a:prstGeom>
          <a:noFill/>
          <a:ln w="19050" algn="ctr">
            <a:noFill/>
            <a:miter lim="800000"/>
            <a:headEnd/>
            <a:tailEnd/>
          </a:ln>
        </p:spPr>
        <p:txBody>
          <a:bodyPr>
            <a:spAutoFit/>
          </a:bodyPr>
          <a:lstStyle/>
          <a:p>
            <a:r>
              <a:rPr lang="ja-JP" altLang="en-US" sz="1200"/>
              <a:t>緊急性が高いもの</a:t>
            </a:r>
          </a:p>
          <a:p>
            <a:r>
              <a:rPr lang="ja-JP" altLang="en-US" sz="1200"/>
              <a:t>に関しては即座に</a:t>
            </a:r>
          </a:p>
          <a:p>
            <a:r>
              <a:rPr lang="ja-JP" altLang="en-US" sz="1200"/>
              <a:t>関係者で対応策を検討。</a:t>
            </a:r>
          </a:p>
          <a:p>
            <a:r>
              <a:rPr lang="ja-JP" altLang="en-US" sz="1200"/>
              <a:t>窓口担当者に対応の方法について指示を出す。</a:t>
            </a:r>
          </a:p>
        </p:txBody>
      </p:sp>
      <p:sp>
        <p:nvSpPr>
          <p:cNvPr id="4114" name="AutoShape 119"/>
          <p:cNvSpPr>
            <a:spLocks noChangeArrowheads="1"/>
          </p:cNvSpPr>
          <p:nvPr/>
        </p:nvSpPr>
        <p:spPr bwMode="auto">
          <a:xfrm>
            <a:off x="7019925" y="3284538"/>
            <a:ext cx="431800" cy="360362"/>
          </a:xfrm>
          <a:prstGeom prst="roundRect">
            <a:avLst>
              <a:gd name="adj" fmla="val 50000"/>
            </a:avLst>
          </a:prstGeom>
          <a:solidFill>
            <a:srgbClr val="339933"/>
          </a:solidFill>
          <a:ln w="19050" algn="ctr">
            <a:noFill/>
            <a:round/>
            <a:headEnd/>
            <a:tailEnd/>
          </a:ln>
        </p:spPr>
        <p:txBody>
          <a:bodyPr wrap="none" anchor="ctr"/>
          <a:lstStyle/>
          <a:p>
            <a:r>
              <a:rPr lang="en-US" altLang="ja-JP" sz="1600">
                <a:solidFill>
                  <a:schemeClr val="bg1"/>
                </a:solidFill>
                <a:latin typeface="HGS創英角ｺﾞｼｯｸUB" pitchFamily="50" charset="-128"/>
                <a:ea typeface="HGS創英角ｺﾞｼｯｸUB" pitchFamily="50" charset="-128"/>
              </a:rPr>
              <a:t>④</a:t>
            </a:r>
          </a:p>
        </p:txBody>
      </p:sp>
      <p:pic>
        <p:nvPicPr>
          <p:cNvPr id="4115" name="Picture 101" descr="j0411480"/>
          <p:cNvPicPr>
            <a:picLocks noChangeAspect="1" noChangeArrowheads="1"/>
          </p:cNvPicPr>
          <p:nvPr/>
        </p:nvPicPr>
        <p:blipFill>
          <a:blip r:embed="rId10" cstate="print"/>
          <a:srcRect/>
          <a:stretch>
            <a:fillRect/>
          </a:stretch>
        </p:blipFill>
        <p:spPr bwMode="auto">
          <a:xfrm>
            <a:off x="8101013" y="2492375"/>
            <a:ext cx="611187" cy="647700"/>
          </a:xfrm>
          <a:prstGeom prst="rect">
            <a:avLst/>
          </a:prstGeom>
          <a:noFill/>
          <a:ln w="9525">
            <a:noFill/>
            <a:miter lim="800000"/>
            <a:headEnd/>
            <a:tailEnd/>
          </a:ln>
        </p:spPr>
      </p:pic>
      <p:sp>
        <p:nvSpPr>
          <p:cNvPr id="4116" name="AutoShape 130"/>
          <p:cNvSpPr>
            <a:spLocks noChangeArrowheads="1"/>
          </p:cNvSpPr>
          <p:nvPr/>
        </p:nvSpPr>
        <p:spPr bwMode="auto">
          <a:xfrm>
            <a:off x="2124075" y="2852738"/>
            <a:ext cx="862013" cy="846137"/>
          </a:xfrm>
          <a:prstGeom prst="rightArrow">
            <a:avLst>
              <a:gd name="adj1" fmla="val 30204"/>
              <a:gd name="adj2" fmla="val 43151"/>
            </a:avLst>
          </a:prstGeom>
          <a:solidFill>
            <a:srgbClr val="339933"/>
          </a:solidFill>
          <a:ln w="19050" algn="ctr">
            <a:solidFill>
              <a:srgbClr val="339933"/>
            </a:solidFill>
            <a:miter lim="800000"/>
            <a:headEnd/>
            <a:tailEnd/>
          </a:ln>
        </p:spPr>
        <p:txBody>
          <a:bodyPr wrap="none" anchor="ctr"/>
          <a:lstStyle/>
          <a:p>
            <a:r>
              <a:rPr lang="ja-JP" altLang="en-US" sz="1800">
                <a:latin typeface="HGS創英角ｺﾞｼｯｸUB" pitchFamily="50" charset="-128"/>
                <a:ea typeface="HGS創英角ｺﾞｼｯｸUB" pitchFamily="50" charset="-128"/>
              </a:rPr>
              <a:t>クレーム</a:t>
            </a:r>
          </a:p>
          <a:p>
            <a:r>
              <a:rPr lang="ja-JP" altLang="en-US" sz="1800">
                <a:latin typeface="HGS創英角ｺﾞｼｯｸUB" pitchFamily="50" charset="-128"/>
                <a:ea typeface="HGS創英角ｺﾞｼｯｸUB" pitchFamily="50" charset="-128"/>
              </a:rPr>
              <a:t>内容登録</a:t>
            </a:r>
          </a:p>
        </p:txBody>
      </p:sp>
      <p:sp>
        <p:nvSpPr>
          <p:cNvPr id="4117" name="Rectangle 131" descr="20%"/>
          <p:cNvSpPr>
            <a:spLocks noChangeArrowheads="1"/>
          </p:cNvSpPr>
          <p:nvPr/>
        </p:nvSpPr>
        <p:spPr bwMode="auto">
          <a:xfrm>
            <a:off x="3059113" y="2852738"/>
            <a:ext cx="1439862" cy="790575"/>
          </a:xfrm>
          <a:prstGeom prst="rect">
            <a:avLst/>
          </a:prstGeom>
          <a:pattFill prst="pct20">
            <a:fgClr>
              <a:srgbClr val="FFCC00"/>
            </a:fgClr>
            <a:bgClr>
              <a:schemeClr val="bg1"/>
            </a:bgClr>
          </a:pattFill>
          <a:ln w="19050" algn="ctr">
            <a:solidFill>
              <a:srgbClr val="FF6600"/>
            </a:solidFill>
            <a:miter lim="800000"/>
            <a:headEnd/>
            <a:tailEnd/>
          </a:ln>
        </p:spPr>
        <p:txBody>
          <a:bodyPr wrap="none" anchor="ctr"/>
          <a:lstStyle/>
          <a:p>
            <a:r>
              <a:rPr lang="ja-JP" altLang="en-US" sz="1600" b="1">
                <a:latin typeface="HGS創英角ｺﾞｼｯｸUB" pitchFamily="50" charset="-128"/>
                <a:ea typeface="HGS創英角ｺﾞｼｯｸUB" pitchFamily="50" charset="-128"/>
              </a:rPr>
              <a:t>対応のノウハウ</a:t>
            </a:r>
          </a:p>
          <a:p>
            <a:r>
              <a:rPr lang="ja-JP" altLang="en-US" sz="1600" b="1">
                <a:latin typeface="HGS創英角ｺﾞｼｯｸUB" pitchFamily="50" charset="-128"/>
                <a:ea typeface="HGS創英角ｺﾞｼｯｸUB" pitchFamily="50" charset="-128"/>
              </a:rPr>
              <a:t>が蓄積</a:t>
            </a:r>
          </a:p>
        </p:txBody>
      </p:sp>
      <p:sp>
        <p:nvSpPr>
          <p:cNvPr id="4118" name="AutoShape 132"/>
          <p:cNvSpPr>
            <a:spLocks noChangeArrowheads="1"/>
          </p:cNvSpPr>
          <p:nvPr/>
        </p:nvSpPr>
        <p:spPr bwMode="auto">
          <a:xfrm flipH="1">
            <a:off x="2916238" y="3860800"/>
            <a:ext cx="4033837" cy="792163"/>
          </a:xfrm>
          <a:prstGeom prst="rightArrow">
            <a:avLst>
              <a:gd name="adj1" fmla="val 34676"/>
              <a:gd name="adj2" fmla="val 88382"/>
            </a:avLst>
          </a:prstGeom>
          <a:solidFill>
            <a:srgbClr val="339933"/>
          </a:solidFill>
          <a:ln w="19050" algn="ctr">
            <a:solidFill>
              <a:srgbClr val="339933"/>
            </a:solidFill>
            <a:miter lim="800000"/>
            <a:headEnd/>
            <a:tailEnd/>
          </a:ln>
        </p:spPr>
        <p:txBody>
          <a:bodyPr wrap="none" anchor="ctr"/>
          <a:lstStyle/>
          <a:p>
            <a:r>
              <a:rPr lang="ja-JP" altLang="en-US" sz="1800">
                <a:latin typeface="HGS創英角ｺﾞｼｯｸUB" pitchFamily="50" charset="-128"/>
                <a:ea typeface="HGS創英角ｺﾞｼｯｸUB" pitchFamily="50" charset="-128"/>
              </a:rPr>
              <a:t>対応方法の指示を出す</a:t>
            </a:r>
          </a:p>
        </p:txBody>
      </p:sp>
      <p:sp>
        <p:nvSpPr>
          <p:cNvPr id="4119" name="AutoShape 73"/>
          <p:cNvSpPr>
            <a:spLocks noChangeArrowheads="1"/>
          </p:cNvSpPr>
          <p:nvPr/>
        </p:nvSpPr>
        <p:spPr bwMode="auto">
          <a:xfrm>
            <a:off x="2339975" y="4652963"/>
            <a:ext cx="4464050" cy="1871662"/>
          </a:xfrm>
          <a:prstGeom prst="roundRect">
            <a:avLst>
              <a:gd name="adj" fmla="val 12153"/>
            </a:avLst>
          </a:prstGeom>
          <a:noFill/>
          <a:ln w="25400" algn="ctr">
            <a:solidFill>
              <a:srgbClr val="FF6600"/>
            </a:solidFill>
            <a:round/>
            <a:headEnd/>
            <a:tailEnd/>
          </a:ln>
        </p:spPr>
        <p:txBody>
          <a:bodyPr wrap="none" anchor="ctr"/>
          <a:lstStyle/>
          <a:p>
            <a:endParaRPr lang="ja-JP" altLang="ja-JP" sz="1200"/>
          </a:p>
        </p:txBody>
      </p:sp>
      <p:sp>
        <p:nvSpPr>
          <p:cNvPr id="4120" name="Rectangle 75"/>
          <p:cNvSpPr>
            <a:spLocks noChangeArrowheads="1"/>
          </p:cNvSpPr>
          <p:nvPr/>
        </p:nvSpPr>
        <p:spPr bwMode="auto">
          <a:xfrm>
            <a:off x="2484438" y="4797425"/>
            <a:ext cx="2519362" cy="1581150"/>
          </a:xfrm>
          <a:prstGeom prst="rect">
            <a:avLst/>
          </a:prstGeom>
          <a:noFill/>
          <a:ln w="19050" algn="ctr">
            <a:noFill/>
            <a:miter lim="800000"/>
            <a:headEnd/>
            <a:tailEnd/>
          </a:ln>
        </p:spPr>
        <p:txBody>
          <a:bodyPr>
            <a:spAutoFit/>
          </a:bodyPr>
          <a:lstStyle/>
          <a:p>
            <a:r>
              <a:rPr lang="ja-JP" altLang="en-US" sz="1400"/>
              <a:t>過去のクレーム対応の</a:t>
            </a:r>
          </a:p>
          <a:p>
            <a:r>
              <a:rPr lang="ja-JP" altLang="en-US" sz="1400"/>
              <a:t>ノウハウの活用や、上司からの迅速で適切な指示でお客様への対応スピードがアップ！お客様の声へ即座に反応することが可能に。顧客の満足度、信頼度のアップにつながります。</a:t>
            </a:r>
          </a:p>
        </p:txBody>
      </p:sp>
      <p:grpSp>
        <p:nvGrpSpPr>
          <p:cNvPr id="4" name="Group 109"/>
          <p:cNvGrpSpPr>
            <a:grpSpLocks/>
          </p:cNvGrpSpPr>
          <p:nvPr/>
        </p:nvGrpSpPr>
        <p:grpSpPr bwMode="auto">
          <a:xfrm flipH="1">
            <a:off x="5154613" y="5013325"/>
            <a:ext cx="1433512" cy="1438275"/>
            <a:chOff x="4286" y="2205"/>
            <a:chExt cx="906" cy="952"/>
          </a:xfrm>
        </p:grpSpPr>
        <p:sp>
          <p:nvSpPr>
            <p:cNvPr id="4129" name="AutoShape 88"/>
            <p:cNvSpPr>
              <a:spLocks noChangeArrowheads="1"/>
            </p:cNvSpPr>
            <p:nvPr/>
          </p:nvSpPr>
          <p:spPr bwMode="auto">
            <a:xfrm flipV="1">
              <a:off x="4286" y="2302"/>
              <a:ext cx="615" cy="516"/>
            </a:xfrm>
            <a:prstGeom prst="wedgeEllipseCallout">
              <a:avLst>
                <a:gd name="adj1" fmla="val 56944"/>
                <a:gd name="adj2" fmla="val -42153"/>
              </a:avLst>
            </a:prstGeom>
            <a:noFill/>
            <a:ln w="25400" algn="ctr">
              <a:solidFill>
                <a:schemeClr val="tx1"/>
              </a:solidFill>
              <a:miter lim="800000"/>
              <a:headEnd/>
              <a:tailEnd/>
            </a:ln>
          </p:spPr>
          <p:txBody>
            <a:bodyPr rot="10800000" anchor="ctr"/>
            <a:lstStyle/>
            <a:p>
              <a:endParaRPr lang="ja-JP" altLang="ja-JP" sz="1200"/>
            </a:p>
          </p:txBody>
        </p:sp>
        <p:sp>
          <p:nvSpPr>
            <p:cNvPr id="4130" name="Text Box 89"/>
            <p:cNvSpPr txBox="1">
              <a:spLocks noChangeArrowheads="1"/>
            </p:cNvSpPr>
            <p:nvPr/>
          </p:nvSpPr>
          <p:spPr bwMode="auto">
            <a:xfrm>
              <a:off x="4331" y="2495"/>
              <a:ext cx="117" cy="243"/>
            </a:xfrm>
            <a:prstGeom prst="rect">
              <a:avLst/>
            </a:prstGeom>
            <a:noFill/>
            <a:ln w="19050" algn="ctr">
              <a:noFill/>
              <a:miter lim="800000"/>
              <a:headEnd/>
              <a:tailEnd/>
            </a:ln>
          </p:spPr>
          <p:txBody>
            <a:bodyPr wrap="none">
              <a:spAutoFit/>
            </a:bodyPr>
            <a:lstStyle/>
            <a:p>
              <a:endParaRPr lang="ja-JP" altLang="ja-JP" sz="1800">
                <a:latin typeface="Arial" charset="0"/>
              </a:endParaRPr>
            </a:p>
          </p:txBody>
        </p:sp>
        <p:pic>
          <p:nvPicPr>
            <p:cNvPr id="4131" name="Picture 90" descr="j0432621"/>
            <p:cNvPicPr>
              <a:picLocks noChangeAspect="1" noChangeArrowheads="1"/>
            </p:cNvPicPr>
            <p:nvPr/>
          </p:nvPicPr>
          <p:blipFill>
            <a:blip r:embed="rId11" cstate="print"/>
            <a:srcRect/>
            <a:stretch>
              <a:fillRect/>
            </a:stretch>
          </p:blipFill>
          <p:spPr bwMode="auto">
            <a:xfrm rot="20866008" flipH="1">
              <a:off x="4378" y="2431"/>
              <a:ext cx="314" cy="329"/>
            </a:xfrm>
            <a:prstGeom prst="rect">
              <a:avLst/>
            </a:prstGeom>
            <a:noFill/>
            <a:ln w="9525">
              <a:noFill/>
              <a:miter lim="800000"/>
              <a:headEnd/>
              <a:tailEnd/>
            </a:ln>
          </p:spPr>
        </p:pic>
        <p:pic>
          <p:nvPicPr>
            <p:cNvPr id="4132" name="Picture 93" descr="j0349992"/>
            <p:cNvPicPr>
              <a:picLocks noChangeAspect="1" noChangeArrowheads="1"/>
            </p:cNvPicPr>
            <p:nvPr/>
          </p:nvPicPr>
          <p:blipFill>
            <a:blip r:embed="rId7" cstate="print"/>
            <a:srcRect/>
            <a:stretch>
              <a:fillRect/>
            </a:stretch>
          </p:blipFill>
          <p:spPr bwMode="auto">
            <a:xfrm>
              <a:off x="4379" y="2850"/>
              <a:ext cx="400" cy="307"/>
            </a:xfrm>
            <a:prstGeom prst="rect">
              <a:avLst/>
            </a:prstGeom>
            <a:noFill/>
            <a:ln w="9525">
              <a:noFill/>
              <a:miter lim="800000"/>
              <a:headEnd/>
              <a:tailEnd/>
            </a:ln>
          </p:spPr>
        </p:pic>
        <p:pic>
          <p:nvPicPr>
            <p:cNvPr id="4133" name="Picture 94" descr="j0349989"/>
            <p:cNvPicPr>
              <a:picLocks noChangeAspect="1" noChangeArrowheads="1"/>
            </p:cNvPicPr>
            <p:nvPr/>
          </p:nvPicPr>
          <p:blipFill>
            <a:blip r:embed="rId8" cstate="print"/>
            <a:srcRect/>
            <a:stretch>
              <a:fillRect/>
            </a:stretch>
          </p:blipFill>
          <p:spPr bwMode="auto">
            <a:xfrm flipH="1">
              <a:off x="4841" y="2592"/>
              <a:ext cx="309" cy="467"/>
            </a:xfrm>
            <a:prstGeom prst="rect">
              <a:avLst/>
            </a:prstGeom>
            <a:noFill/>
            <a:ln w="9525">
              <a:noFill/>
              <a:miter lim="800000"/>
              <a:headEnd/>
              <a:tailEnd/>
            </a:ln>
          </p:spPr>
        </p:pic>
        <p:sp>
          <p:nvSpPr>
            <p:cNvPr id="4134" name="AutoShape 95"/>
            <p:cNvSpPr>
              <a:spLocks noChangeArrowheads="1"/>
            </p:cNvSpPr>
            <p:nvPr/>
          </p:nvSpPr>
          <p:spPr bwMode="auto">
            <a:xfrm>
              <a:off x="4740" y="2205"/>
              <a:ext cx="363" cy="318"/>
            </a:xfrm>
            <a:prstGeom prst="wedgeEllipseCallout">
              <a:avLst>
                <a:gd name="adj1" fmla="val -87190"/>
                <a:gd name="adj2" fmla="val 50315"/>
              </a:avLst>
            </a:prstGeom>
            <a:solidFill>
              <a:schemeClr val="bg1"/>
            </a:solidFill>
            <a:ln w="25400" algn="ctr">
              <a:solidFill>
                <a:srgbClr val="339933"/>
              </a:solidFill>
              <a:miter lim="800000"/>
              <a:headEnd/>
              <a:tailEnd/>
            </a:ln>
          </p:spPr>
          <p:txBody>
            <a:bodyPr anchor="ctr"/>
            <a:lstStyle/>
            <a:p>
              <a:r>
                <a:rPr lang="en-US" altLang="ja-JP" sz="1200">
                  <a:solidFill>
                    <a:srgbClr val="339933"/>
                  </a:solidFill>
                  <a:latin typeface="HGS創英角ｺﾞｼｯｸUB" pitchFamily="50" charset="-128"/>
                  <a:ea typeface="HGS創英角ｺﾞｼｯｸUB" pitchFamily="50" charset="-128"/>
                </a:rPr>
                <a:t>OK♪</a:t>
              </a:r>
            </a:p>
          </p:txBody>
        </p:sp>
        <p:sp>
          <p:nvSpPr>
            <p:cNvPr id="4135" name="AutoShape 96"/>
            <p:cNvSpPr>
              <a:spLocks noChangeArrowheads="1"/>
            </p:cNvSpPr>
            <p:nvPr/>
          </p:nvSpPr>
          <p:spPr bwMode="auto">
            <a:xfrm>
              <a:off x="4966" y="2341"/>
              <a:ext cx="226" cy="213"/>
            </a:xfrm>
            <a:prstGeom prst="smileyFace">
              <a:avLst>
                <a:gd name="adj" fmla="val 4653"/>
              </a:avLst>
            </a:prstGeom>
            <a:solidFill>
              <a:srgbClr val="FF6600"/>
            </a:solidFill>
            <a:ln w="19050">
              <a:solidFill>
                <a:schemeClr val="bg1"/>
              </a:solidFill>
              <a:round/>
              <a:headEnd/>
              <a:tailEnd/>
            </a:ln>
          </p:spPr>
          <p:txBody>
            <a:bodyPr wrap="none" anchor="ctr"/>
            <a:lstStyle/>
            <a:p>
              <a:endParaRPr lang="ja-JP" altLang="en-US"/>
            </a:p>
          </p:txBody>
        </p:sp>
      </p:grpSp>
      <p:sp>
        <p:nvSpPr>
          <p:cNvPr id="4122" name="AutoShape 133"/>
          <p:cNvSpPr>
            <a:spLocks noChangeArrowheads="1"/>
          </p:cNvSpPr>
          <p:nvPr/>
        </p:nvSpPr>
        <p:spPr bwMode="auto">
          <a:xfrm>
            <a:off x="5292725" y="4652963"/>
            <a:ext cx="1379538" cy="360362"/>
          </a:xfrm>
          <a:prstGeom prst="roundRect">
            <a:avLst>
              <a:gd name="adj" fmla="val 50000"/>
            </a:avLst>
          </a:prstGeom>
          <a:solidFill>
            <a:srgbClr val="FF6600"/>
          </a:solidFill>
          <a:ln w="19050" algn="ctr">
            <a:noFill/>
            <a:round/>
            <a:headEnd/>
            <a:tailEnd/>
          </a:ln>
        </p:spPr>
        <p:txBody>
          <a:bodyPr wrap="none" anchor="ctr"/>
          <a:lstStyle/>
          <a:p>
            <a:r>
              <a:rPr lang="ja-JP" altLang="en-US" sz="1600">
                <a:solidFill>
                  <a:schemeClr val="bg1"/>
                </a:solidFill>
                <a:latin typeface="HGS創英角ｺﾞｼｯｸUB" pitchFamily="50" charset="-128"/>
                <a:ea typeface="HGS創英角ｺﾞｼｯｸUB" pitchFamily="50" charset="-128"/>
              </a:rPr>
              <a:t>解決！</a:t>
            </a:r>
          </a:p>
        </p:txBody>
      </p:sp>
      <p:grpSp>
        <p:nvGrpSpPr>
          <p:cNvPr id="5" name="Group 121"/>
          <p:cNvGrpSpPr>
            <a:grpSpLocks/>
          </p:cNvGrpSpPr>
          <p:nvPr/>
        </p:nvGrpSpPr>
        <p:grpSpPr bwMode="auto">
          <a:xfrm>
            <a:off x="539750" y="4365625"/>
            <a:ext cx="1370013" cy="1225550"/>
            <a:chOff x="158" y="2886"/>
            <a:chExt cx="863" cy="772"/>
          </a:xfrm>
        </p:grpSpPr>
        <p:pic>
          <p:nvPicPr>
            <p:cNvPr id="4127" name="Picture 53" descr="j0433943"/>
            <p:cNvPicPr>
              <a:picLocks noChangeAspect="1" noChangeArrowheads="1"/>
            </p:cNvPicPr>
            <p:nvPr/>
          </p:nvPicPr>
          <p:blipFill>
            <a:blip r:embed="rId12" cstate="print"/>
            <a:srcRect/>
            <a:stretch>
              <a:fillRect/>
            </a:stretch>
          </p:blipFill>
          <p:spPr bwMode="auto">
            <a:xfrm>
              <a:off x="158" y="2886"/>
              <a:ext cx="499" cy="499"/>
            </a:xfrm>
            <a:prstGeom prst="rect">
              <a:avLst/>
            </a:prstGeom>
            <a:noFill/>
            <a:ln w="9525">
              <a:noFill/>
              <a:miter lim="800000"/>
              <a:headEnd/>
              <a:tailEnd/>
            </a:ln>
          </p:spPr>
        </p:pic>
        <p:pic>
          <p:nvPicPr>
            <p:cNvPr id="4128" name="Picture 59" descr="j0433943"/>
            <p:cNvPicPr>
              <a:picLocks noChangeAspect="1" noChangeArrowheads="1"/>
            </p:cNvPicPr>
            <p:nvPr/>
          </p:nvPicPr>
          <p:blipFill>
            <a:blip r:embed="rId12" cstate="print"/>
            <a:srcRect/>
            <a:stretch>
              <a:fillRect/>
            </a:stretch>
          </p:blipFill>
          <p:spPr bwMode="auto">
            <a:xfrm>
              <a:off x="476" y="3113"/>
              <a:ext cx="545" cy="545"/>
            </a:xfrm>
            <a:prstGeom prst="rect">
              <a:avLst/>
            </a:prstGeom>
            <a:noFill/>
            <a:ln w="9525">
              <a:noFill/>
              <a:miter lim="800000"/>
              <a:headEnd/>
              <a:tailEnd/>
            </a:ln>
          </p:spPr>
        </p:pic>
      </p:grpSp>
      <p:pic>
        <p:nvPicPr>
          <p:cNvPr id="69737" name="Picture 105" descr="j0303509"/>
          <p:cNvPicPr>
            <a:picLocks noChangeAspect="1" noChangeArrowheads="1"/>
          </p:cNvPicPr>
          <p:nvPr/>
        </p:nvPicPr>
        <p:blipFill>
          <a:blip r:embed="rId13" cstate="print"/>
          <a:srcRect/>
          <a:stretch>
            <a:fillRect/>
          </a:stretch>
        </p:blipFill>
        <p:spPr bwMode="auto">
          <a:xfrm rot="-2634531">
            <a:off x="5992813" y="1366838"/>
            <a:ext cx="1079500" cy="833437"/>
          </a:xfrm>
          <a:prstGeom prst="rect">
            <a:avLst/>
          </a:prstGeom>
          <a:noFill/>
          <a:effectLst>
            <a:outerShdw dist="107763" dir="2700000" algn="ctr" rotWithShape="0">
              <a:srgbClr val="808080">
                <a:alpha val="50000"/>
              </a:srgbClr>
            </a:outerShdw>
          </a:effectLst>
        </p:spPr>
      </p:pic>
      <p:sp>
        <p:nvSpPr>
          <p:cNvPr id="4125" name="AutoShape 117"/>
          <p:cNvSpPr>
            <a:spLocks noChangeArrowheads="1"/>
          </p:cNvSpPr>
          <p:nvPr/>
        </p:nvSpPr>
        <p:spPr bwMode="auto">
          <a:xfrm>
            <a:off x="1908175" y="2636838"/>
            <a:ext cx="431800" cy="360362"/>
          </a:xfrm>
          <a:prstGeom prst="roundRect">
            <a:avLst>
              <a:gd name="adj" fmla="val 50000"/>
            </a:avLst>
          </a:prstGeom>
          <a:solidFill>
            <a:srgbClr val="339933"/>
          </a:solidFill>
          <a:ln w="19050" algn="ctr">
            <a:noFill/>
            <a:round/>
            <a:headEnd/>
            <a:tailEnd/>
          </a:ln>
        </p:spPr>
        <p:txBody>
          <a:bodyPr wrap="none" anchor="ctr"/>
          <a:lstStyle/>
          <a:p>
            <a:r>
              <a:rPr lang="en-US" altLang="ja-JP" sz="1600">
                <a:solidFill>
                  <a:schemeClr val="bg1"/>
                </a:solidFill>
                <a:latin typeface="HGS創英角ｺﾞｼｯｸUB" pitchFamily="50" charset="-128"/>
                <a:ea typeface="HGS創英角ｺﾞｼｯｸUB" pitchFamily="50" charset="-128"/>
              </a:rPr>
              <a:t>②</a:t>
            </a:r>
          </a:p>
        </p:txBody>
      </p:sp>
      <p:sp>
        <p:nvSpPr>
          <p:cNvPr id="4126" name="Text Box 138"/>
          <p:cNvSpPr txBox="1">
            <a:spLocks noChangeArrowheads="1"/>
          </p:cNvSpPr>
          <p:nvPr/>
        </p:nvSpPr>
        <p:spPr bwMode="auto">
          <a:xfrm>
            <a:off x="5003800" y="1557338"/>
            <a:ext cx="1439863" cy="336550"/>
          </a:xfrm>
          <a:prstGeom prst="rect">
            <a:avLst/>
          </a:prstGeom>
          <a:noFill/>
          <a:ln w="19050" algn="ctr">
            <a:noFill/>
            <a:miter lim="800000"/>
            <a:headEnd/>
            <a:tailEnd/>
          </a:ln>
        </p:spPr>
        <p:txBody>
          <a:bodyPr>
            <a:spAutoFit/>
          </a:bodyPr>
          <a:lstStyle/>
          <a:p>
            <a:r>
              <a:rPr lang="ja-JP" altLang="en-US" sz="1600">
                <a:latin typeface="HGS創英角ｺﾞｼｯｸUB" pitchFamily="50" charset="-128"/>
                <a:ea typeface="HGS創英角ｺﾞｼｯｸUB" pitchFamily="50" charset="-128"/>
              </a:rPr>
              <a:t>メール通知</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8"/>
          <p:cNvSpPr>
            <a:spLocks noChangeArrowheads="1"/>
          </p:cNvSpPr>
          <p:nvPr/>
        </p:nvSpPr>
        <p:spPr bwMode="auto">
          <a:xfrm>
            <a:off x="7235825" y="1412875"/>
            <a:ext cx="1584325" cy="639763"/>
          </a:xfrm>
          <a:prstGeom prst="rect">
            <a:avLst/>
          </a:prstGeom>
          <a:solidFill>
            <a:srgbClr val="FFFFFF"/>
          </a:solidFill>
          <a:ln w="19050" algn="ctr">
            <a:noFill/>
            <a:miter lim="800000"/>
            <a:headEnd/>
            <a:tailEnd/>
          </a:ln>
        </p:spPr>
        <p:txBody>
          <a:bodyPr>
            <a:spAutoFit/>
          </a:bodyPr>
          <a:lstStyle/>
          <a:p>
            <a:r>
              <a:rPr lang="ja-JP" altLang="en-US" sz="1200"/>
              <a:t>総務課などの担当者が寄せられた質問に回答。</a:t>
            </a:r>
          </a:p>
        </p:txBody>
      </p:sp>
      <p:sp>
        <p:nvSpPr>
          <p:cNvPr id="5123" name="AutoShape 72"/>
          <p:cNvSpPr>
            <a:spLocks noChangeArrowheads="1"/>
          </p:cNvSpPr>
          <p:nvPr/>
        </p:nvSpPr>
        <p:spPr bwMode="auto">
          <a:xfrm>
            <a:off x="7164388" y="908050"/>
            <a:ext cx="1800225" cy="2089150"/>
          </a:xfrm>
          <a:prstGeom prst="roundRect">
            <a:avLst>
              <a:gd name="adj" fmla="val 12153"/>
            </a:avLst>
          </a:prstGeom>
          <a:noFill/>
          <a:ln w="25400" algn="ctr">
            <a:solidFill>
              <a:srgbClr val="B1E197"/>
            </a:solidFill>
            <a:round/>
            <a:headEnd/>
            <a:tailEnd/>
          </a:ln>
        </p:spPr>
        <p:txBody>
          <a:bodyPr wrap="none" anchor="ctr"/>
          <a:lstStyle/>
          <a:p>
            <a:endParaRPr lang="ja-JP" altLang="ja-JP" sz="1200">
              <a:latin typeface="HGS創英角ｺﾞｼｯｸUB" pitchFamily="50" charset="-128"/>
              <a:ea typeface="HGS創英角ｺﾞｼｯｸUB" pitchFamily="50" charset="-128"/>
            </a:endParaRPr>
          </a:p>
        </p:txBody>
      </p:sp>
      <p:sp>
        <p:nvSpPr>
          <p:cNvPr id="5124" name="Rectangle 2" descr="右上がり対角線"/>
          <p:cNvSpPr>
            <a:spLocks noGrp="1" noChangeArrowheads="1"/>
          </p:cNvSpPr>
          <p:nvPr>
            <p:ph type="title"/>
          </p:nvPr>
        </p:nvSpPr>
        <p:spPr/>
        <p:txBody>
          <a:bodyPr/>
          <a:lstStyle/>
          <a:p>
            <a:pPr eaLnBrk="1" hangingPunct="1"/>
            <a:r>
              <a:rPr lang="ja-JP" altLang="en-US" smtClean="0"/>
              <a:t>社内</a:t>
            </a:r>
            <a:r>
              <a:rPr lang="en-US" altLang="ja-JP" smtClean="0"/>
              <a:t>FAQ</a:t>
            </a:r>
            <a:r>
              <a:rPr lang="ja-JP" altLang="en-US" smtClean="0"/>
              <a:t>　　　　　　　</a:t>
            </a:r>
            <a:r>
              <a:rPr lang="ja-JP" altLang="en-US" sz="2400" smtClean="0"/>
              <a:t>■社内で頻繁に発生する質問を集約■</a:t>
            </a:r>
          </a:p>
        </p:txBody>
      </p:sp>
      <p:sp>
        <p:nvSpPr>
          <p:cNvPr id="5125" name="AutoShape 8"/>
          <p:cNvSpPr>
            <a:spLocks noChangeArrowheads="1"/>
          </p:cNvSpPr>
          <p:nvPr/>
        </p:nvSpPr>
        <p:spPr bwMode="auto">
          <a:xfrm>
            <a:off x="179388" y="908050"/>
            <a:ext cx="1584325" cy="5257800"/>
          </a:xfrm>
          <a:prstGeom prst="roundRect">
            <a:avLst>
              <a:gd name="adj" fmla="val 12153"/>
            </a:avLst>
          </a:prstGeom>
          <a:noFill/>
          <a:ln w="25400" algn="ctr">
            <a:solidFill>
              <a:srgbClr val="B1E197"/>
            </a:solidFill>
            <a:round/>
            <a:headEnd/>
            <a:tailEnd/>
          </a:ln>
        </p:spPr>
        <p:txBody>
          <a:bodyPr wrap="none" anchor="ctr"/>
          <a:lstStyle/>
          <a:p>
            <a:endParaRPr lang="ja-JP" altLang="en-US"/>
          </a:p>
        </p:txBody>
      </p:sp>
      <p:sp>
        <p:nvSpPr>
          <p:cNvPr id="5126" name="Text Box 9"/>
          <p:cNvSpPr txBox="1">
            <a:spLocks noChangeArrowheads="1"/>
          </p:cNvSpPr>
          <p:nvPr/>
        </p:nvSpPr>
        <p:spPr bwMode="auto">
          <a:xfrm>
            <a:off x="179388" y="1341438"/>
            <a:ext cx="1555750" cy="1004887"/>
          </a:xfrm>
          <a:prstGeom prst="rect">
            <a:avLst/>
          </a:prstGeom>
          <a:noFill/>
          <a:ln w="19050" algn="ctr">
            <a:noFill/>
            <a:miter lim="800000"/>
            <a:headEnd/>
            <a:tailEnd/>
          </a:ln>
        </p:spPr>
        <p:txBody>
          <a:bodyPr wrap="none">
            <a:spAutoFit/>
          </a:bodyPr>
          <a:lstStyle/>
          <a:p>
            <a:r>
              <a:rPr lang="ja-JP" altLang="en-US" sz="1200"/>
              <a:t>物品購入の申請方法</a:t>
            </a:r>
          </a:p>
          <a:p>
            <a:r>
              <a:rPr lang="ja-JP" altLang="en-US" sz="1200"/>
              <a:t>引越し時の手続き</a:t>
            </a:r>
          </a:p>
          <a:p>
            <a:r>
              <a:rPr lang="ja-JP" altLang="en-US" sz="1200"/>
              <a:t>郵便の送り方</a:t>
            </a:r>
          </a:p>
          <a:p>
            <a:r>
              <a:rPr lang="ja-JP" altLang="en-US" sz="1200"/>
              <a:t>カードキーを忘れた</a:t>
            </a:r>
          </a:p>
          <a:p>
            <a:r>
              <a:rPr lang="ja-JP" altLang="en-US" sz="1200"/>
              <a:t>などの質問。</a:t>
            </a:r>
          </a:p>
        </p:txBody>
      </p:sp>
      <p:sp>
        <p:nvSpPr>
          <p:cNvPr id="5127" name="AutoShape 10"/>
          <p:cNvSpPr>
            <a:spLocks noChangeArrowheads="1"/>
          </p:cNvSpPr>
          <p:nvPr/>
        </p:nvSpPr>
        <p:spPr bwMode="auto">
          <a:xfrm>
            <a:off x="1763713" y="3141663"/>
            <a:ext cx="576262" cy="846137"/>
          </a:xfrm>
          <a:prstGeom prst="rightArrow">
            <a:avLst>
              <a:gd name="adj1" fmla="val 61352"/>
              <a:gd name="adj2" fmla="val 53718"/>
            </a:avLst>
          </a:prstGeom>
          <a:solidFill>
            <a:srgbClr val="339933"/>
          </a:solidFill>
          <a:ln w="19050" algn="ctr">
            <a:solidFill>
              <a:srgbClr val="339933"/>
            </a:solidFill>
            <a:miter lim="800000"/>
            <a:headEnd/>
            <a:tailEnd/>
          </a:ln>
        </p:spPr>
        <p:txBody>
          <a:bodyPr wrap="none" anchor="ctr"/>
          <a:lstStyle/>
          <a:p>
            <a:r>
              <a:rPr lang="ja-JP" altLang="en-US" sz="1800">
                <a:latin typeface="HGS創英角ｺﾞｼｯｸUB" pitchFamily="50" charset="-128"/>
                <a:ea typeface="HGS創英角ｺﾞｼｯｸUB" pitchFamily="50" charset="-128"/>
              </a:rPr>
              <a:t>質問を登録</a:t>
            </a:r>
          </a:p>
        </p:txBody>
      </p:sp>
      <p:sp>
        <p:nvSpPr>
          <p:cNvPr id="5128" name="AutoShape 11"/>
          <p:cNvSpPr>
            <a:spLocks noChangeArrowheads="1"/>
          </p:cNvSpPr>
          <p:nvPr/>
        </p:nvSpPr>
        <p:spPr bwMode="auto">
          <a:xfrm>
            <a:off x="5148263" y="4005263"/>
            <a:ext cx="3744912" cy="2305050"/>
          </a:xfrm>
          <a:prstGeom prst="roundRect">
            <a:avLst>
              <a:gd name="adj" fmla="val 12153"/>
            </a:avLst>
          </a:prstGeom>
          <a:noFill/>
          <a:ln w="25400" algn="ctr">
            <a:solidFill>
              <a:srgbClr val="FF6600"/>
            </a:solidFill>
            <a:round/>
            <a:headEnd/>
            <a:tailEnd/>
          </a:ln>
        </p:spPr>
        <p:txBody>
          <a:bodyPr wrap="none" anchor="ctr"/>
          <a:lstStyle/>
          <a:p>
            <a:endParaRPr lang="ja-JP" altLang="ja-JP" sz="1200"/>
          </a:p>
        </p:txBody>
      </p:sp>
      <p:pic>
        <p:nvPicPr>
          <p:cNvPr id="70668" name="Picture 12"/>
          <p:cNvPicPr>
            <a:picLocks noChangeAspect="1" noChangeArrowheads="1"/>
          </p:cNvPicPr>
          <p:nvPr/>
        </p:nvPicPr>
        <p:blipFill>
          <a:blip r:embed="rId3" cstate="print"/>
          <a:srcRect/>
          <a:stretch>
            <a:fillRect/>
          </a:stretch>
        </p:blipFill>
        <p:spPr bwMode="auto">
          <a:xfrm>
            <a:off x="2268538" y="1341438"/>
            <a:ext cx="2808287" cy="1730375"/>
          </a:xfrm>
          <a:prstGeom prst="rect">
            <a:avLst/>
          </a:prstGeom>
          <a:noFill/>
          <a:ln w="9525">
            <a:solidFill>
              <a:schemeClr val="bg2"/>
            </a:solidFill>
            <a:miter lim="800000"/>
            <a:headEnd/>
            <a:tailEnd/>
          </a:ln>
          <a:effectLst>
            <a:outerShdw dist="107763" dir="2700000" algn="ctr" rotWithShape="0">
              <a:srgbClr val="808080">
                <a:alpha val="50000"/>
              </a:srgbClr>
            </a:outerShdw>
          </a:effectLst>
        </p:spPr>
      </p:pic>
      <p:pic>
        <p:nvPicPr>
          <p:cNvPr id="70669" name="Picture 13"/>
          <p:cNvPicPr>
            <a:picLocks noChangeAspect="1" noChangeArrowheads="1"/>
          </p:cNvPicPr>
          <p:nvPr/>
        </p:nvPicPr>
        <p:blipFill>
          <a:blip r:embed="rId4" cstate="print"/>
          <a:srcRect/>
          <a:stretch>
            <a:fillRect/>
          </a:stretch>
        </p:blipFill>
        <p:spPr bwMode="auto">
          <a:xfrm>
            <a:off x="4859338" y="1844675"/>
            <a:ext cx="2146300" cy="1927225"/>
          </a:xfrm>
          <a:prstGeom prst="rect">
            <a:avLst/>
          </a:prstGeom>
          <a:noFill/>
          <a:ln w="9525">
            <a:solidFill>
              <a:schemeClr val="bg2"/>
            </a:solidFill>
            <a:miter lim="800000"/>
            <a:headEnd/>
            <a:tailEnd/>
          </a:ln>
          <a:effectLst>
            <a:outerShdw dist="107763" dir="2700000" algn="ctr" rotWithShape="0">
              <a:srgbClr val="808080">
                <a:alpha val="50000"/>
              </a:srgbClr>
            </a:outerShdw>
          </a:effectLst>
        </p:spPr>
      </p:pic>
      <p:grpSp>
        <p:nvGrpSpPr>
          <p:cNvPr id="2" name="Group 19"/>
          <p:cNvGrpSpPr>
            <a:grpSpLocks/>
          </p:cNvGrpSpPr>
          <p:nvPr/>
        </p:nvGrpSpPr>
        <p:grpSpPr bwMode="auto">
          <a:xfrm>
            <a:off x="395288" y="2420938"/>
            <a:ext cx="1081087" cy="1385887"/>
            <a:chOff x="158" y="1162"/>
            <a:chExt cx="866" cy="1100"/>
          </a:xfrm>
        </p:grpSpPr>
        <p:pic>
          <p:nvPicPr>
            <p:cNvPr id="5160" name="Picture 5" descr="j0432621"/>
            <p:cNvPicPr>
              <a:picLocks noChangeAspect="1" noChangeArrowheads="1"/>
            </p:cNvPicPr>
            <p:nvPr/>
          </p:nvPicPr>
          <p:blipFill>
            <a:blip r:embed="rId5" cstate="print"/>
            <a:srcRect/>
            <a:stretch>
              <a:fillRect/>
            </a:stretch>
          </p:blipFill>
          <p:spPr bwMode="auto">
            <a:xfrm flipH="1">
              <a:off x="657" y="1479"/>
              <a:ext cx="367" cy="367"/>
            </a:xfrm>
            <a:prstGeom prst="rect">
              <a:avLst/>
            </a:prstGeom>
            <a:noFill/>
            <a:ln w="9525">
              <a:noFill/>
              <a:miter lim="800000"/>
              <a:headEnd/>
              <a:tailEnd/>
            </a:ln>
          </p:spPr>
        </p:pic>
        <p:pic>
          <p:nvPicPr>
            <p:cNvPr id="5161" name="Picture 6" descr="j0432623"/>
            <p:cNvPicPr>
              <a:picLocks noChangeAspect="1" noChangeArrowheads="1"/>
            </p:cNvPicPr>
            <p:nvPr/>
          </p:nvPicPr>
          <p:blipFill>
            <a:blip r:embed="rId6" cstate="print"/>
            <a:srcRect/>
            <a:stretch>
              <a:fillRect/>
            </a:stretch>
          </p:blipFill>
          <p:spPr bwMode="auto">
            <a:xfrm flipH="1">
              <a:off x="431" y="1842"/>
              <a:ext cx="420" cy="420"/>
            </a:xfrm>
            <a:prstGeom prst="rect">
              <a:avLst/>
            </a:prstGeom>
            <a:noFill/>
            <a:ln w="9525">
              <a:noFill/>
              <a:miter lim="800000"/>
              <a:headEnd/>
              <a:tailEnd/>
            </a:ln>
          </p:spPr>
        </p:pic>
        <p:pic>
          <p:nvPicPr>
            <p:cNvPr id="5162" name="Picture 7" descr="j0432625"/>
            <p:cNvPicPr>
              <a:picLocks noChangeAspect="1" noChangeArrowheads="1"/>
            </p:cNvPicPr>
            <p:nvPr/>
          </p:nvPicPr>
          <p:blipFill>
            <a:blip r:embed="rId7" cstate="print"/>
            <a:srcRect/>
            <a:stretch>
              <a:fillRect/>
            </a:stretch>
          </p:blipFill>
          <p:spPr bwMode="auto">
            <a:xfrm flipH="1">
              <a:off x="158" y="1615"/>
              <a:ext cx="374" cy="374"/>
            </a:xfrm>
            <a:prstGeom prst="rect">
              <a:avLst/>
            </a:prstGeom>
            <a:noFill/>
            <a:ln w="9525">
              <a:noFill/>
              <a:miter lim="800000"/>
              <a:headEnd/>
              <a:tailEnd/>
            </a:ln>
          </p:spPr>
        </p:pic>
        <p:sp>
          <p:nvSpPr>
            <p:cNvPr id="5163" name="AutoShape 18"/>
            <p:cNvSpPr>
              <a:spLocks noChangeArrowheads="1"/>
            </p:cNvSpPr>
            <p:nvPr/>
          </p:nvSpPr>
          <p:spPr bwMode="auto">
            <a:xfrm>
              <a:off x="295" y="1162"/>
              <a:ext cx="576" cy="384"/>
            </a:xfrm>
            <a:prstGeom prst="wedgeEllipseCallout">
              <a:avLst>
                <a:gd name="adj1" fmla="val 1042"/>
                <a:gd name="adj2" fmla="val 90106"/>
              </a:avLst>
            </a:prstGeom>
            <a:noFill/>
            <a:ln w="25400" algn="ctr">
              <a:solidFill>
                <a:schemeClr val="tx1"/>
              </a:solidFill>
              <a:miter lim="800000"/>
              <a:headEnd/>
              <a:tailEnd/>
            </a:ln>
          </p:spPr>
          <p:txBody>
            <a:bodyPr anchor="ctr"/>
            <a:lstStyle/>
            <a:p>
              <a:r>
                <a:rPr lang="ja-JP" altLang="en-US" sz="1600">
                  <a:latin typeface="HGS創英角ｺﾞｼｯｸUB" pitchFamily="50" charset="-128"/>
                  <a:ea typeface="HGS創英角ｺﾞｼｯｸUB" pitchFamily="50" charset="-128"/>
                </a:rPr>
                <a:t>？</a:t>
              </a:r>
            </a:p>
          </p:txBody>
        </p:sp>
      </p:grpSp>
      <p:sp>
        <p:nvSpPr>
          <p:cNvPr id="5132" name="Text Box 22"/>
          <p:cNvSpPr txBox="1">
            <a:spLocks noChangeArrowheads="1"/>
          </p:cNvSpPr>
          <p:nvPr/>
        </p:nvSpPr>
        <p:spPr bwMode="auto">
          <a:xfrm>
            <a:off x="179388" y="4076700"/>
            <a:ext cx="1571625" cy="822325"/>
          </a:xfrm>
          <a:prstGeom prst="rect">
            <a:avLst/>
          </a:prstGeom>
          <a:noFill/>
          <a:ln w="19050" algn="ctr">
            <a:noFill/>
            <a:miter lim="800000"/>
            <a:headEnd/>
            <a:tailEnd/>
          </a:ln>
        </p:spPr>
        <p:txBody>
          <a:bodyPr>
            <a:spAutoFit/>
          </a:bodyPr>
          <a:lstStyle/>
          <a:p>
            <a:r>
              <a:rPr lang="ja-JP" altLang="en-US" sz="1200"/>
              <a:t>デヂエに登録されている情報から解決策を確認。無い場合は新たに質問を登録。</a:t>
            </a:r>
          </a:p>
        </p:txBody>
      </p:sp>
      <p:pic>
        <p:nvPicPr>
          <p:cNvPr id="5133" name="Picture 23" descr="j0433941"/>
          <p:cNvPicPr>
            <a:picLocks noChangeAspect="1" noChangeArrowheads="1"/>
          </p:cNvPicPr>
          <p:nvPr/>
        </p:nvPicPr>
        <p:blipFill>
          <a:blip r:embed="rId8" cstate="print"/>
          <a:srcRect/>
          <a:stretch>
            <a:fillRect/>
          </a:stretch>
        </p:blipFill>
        <p:spPr bwMode="auto">
          <a:xfrm>
            <a:off x="539750" y="4941888"/>
            <a:ext cx="792163" cy="792162"/>
          </a:xfrm>
          <a:prstGeom prst="rect">
            <a:avLst/>
          </a:prstGeom>
          <a:noFill/>
          <a:ln w="9525">
            <a:noFill/>
            <a:miter lim="800000"/>
            <a:headEnd/>
            <a:tailEnd/>
          </a:ln>
        </p:spPr>
      </p:pic>
      <p:sp>
        <p:nvSpPr>
          <p:cNvPr id="5134" name="AutoShape 24"/>
          <p:cNvSpPr>
            <a:spLocks noChangeArrowheads="1"/>
          </p:cNvSpPr>
          <p:nvPr/>
        </p:nvSpPr>
        <p:spPr bwMode="auto">
          <a:xfrm rot="10800000">
            <a:off x="6588125" y="1628775"/>
            <a:ext cx="576263" cy="846138"/>
          </a:xfrm>
          <a:prstGeom prst="rightArrow">
            <a:avLst>
              <a:gd name="adj1" fmla="val 61352"/>
              <a:gd name="adj2" fmla="val 53718"/>
            </a:avLst>
          </a:prstGeom>
          <a:solidFill>
            <a:srgbClr val="339933"/>
          </a:solidFill>
          <a:ln w="19050" algn="ctr">
            <a:solidFill>
              <a:srgbClr val="339933"/>
            </a:solidFill>
            <a:miter lim="800000"/>
            <a:headEnd/>
            <a:tailEnd/>
          </a:ln>
        </p:spPr>
        <p:txBody>
          <a:bodyPr rot="10800000" wrap="none" anchor="ctr"/>
          <a:lstStyle/>
          <a:p>
            <a:r>
              <a:rPr lang="ja-JP" altLang="en-US" sz="1800">
                <a:latin typeface="HGS創英角ｺﾞｼｯｸUB" pitchFamily="50" charset="-128"/>
                <a:ea typeface="HGS創英角ｺﾞｼｯｸUB" pitchFamily="50" charset="-128"/>
              </a:rPr>
              <a:t>回答を登録</a:t>
            </a:r>
          </a:p>
        </p:txBody>
      </p:sp>
      <p:pic>
        <p:nvPicPr>
          <p:cNvPr id="70673" name="Picture 17"/>
          <p:cNvPicPr>
            <a:picLocks noChangeAspect="1" noChangeArrowheads="1"/>
          </p:cNvPicPr>
          <p:nvPr/>
        </p:nvPicPr>
        <p:blipFill>
          <a:blip r:embed="rId9" cstate="print"/>
          <a:srcRect/>
          <a:stretch>
            <a:fillRect/>
          </a:stretch>
        </p:blipFill>
        <p:spPr bwMode="auto">
          <a:xfrm>
            <a:off x="1908175" y="5157788"/>
            <a:ext cx="3022600" cy="714375"/>
          </a:xfrm>
          <a:prstGeom prst="rect">
            <a:avLst/>
          </a:prstGeom>
          <a:noFill/>
          <a:ln w="9525">
            <a:solidFill>
              <a:schemeClr val="bg2"/>
            </a:solidFill>
            <a:miter lim="800000"/>
            <a:headEnd/>
            <a:tailEnd/>
          </a:ln>
          <a:effectLst>
            <a:outerShdw dist="107763" dir="2700000" algn="ctr" rotWithShape="0">
              <a:srgbClr val="808080">
                <a:alpha val="50000"/>
              </a:srgbClr>
            </a:outerShdw>
          </a:effectLst>
        </p:spPr>
      </p:pic>
      <p:sp>
        <p:nvSpPr>
          <p:cNvPr id="5136" name="AutoShape 25"/>
          <p:cNvSpPr>
            <a:spLocks noChangeArrowheads="1"/>
          </p:cNvSpPr>
          <p:nvPr/>
        </p:nvSpPr>
        <p:spPr bwMode="auto">
          <a:xfrm>
            <a:off x="3708400" y="5157788"/>
            <a:ext cx="790575" cy="215900"/>
          </a:xfrm>
          <a:prstGeom prst="roundRect">
            <a:avLst>
              <a:gd name="adj" fmla="val 12153"/>
            </a:avLst>
          </a:prstGeom>
          <a:noFill/>
          <a:ln w="25400" algn="ctr">
            <a:solidFill>
              <a:srgbClr val="FF6600"/>
            </a:solidFill>
            <a:round/>
            <a:headEnd/>
            <a:tailEnd/>
          </a:ln>
        </p:spPr>
        <p:txBody>
          <a:bodyPr wrap="none" anchor="ctr"/>
          <a:lstStyle/>
          <a:p>
            <a:endParaRPr lang="ja-JP" altLang="ja-JP" sz="1200"/>
          </a:p>
        </p:txBody>
      </p:sp>
      <p:sp>
        <p:nvSpPr>
          <p:cNvPr id="5137" name="Line 32"/>
          <p:cNvSpPr>
            <a:spLocks noChangeShapeType="1"/>
          </p:cNvSpPr>
          <p:nvPr/>
        </p:nvSpPr>
        <p:spPr bwMode="auto">
          <a:xfrm>
            <a:off x="1835150" y="5734050"/>
            <a:ext cx="3168650" cy="0"/>
          </a:xfrm>
          <a:prstGeom prst="line">
            <a:avLst/>
          </a:prstGeom>
          <a:noFill/>
          <a:ln w="19050">
            <a:solidFill>
              <a:srgbClr val="FF6600"/>
            </a:solidFill>
            <a:round/>
            <a:headEnd/>
            <a:tailEnd/>
          </a:ln>
        </p:spPr>
        <p:txBody>
          <a:bodyPr wrap="none" anchor="ctr"/>
          <a:lstStyle/>
          <a:p>
            <a:endParaRPr lang="en-US"/>
          </a:p>
        </p:txBody>
      </p:sp>
      <p:sp>
        <p:nvSpPr>
          <p:cNvPr id="5138" name="Line 41"/>
          <p:cNvSpPr>
            <a:spLocks noChangeShapeType="1"/>
          </p:cNvSpPr>
          <p:nvPr/>
        </p:nvSpPr>
        <p:spPr bwMode="auto">
          <a:xfrm>
            <a:off x="7091363" y="3716338"/>
            <a:ext cx="0" cy="0"/>
          </a:xfrm>
          <a:prstGeom prst="line">
            <a:avLst/>
          </a:prstGeom>
          <a:noFill/>
          <a:ln w="19050">
            <a:solidFill>
              <a:srgbClr val="0033CC"/>
            </a:solidFill>
            <a:round/>
            <a:headEnd/>
            <a:tailEnd/>
          </a:ln>
        </p:spPr>
        <p:txBody>
          <a:bodyPr wrap="none" anchor="ctr"/>
          <a:lstStyle/>
          <a:p>
            <a:endParaRPr lang="en-US"/>
          </a:p>
        </p:txBody>
      </p:sp>
      <p:sp>
        <p:nvSpPr>
          <p:cNvPr id="5139" name="Rectangle 26"/>
          <p:cNvSpPr>
            <a:spLocks noChangeArrowheads="1"/>
          </p:cNvSpPr>
          <p:nvPr/>
        </p:nvSpPr>
        <p:spPr bwMode="auto">
          <a:xfrm>
            <a:off x="1979613" y="4652963"/>
            <a:ext cx="2879725" cy="476250"/>
          </a:xfrm>
          <a:prstGeom prst="rect">
            <a:avLst/>
          </a:prstGeom>
          <a:solidFill>
            <a:srgbClr val="FFFFFF"/>
          </a:solidFill>
          <a:ln w="19050" algn="ctr">
            <a:solidFill>
              <a:srgbClr val="339933"/>
            </a:solidFill>
            <a:miter lim="800000"/>
            <a:headEnd/>
            <a:tailEnd/>
          </a:ln>
        </p:spPr>
        <p:txBody>
          <a:bodyPr>
            <a:spAutoFit/>
          </a:bodyPr>
          <a:lstStyle/>
          <a:p>
            <a:r>
              <a:rPr lang="ja-JP" altLang="en-US" sz="1200"/>
              <a:t>検索機能</a:t>
            </a:r>
          </a:p>
          <a:p>
            <a:r>
              <a:rPr lang="ja-JP" altLang="en-US" sz="1200"/>
              <a:t>知りたい回答のデータも簡単に抽出。</a:t>
            </a:r>
          </a:p>
        </p:txBody>
      </p:sp>
      <p:grpSp>
        <p:nvGrpSpPr>
          <p:cNvPr id="3" name="Group 66"/>
          <p:cNvGrpSpPr>
            <a:grpSpLocks/>
          </p:cNvGrpSpPr>
          <p:nvPr/>
        </p:nvGrpSpPr>
        <p:grpSpPr bwMode="auto">
          <a:xfrm>
            <a:off x="7885113" y="3860800"/>
            <a:ext cx="1006475" cy="1243013"/>
            <a:chOff x="4967" y="2840"/>
            <a:chExt cx="634" cy="783"/>
          </a:xfrm>
        </p:grpSpPr>
        <p:pic>
          <p:nvPicPr>
            <p:cNvPr id="5155" name="Picture 50" descr="j0432621"/>
            <p:cNvPicPr>
              <a:picLocks noChangeAspect="1" noChangeArrowheads="1"/>
            </p:cNvPicPr>
            <p:nvPr/>
          </p:nvPicPr>
          <p:blipFill>
            <a:blip r:embed="rId10" cstate="print"/>
            <a:srcRect/>
            <a:stretch>
              <a:fillRect/>
            </a:stretch>
          </p:blipFill>
          <p:spPr bwMode="auto">
            <a:xfrm>
              <a:off x="4967" y="3066"/>
              <a:ext cx="269" cy="261"/>
            </a:xfrm>
            <a:prstGeom prst="rect">
              <a:avLst/>
            </a:prstGeom>
            <a:noFill/>
            <a:ln w="9525">
              <a:noFill/>
              <a:miter lim="800000"/>
              <a:headEnd/>
              <a:tailEnd/>
            </a:ln>
          </p:spPr>
        </p:pic>
        <p:pic>
          <p:nvPicPr>
            <p:cNvPr id="5156" name="Picture 51" descr="j0432623"/>
            <p:cNvPicPr>
              <a:picLocks noChangeAspect="1" noChangeArrowheads="1"/>
            </p:cNvPicPr>
            <p:nvPr/>
          </p:nvPicPr>
          <p:blipFill>
            <a:blip r:embed="rId11" cstate="print"/>
            <a:srcRect/>
            <a:stretch>
              <a:fillRect/>
            </a:stretch>
          </p:blipFill>
          <p:spPr bwMode="auto">
            <a:xfrm>
              <a:off x="5094" y="3324"/>
              <a:ext cx="307" cy="299"/>
            </a:xfrm>
            <a:prstGeom prst="rect">
              <a:avLst/>
            </a:prstGeom>
            <a:noFill/>
            <a:ln w="9525">
              <a:noFill/>
              <a:miter lim="800000"/>
              <a:headEnd/>
              <a:tailEnd/>
            </a:ln>
          </p:spPr>
        </p:pic>
        <p:pic>
          <p:nvPicPr>
            <p:cNvPr id="5157" name="Picture 52" descr="j0432625"/>
            <p:cNvPicPr>
              <a:picLocks noChangeAspect="1" noChangeArrowheads="1"/>
            </p:cNvPicPr>
            <p:nvPr/>
          </p:nvPicPr>
          <p:blipFill>
            <a:blip r:embed="rId12" cstate="print"/>
            <a:srcRect/>
            <a:stretch>
              <a:fillRect/>
            </a:stretch>
          </p:blipFill>
          <p:spPr bwMode="auto">
            <a:xfrm>
              <a:off x="5327" y="3162"/>
              <a:ext cx="274" cy="267"/>
            </a:xfrm>
            <a:prstGeom prst="rect">
              <a:avLst/>
            </a:prstGeom>
            <a:noFill/>
            <a:ln w="9525">
              <a:noFill/>
              <a:miter lim="800000"/>
              <a:headEnd/>
              <a:tailEnd/>
            </a:ln>
          </p:spPr>
        </p:pic>
        <p:sp>
          <p:nvSpPr>
            <p:cNvPr id="5158" name="AutoShape 53"/>
            <p:cNvSpPr>
              <a:spLocks noChangeArrowheads="1"/>
            </p:cNvSpPr>
            <p:nvPr/>
          </p:nvSpPr>
          <p:spPr bwMode="auto">
            <a:xfrm flipH="1">
              <a:off x="5079" y="2840"/>
              <a:ext cx="422" cy="273"/>
            </a:xfrm>
            <a:prstGeom prst="wedgeEllipseCallout">
              <a:avLst>
                <a:gd name="adj1" fmla="val 1042"/>
                <a:gd name="adj2" fmla="val 90106"/>
              </a:avLst>
            </a:prstGeom>
            <a:solidFill>
              <a:schemeClr val="bg1"/>
            </a:solidFill>
            <a:ln w="25400" algn="ctr">
              <a:solidFill>
                <a:schemeClr val="tx1"/>
              </a:solidFill>
              <a:miter lim="800000"/>
              <a:headEnd/>
              <a:tailEnd/>
            </a:ln>
          </p:spPr>
          <p:txBody>
            <a:bodyPr anchor="ctr"/>
            <a:lstStyle/>
            <a:p>
              <a:r>
                <a:rPr lang="en-US" altLang="ja-JP" sz="1600">
                  <a:solidFill>
                    <a:srgbClr val="FF6600"/>
                  </a:solidFill>
                  <a:latin typeface="HGS創英角ｺﾞｼｯｸUB" pitchFamily="50" charset="-128"/>
                  <a:ea typeface="HGS創英角ｺﾞｼｯｸUB" pitchFamily="50" charset="-128"/>
                </a:rPr>
                <a:t>OK♪</a:t>
              </a:r>
            </a:p>
          </p:txBody>
        </p:sp>
        <p:sp>
          <p:nvSpPr>
            <p:cNvPr id="5159" name="AutoShape 54"/>
            <p:cNvSpPr>
              <a:spLocks noChangeArrowheads="1"/>
            </p:cNvSpPr>
            <p:nvPr/>
          </p:nvSpPr>
          <p:spPr bwMode="auto">
            <a:xfrm>
              <a:off x="5375" y="2840"/>
              <a:ext cx="226" cy="213"/>
            </a:xfrm>
            <a:prstGeom prst="smileyFace">
              <a:avLst>
                <a:gd name="adj" fmla="val 4653"/>
              </a:avLst>
            </a:prstGeom>
            <a:solidFill>
              <a:srgbClr val="FF6600"/>
            </a:solidFill>
            <a:ln w="19050">
              <a:solidFill>
                <a:schemeClr val="bg1"/>
              </a:solidFill>
              <a:round/>
              <a:headEnd/>
              <a:tailEnd/>
            </a:ln>
          </p:spPr>
          <p:txBody>
            <a:bodyPr wrap="none" anchor="ctr"/>
            <a:lstStyle/>
            <a:p>
              <a:endParaRPr lang="ja-JP" altLang="en-US"/>
            </a:p>
          </p:txBody>
        </p:sp>
      </p:grpSp>
      <p:sp>
        <p:nvSpPr>
          <p:cNvPr id="5141" name="Text Box 57"/>
          <p:cNvSpPr txBox="1">
            <a:spLocks noChangeArrowheads="1"/>
          </p:cNvSpPr>
          <p:nvPr/>
        </p:nvSpPr>
        <p:spPr bwMode="auto">
          <a:xfrm>
            <a:off x="2195513" y="981075"/>
            <a:ext cx="2089150" cy="293688"/>
          </a:xfrm>
          <a:prstGeom prst="rect">
            <a:avLst/>
          </a:prstGeom>
          <a:solidFill>
            <a:srgbClr val="FFFFFF"/>
          </a:solidFill>
          <a:ln w="19050" algn="ctr">
            <a:solidFill>
              <a:schemeClr val="bg2"/>
            </a:solidFill>
            <a:miter lim="800000"/>
            <a:headEnd/>
            <a:tailEnd/>
          </a:ln>
        </p:spPr>
        <p:txBody>
          <a:bodyPr>
            <a:spAutoFit/>
          </a:bodyPr>
          <a:lstStyle/>
          <a:p>
            <a:r>
              <a:rPr lang="ja-JP" altLang="en-US" sz="1200"/>
              <a:t>過去の質問と回答が蓄積</a:t>
            </a:r>
          </a:p>
        </p:txBody>
      </p:sp>
      <p:sp>
        <p:nvSpPr>
          <p:cNvPr id="5142" name="Text Box 58"/>
          <p:cNvSpPr txBox="1">
            <a:spLocks noChangeArrowheads="1"/>
          </p:cNvSpPr>
          <p:nvPr/>
        </p:nvSpPr>
        <p:spPr bwMode="auto">
          <a:xfrm>
            <a:off x="4716463" y="1773238"/>
            <a:ext cx="1225550" cy="293687"/>
          </a:xfrm>
          <a:prstGeom prst="rect">
            <a:avLst/>
          </a:prstGeom>
          <a:solidFill>
            <a:srgbClr val="FFFFFF"/>
          </a:solidFill>
          <a:ln w="19050" algn="ctr">
            <a:solidFill>
              <a:schemeClr val="bg2"/>
            </a:solidFill>
            <a:miter lim="800000"/>
            <a:headEnd/>
            <a:tailEnd/>
          </a:ln>
        </p:spPr>
        <p:txBody>
          <a:bodyPr>
            <a:spAutoFit/>
          </a:bodyPr>
          <a:lstStyle/>
          <a:p>
            <a:r>
              <a:rPr lang="ja-JP" altLang="en-US" sz="1200"/>
              <a:t>質問登録画面</a:t>
            </a:r>
            <a:endParaRPr lang="ja-JP" altLang="en-US" sz="1200">
              <a:latin typeface="HGS創英角ｺﾞｼｯｸUB" pitchFamily="50" charset="-128"/>
              <a:ea typeface="HGS創英角ｺﾞｼｯｸUB" pitchFamily="50" charset="-128"/>
            </a:endParaRPr>
          </a:p>
        </p:txBody>
      </p:sp>
      <p:sp>
        <p:nvSpPr>
          <p:cNvPr id="5143" name="Rectangle 61"/>
          <p:cNvSpPr>
            <a:spLocks noChangeArrowheads="1"/>
          </p:cNvSpPr>
          <p:nvPr/>
        </p:nvSpPr>
        <p:spPr bwMode="auto">
          <a:xfrm>
            <a:off x="5508625" y="4508500"/>
            <a:ext cx="3097213" cy="1581150"/>
          </a:xfrm>
          <a:prstGeom prst="rect">
            <a:avLst/>
          </a:prstGeom>
          <a:noFill/>
          <a:ln w="19050" algn="ctr">
            <a:noFill/>
            <a:miter lim="800000"/>
            <a:headEnd/>
            <a:tailEnd/>
          </a:ln>
        </p:spPr>
        <p:txBody>
          <a:bodyPr>
            <a:spAutoFit/>
          </a:bodyPr>
          <a:lstStyle/>
          <a:p>
            <a:pPr algn="l"/>
            <a:r>
              <a:rPr lang="ja-JP" altLang="en-US" sz="1400"/>
              <a:t>総務課へ直接問い合わせ</a:t>
            </a:r>
          </a:p>
          <a:p>
            <a:pPr algn="l"/>
            <a:r>
              <a:rPr lang="ja-JP" altLang="en-US" sz="1400"/>
              <a:t>る手間なく、解決策を知ることが</a:t>
            </a:r>
          </a:p>
          <a:p>
            <a:pPr algn="l"/>
            <a:r>
              <a:rPr lang="ja-JP" altLang="en-US" sz="1400"/>
              <a:t>できる。総務課の職員の仕事の</a:t>
            </a:r>
          </a:p>
          <a:p>
            <a:pPr algn="l"/>
            <a:r>
              <a:rPr lang="ja-JP" altLang="en-US" sz="1400"/>
              <a:t>　　　　　　　軽減にも繋がる。蓄積され　　</a:t>
            </a:r>
          </a:p>
          <a:p>
            <a:pPr algn="l"/>
            <a:r>
              <a:rPr lang="ja-JP" altLang="en-US" sz="1400"/>
              <a:t>　　　　　　　たデータを社内で有効活用。</a:t>
            </a:r>
          </a:p>
          <a:p>
            <a:pPr algn="l"/>
            <a:r>
              <a:rPr lang="ja-JP" altLang="en-US" sz="1400"/>
              <a:t>　　　　　　　大切な業務時間を無駄に　　　　　　　　　　　</a:t>
            </a:r>
          </a:p>
          <a:p>
            <a:pPr algn="l"/>
            <a:r>
              <a:rPr lang="ja-JP" altLang="en-US" sz="1400"/>
              <a:t>　　　　　　　使わずにすみます。</a:t>
            </a:r>
          </a:p>
        </p:txBody>
      </p:sp>
      <p:pic>
        <p:nvPicPr>
          <p:cNvPr id="5144" name="Picture 62" descr="j0432611"/>
          <p:cNvPicPr>
            <a:picLocks noChangeAspect="1" noChangeArrowheads="1"/>
          </p:cNvPicPr>
          <p:nvPr/>
        </p:nvPicPr>
        <p:blipFill>
          <a:blip r:embed="rId13" cstate="print"/>
          <a:srcRect/>
          <a:stretch>
            <a:fillRect/>
          </a:stretch>
        </p:blipFill>
        <p:spPr bwMode="auto">
          <a:xfrm>
            <a:off x="5365750" y="5705475"/>
            <a:ext cx="647700" cy="603250"/>
          </a:xfrm>
          <a:prstGeom prst="rect">
            <a:avLst/>
          </a:prstGeom>
          <a:noFill/>
          <a:ln w="9525">
            <a:noFill/>
            <a:miter lim="800000"/>
            <a:headEnd/>
            <a:tailEnd/>
          </a:ln>
        </p:spPr>
      </p:pic>
      <p:sp>
        <p:nvSpPr>
          <p:cNvPr id="5145" name="AutoShape 63"/>
          <p:cNvSpPr>
            <a:spLocks noChangeArrowheads="1"/>
          </p:cNvSpPr>
          <p:nvPr/>
        </p:nvSpPr>
        <p:spPr bwMode="auto">
          <a:xfrm flipH="1">
            <a:off x="5292725" y="5300663"/>
            <a:ext cx="792163" cy="404812"/>
          </a:xfrm>
          <a:prstGeom prst="wedgeEllipseCallout">
            <a:avLst>
              <a:gd name="adj1" fmla="val -28560"/>
              <a:gd name="adj2" fmla="val 69778"/>
            </a:avLst>
          </a:prstGeom>
          <a:noFill/>
          <a:ln w="25400" algn="ctr">
            <a:solidFill>
              <a:schemeClr val="tx1"/>
            </a:solidFill>
            <a:miter lim="800000"/>
            <a:headEnd/>
            <a:tailEnd/>
          </a:ln>
        </p:spPr>
        <p:txBody>
          <a:bodyPr anchor="ctr"/>
          <a:lstStyle/>
          <a:p>
            <a:r>
              <a:rPr lang="ja-JP" altLang="en-US" sz="1600">
                <a:solidFill>
                  <a:srgbClr val="FF6600"/>
                </a:solidFill>
                <a:latin typeface="HGS創英角ｺﾞｼｯｸUB" pitchFamily="50" charset="-128"/>
                <a:ea typeface="HGS創英角ｺﾞｼｯｸUB" pitchFamily="50" charset="-128"/>
              </a:rPr>
              <a:t>楽々</a:t>
            </a:r>
          </a:p>
        </p:txBody>
      </p:sp>
      <p:sp>
        <p:nvSpPr>
          <p:cNvPr id="5146" name="AutoShape 64"/>
          <p:cNvSpPr>
            <a:spLocks noChangeArrowheads="1"/>
          </p:cNvSpPr>
          <p:nvPr/>
        </p:nvSpPr>
        <p:spPr bwMode="auto">
          <a:xfrm>
            <a:off x="5942013" y="5368925"/>
            <a:ext cx="358775" cy="315913"/>
          </a:xfrm>
          <a:prstGeom prst="smileyFace">
            <a:avLst>
              <a:gd name="adj" fmla="val 4653"/>
            </a:avLst>
          </a:prstGeom>
          <a:solidFill>
            <a:srgbClr val="FF6600"/>
          </a:solidFill>
          <a:ln w="19050">
            <a:solidFill>
              <a:schemeClr val="bg1"/>
            </a:solidFill>
            <a:round/>
            <a:headEnd/>
            <a:tailEnd/>
          </a:ln>
        </p:spPr>
        <p:txBody>
          <a:bodyPr wrap="none" anchor="ctr"/>
          <a:lstStyle/>
          <a:p>
            <a:endParaRPr lang="ja-JP" altLang="en-US"/>
          </a:p>
        </p:txBody>
      </p:sp>
      <p:sp>
        <p:nvSpPr>
          <p:cNvPr id="5147" name="AutoShape 69"/>
          <p:cNvSpPr>
            <a:spLocks noChangeArrowheads="1"/>
          </p:cNvSpPr>
          <p:nvPr/>
        </p:nvSpPr>
        <p:spPr bwMode="auto">
          <a:xfrm>
            <a:off x="250825" y="981075"/>
            <a:ext cx="431800" cy="360363"/>
          </a:xfrm>
          <a:prstGeom prst="roundRect">
            <a:avLst>
              <a:gd name="adj" fmla="val 50000"/>
            </a:avLst>
          </a:prstGeom>
          <a:solidFill>
            <a:srgbClr val="339933"/>
          </a:solidFill>
          <a:ln w="19050" algn="ctr">
            <a:noFill/>
            <a:round/>
            <a:headEnd/>
            <a:tailEnd/>
          </a:ln>
        </p:spPr>
        <p:txBody>
          <a:bodyPr wrap="none" anchor="ctr"/>
          <a:lstStyle/>
          <a:p>
            <a:r>
              <a:rPr lang="en-US" altLang="ja-JP" sz="1600">
                <a:solidFill>
                  <a:schemeClr val="bg1"/>
                </a:solidFill>
                <a:latin typeface="HGS創英角ｺﾞｼｯｸUB" pitchFamily="50" charset="-128"/>
                <a:ea typeface="HGS創英角ｺﾞｼｯｸUB" pitchFamily="50" charset="-128"/>
              </a:rPr>
              <a:t>①</a:t>
            </a:r>
          </a:p>
        </p:txBody>
      </p:sp>
      <p:sp>
        <p:nvSpPr>
          <p:cNvPr id="5148" name="AutoShape 70"/>
          <p:cNvSpPr>
            <a:spLocks noChangeArrowheads="1"/>
          </p:cNvSpPr>
          <p:nvPr/>
        </p:nvSpPr>
        <p:spPr bwMode="auto">
          <a:xfrm>
            <a:off x="395288" y="5949950"/>
            <a:ext cx="1223962" cy="504825"/>
          </a:xfrm>
          <a:prstGeom prst="roundRect">
            <a:avLst>
              <a:gd name="adj" fmla="val 50000"/>
            </a:avLst>
          </a:prstGeom>
          <a:solidFill>
            <a:srgbClr val="339933"/>
          </a:solidFill>
          <a:ln w="19050" algn="ctr">
            <a:noFill/>
            <a:round/>
            <a:headEnd/>
            <a:tailEnd/>
          </a:ln>
        </p:spPr>
        <p:txBody>
          <a:bodyPr wrap="none" anchor="ctr"/>
          <a:lstStyle/>
          <a:p>
            <a:r>
              <a:rPr lang="ja-JP" altLang="en-US" sz="1600">
                <a:solidFill>
                  <a:schemeClr val="bg1"/>
                </a:solidFill>
                <a:latin typeface="HGS創英角ｺﾞｼｯｸUB" pitchFamily="50" charset="-128"/>
                <a:ea typeface="HGS創英角ｺﾞｼｯｸUB" pitchFamily="50" charset="-128"/>
              </a:rPr>
              <a:t>社員</a:t>
            </a:r>
          </a:p>
        </p:txBody>
      </p:sp>
      <p:sp>
        <p:nvSpPr>
          <p:cNvPr id="5149" name="AutoShape 71"/>
          <p:cNvSpPr>
            <a:spLocks noChangeArrowheads="1"/>
          </p:cNvSpPr>
          <p:nvPr/>
        </p:nvSpPr>
        <p:spPr bwMode="auto">
          <a:xfrm>
            <a:off x="7451725" y="2852738"/>
            <a:ext cx="1223963" cy="504825"/>
          </a:xfrm>
          <a:prstGeom prst="roundRect">
            <a:avLst>
              <a:gd name="adj" fmla="val 50000"/>
            </a:avLst>
          </a:prstGeom>
          <a:solidFill>
            <a:srgbClr val="339933"/>
          </a:solidFill>
          <a:ln w="19050" algn="ctr">
            <a:noFill/>
            <a:round/>
            <a:headEnd/>
            <a:tailEnd/>
          </a:ln>
        </p:spPr>
        <p:txBody>
          <a:bodyPr wrap="none" anchor="ctr"/>
          <a:lstStyle/>
          <a:p>
            <a:r>
              <a:rPr lang="ja-JP" altLang="en-US" sz="1600">
                <a:solidFill>
                  <a:schemeClr val="bg1"/>
                </a:solidFill>
                <a:latin typeface="HGS創英角ｺﾞｼｯｸUB" pitchFamily="50" charset="-128"/>
                <a:ea typeface="HGS創英角ｺﾞｼｯｸUB" pitchFamily="50" charset="-128"/>
              </a:rPr>
              <a:t>総務課</a:t>
            </a:r>
          </a:p>
        </p:txBody>
      </p:sp>
      <p:pic>
        <p:nvPicPr>
          <p:cNvPr id="5150" name="Picture 82" descr="j0432611"/>
          <p:cNvPicPr>
            <a:picLocks noChangeAspect="1" noChangeArrowheads="1"/>
          </p:cNvPicPr>
          <p:nvPr/>
        </p:nvPicPr>
        <p:blipFill>
          <a:blip r:embed="rId13" cstate="print"/>
          <a:srcRect/>
          <a:stretch>
            <a:fillRect/>
          </a:stretch>
        </p:blipFill>
        <p:spPr bwMode="auto">
          <a:xfrm>
            <a:off x="7740650" y="2133600"/>
            <a:ext cx="647700" cy="649288"/>
          </a:xfrm>
          <a:prstGeom prst="rect">
            <a:avLst/>
          </a:prstGeom>
          <a:noFill/>
          <a:ln w="9525">
            <a:noFill/>
            <a:miter lim="800000"/>
            <a:headEnd/>
            <a:tailEnd/>
          </a:ln>
        </p:spPr>
      </p:pic>
      <p:sp>
        <p:nvSpPr>
          <p:cNvPr id="5151" name="AutoShape 85"/>
          <p:cNvSpPr>
            <a:spLocks noChangeArrowheads="1"/>
          </p:cNvSpPr>
          <p:nvPr/>
        </p:nvSpPr>
        <p:spPr bwMode="auto">
          <a:xfrm>
            <a:off x="250825" y="3716338"/>
            <a:ext cx="431800" cy="360362"/>
          </a:xfrm>
          <a:prstGeom prst="roundRect">
            <a:avLst>
              <a:gd name="adj" fmla="val 50000"/>
            </a:avLst>
          </a:prstGeom>
          <a:solidFill>
            <a:srgbClr val="339933"/>
          </a:solidFill>
          <a:ln w="19050" algn="ctr">
            <a:noFill/>
            <a:round/>
            <a:headEnd/>
            <a:tailEnd/>
          </a:ln>
        </p:spPr>
        <p:txBody>
          <a:bodyPr wrap="none" anchor="ctr"/>
          <a:lstStyle/>
          <a:p>
            <a:r>
              <a:rPr lang="en-US" altLang="ja-JP" sz="1600">
                <a:solidFill>
                  <a:schemeClr val="bg1"/>
                </a:solidFill>
                <a:latin typeface="HGS創英角ｺﾞｼｯｸUB" pitchFamily="50" charset="-128"/>
                <a:ea typeface="HGS創英角ｺﾞｼｯｸUB" pitchFamily="50" charset="-128"/>
              </a:rPr>
              <a:t>②</a:t>
            </a:r>
          </a:p>
        </p:txBody>
      </p:sp>
      <p:sp>
        <p:nvSpPr>
          <p:cNvPr id="5152" name="AutoShape 86"/>
          <p:cNvSpPr>
            <a:spLocks noChangeArrowheads="1"/>
          </p:cNvSpPr>
          <p:nvPr/>
        </p:nvSpPr>
        <p:spPr bwMode="auto">
          <a:xfrm>
            <a:off x="5435600" y="4076700"/>
            <a:ext cx="1223963" cy="360363"/>
          </a:xfrm>
          <a:prstGeom prst="roundRect">
            <a:avLst>
              <a:gd name="adj" fmla="val 50000"/>
            </a:avLst>
          </a:prstGeom>
          <a:solidFill>
            <a:srgbClr val="FF6600"/>
          </a:solidFill>
          <a:ln w="19050" algn="ctr">
            <a:noFill/>
            <a:round/>
            <a:headEnd/>
            <a:tailEnd/>
          </a:ln>
        </p:spPr>
        <p:txBody>
          <a:bodyPr wrap="none" anchor="ctr"/>
          <a:lstStyle/>
          <a:p>
            <a:r>
              <a:rPr lang="ja-JP" altLang="en-US" sz="1600">
                <a:solidFill>
                  <a:schemeClr val="bg1"/>
                </a:solidFill>
                <a:latin typeface="HGS創英角ｺﾞｼｯｸUB" pitchFamily="50" charset="-128"/>
                <a:ea typeface="HGS創英角ｺﾞｼｯｸUB" pitchFamily="50" charset="-128"/>
              </a:rPr>
              <a:t>解決！</a:t>
            </a:r>
          </a:p>
        </p:txBody>
      </p:sp>
      <p:sp>
        <p:nvSpPr>
          <p:cNvPr id="5153" name="Rectangle 87" descr="20%"/>
          <p:cNvSpPr>
            <a:spLocks noChangeArrowheads="1"/>
          </p:cNvSpPr>
          <p:nvPr/>
        </p:nvSpPr>
        <p:spPr bwMode="auto">
          <a:xfrm>
            <a:off x="2700338" y="3284538"/>
            <a:ext cx="1873250" cy="719137"/>
          </a:xfrm>
          <a:prstGeom prst="rect">
            <a:avLst/>
          </a:prstGeom>
          <a:pattFill prst="pct20">
            <a:fgClr>
              <a:srgbClr val="FFCC00"/>
            </a:fgClr>
            <a:bgClr>
              <a:schemeClr val="bg1"/>
            </a:bgClr>
          </a:pattFill>
          <a:ln w="19050" algn="ctr">
            <a:solidFill>
              <a:srgbClr val="FF6600"/>
            </a:solidFill>
            <a:miter lim="800000"/>
            <a:headEnd/>
            <a:tailEnd/>
          </a:ln>
        </p:spPr>
        <p:txBody>
          <a:bodyPr wrap="none" anchor="ctr"/>
          <a:lstStyle/>
          <a:p>
            <a:r>
              <a:rPr lang="ja-JP" altLang="en-US" sz="1600">
                <a:latin typeface="HGS創英角ｺﾞｼｯｸUB" pitchFamily="50" charset="-128"/>
                <a:ea typeface="HGS創英角ｺﾞｼｯｸUB" pitchFamily="50" charset="-128"/>
              </a:rPr>
              <a:t>質問と回答の</a:t>
            </a:r>
          </a:p>
          <a:p>
            <a:r>
              <a:rPr lang="ja-JP" altLang="en-US" sz="1600">
                <a:latin typeface="HGS創英角ｺﾞｼｯｸUB" pitchFamily="50" charset="-128"/>
                <a:ea typeface="HGS創英角ｺﾞｼｯｸUB" pitchFamily="50" charset="-128"/>
              </a:rPr>
              <a:t>データが蓄積</a:t>
            </a:r>
          </a:p>
        </p:txBody>
      </p:sp>
      <p:sp>
        <p:nvSpPr>
          <p:cNvPr id="5154" name="AutoShape 88"/>
          <p:cNvSpPr>
            <a:spLocks noChangeArrowheads="1"/>
          </p:cNvSpPr>
          <p:nvPr/>
        </p:nvSpPr>
        <p:spPr bwMode="auto">
          <a:xfrm>
            <a:off x="7235825" y="981075"/>
            <a:ext cx="431800" cy="360363"/>
          </a:xfrm>
          <a:prstGeom prst="roundRect">
            <a:avLst>
              <a:gd name="adj" fmla="val 50000"/>
            </a:avLst>
          </a:prstGeom>
          <a:solidFill>
            <a:srgbClr val="339933"/>
          </a:solidFill>
          <a:ln w="19050" algn="ctr">
            <a:noFill/>
            <a:round/>
            <a:headEnd/>
            <a:tailEnd/>
          </a:ln>
        </p:spPr>
        <p:txBody>
          <a:bodyPr wrap="none" anchor="ctr"/>
          <a:lstStyle/>
          <a:p>
            <a:r>
              <a:rPr lang="en-US" altLang="ja-JP" sz="1600">
                <a:solidFill>
                  <a:schemeClr val="bg1"/>
                </a:solidFill>
                <a:latin typeface="HGS創英角ｺﾞｼｯｸUB" pitchFamily="50" charset="-128"/>
                <a:ea typeface="HGS創英角ｺﾞｼｯｸUB" pitchFamily="50" charset="-128"/>
              </a:rPr>
              <a:t>③</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5"/>
          <p:cNvSpPr>
            <a:spLocks noChangeArrowheads="1"/>
          </p:cNvSpPr>
          <p:nvPr/>
        </p:nvSpPr>
        <p:spPr bwMode="auto">
          <a:xfrm>
            <a:off x="179388" y="908050"/>
            <a:ext cx="1800225" cy="2665413"/>
          </a:xfrm>
          <a:prstGeom prst="roundRect">
            <a:avLst>
              <a:gd name="adj" fmla="val 12153"/>
            </a:avLst>
          </a:prstGeom>
          <a:noFill/>
          <a:ln w="25400" algn="ctr">
            <a:solidFill>
              <a:srgbClr val="B1E197"/>
            </a:solidFill>
            <a:round/>
            <a:headEnd/>
            <a:tailEnd/>
          </a:ln>
        </p:spPr>
        <p:txBody>
          <a:bodyPr wrap="none" anchor="ctr"/>
          <a:lstStyle/>
          <a:p>
            <a:endParaRPr lang="ja-JP" altLang="ja-JP" sz="1200">
              <a:latin typeface="HGS創英角ｺﾞｼｯｸUB" pitchFamily="50" charset="-128"/>
              <a:ea typeface="HGS創英角ｺﾞｼｯｸUB" pitchFamily="50" charset="-128"/>
            </a:endParaRPr>
          </a:p>
        </p:txBody>
      </p:sp>
      <p:sp>
        <p:nvSpPr>
          <p:cNvPr id="6147" name="AutoShape 63"/>
          <p:cNvSpPr>
            <a:spLocks noChangeArrowheads="1"/>
          </p:cNvSpPr>
          <p:nvPr/>
        </p:nvSpPr>
        <p:spPr bwMode="auto">
          <a:xfrm>
            <a:off x="179388" y="3789363"/>
            <a:ext cx="1800225" cy="2808287"/>
          </a:xfrm>
          <a:prstGeom prst="roundRect">
            <a:avLst>
              <a:gd name="adj" fmla="val 12153"/>
            </a:avLst>
          </a:prstGeom>
          <a:noFill/>
          <a:ln w="25400" algn="ctr">
            <a:solidFill>
              <a:srgbClr val="B1E197"/>
            </a:solidFill>
            <a:round/>
            <a:headEnd/>
            <a:tailEnd/>
          </a:ln>
        </p:spPr>
        <p:txBody>
          <a:bodyPr wrap="none" anchor="ctr"/>
          <a:lstStyle/>
          <a:p>
            <a:endParaRPr lang="ja-JP" altLang="ja-JP" sz="1200">
              <a:latin typeface="HGS創英角ｺﾞｼｯｸUB" pitchFamily="50" charset="-128"/>
              <a:ea typeface="HGS創英角ｺﾞｼｯｸUB" pitchFamily="50" charset="-128"/>
            </a:endParaRPr>
          </a:p>
        </p:txBody>
      </p:sp>
      <p:pic>
        <p:nvPicPr>
          <p:cNvPr id="72720" name="Picture 16"/>
          <p:cNvPicPr>
            <a:picLocks noChangeAspect="1" noChangeArrowheads="1"/>
          </p:cNvPicPr>
          <p:nvPr/>
        </p:nvPicPr>
        <p:blipFill>
          <a:blip r:embed="rId3" cstate="print"/>
          <a:srcRect r="46895"/>
          <a:stretch>
            <a:fillRect/>
          </a:stretch>
        </p:blipFill>
        <p:spPr bwMode="auto">
          <a:xfrm>
            <a:off x="5148263" y="3198813"/>
            <a:ext cx="1728787" cy="1598612"/>
          </a:xfrm>
          <a:prstGeom prst="rect">
            <a:avLst/>
          </a:prstGeom>
          <a:noFill/>
          <a:ln w="9525">
            <a:solidFill>
              <a:schemeClr val="bg2"/>
            </a:solidFill>
            <a:miter lim="800000"/>
            <a:headEnd/>
            <a:tailEnd/>
          </a:ln>
          <a:effectLst>
            <a:outerShdw dist="107763" dir="2700000" algn="ctr" rotWithShape="0">
              <a:srgbClr val="808080">
                <a:alpha val="50000"/>
              </a:srgbClr>
            </a:outerShdw>
          </a:effectLst>
        </p:spPr>
      </p:pic>
      <p:pic>
        <p:nvPicPr>
          <p:cNvPr id="72717" name="Picture 13"/>
          <p:cNvPicPr>
            <a:picLocks noChangeAspect="1" noChangeArrowheads="1"/>
          </p:cNvPicPr>
          <p:nvPr/>
        </p:nvPicPr>
        <p:blipFill>
          <a:blip r:embed="rId4" cstate="print"/>
          <a:srcRect/>
          <a:stretch>
            <a:fillRect/>
          </a:stretch>
        </p:blipFill>
        <p:spPr bwMode="auto">
          <a:xfrm>
            <a:off x="2411413" y="3203575"/>
            <a:ext cx="1655762" cy="1593850"/>
          </a:xfrm>
          <a:prstGeom prst="rect">
            <a:avLst/>
          </a:prstGeom>
          <a:noFill/>
          <a:ln w="9525">
            <a:solidFill>
              <a:schemeClr val="bg2"/>
            </a:solidFill>
            <a:miter lim="800000"/>
            <a:headEnd/>
            <a:tailEnd/>
          </a:ln>
          <a:effectLst>
            <a:outerShdw dist="107763" dir="2700000" algn="ctr" rotWithShape="0">
              <a:srgbClr val="808080">
                <a:alpha val="50000"/>
              </a:srgbClr>
            </a:outerShdw>
          </a:effectLst>
        </p:spPr>
      </p:pic>
      <p:sp>
        <p:nvSpPr>
          <p:cNvPr id="6150" name="Rectangle 2" descr="右上がり対角線"/>
          <p:cNvSpPr>
            <a:spLocks noGrp="1" noChangeArrowheads="1"/>
          </p:cNvSpPr>
          <p:nvPr>
            <p:ph type="title"/>
          </p:nvPr>
        </p:nvSpPr>
        <p:spPr/>
        <p:txBody>
          <a:bodyPr/>
          <a:lstStyle/>
          <a:p>
            <a:pPr eaLnBrk="1" hangingPunct="1"/>
            <a:r>
              <a:rPr lang="ja-JP" altLang="en-US" sz="2800" smtClean="0"/>
              <a:t>商談報告書　　　　　</a:t>
            </a:r>
            <a:r>
              <a:rPr lang="ja-JP" altLang="en-US" sz="2400" smtClean="0"/>
              <a:t>■個人が持つ営業ノウハウも蓄積、共有■</a:t>
            </a:r>
          </a:p>
        </p:txBody>
      </p:sp>
      <p:sp>
        <p:nvSpPr>
          <p:cNvPr id="6151" name="AutoShape 6"/>
          <p:cNvSpPr>
            <a:spLocks noChangeArrowheads="1"/>
          </p:cNvSpPr>
          <p:nvPr/>
        </p:nvSpPr>
        <p:spPr bwMode="auto">
          <a:xfrm>
            <a:off x="1979613" y="1933575"/>
            <a:ext cx="1081087" cy="774700"/>
          </a:xfrm>
          <a:prstGeom prst="rightArrow">
            <a:avLst>
              <a:gd name="adj1" fmla="val 35250"/>
              <a:gd name="adj2" fmla="val 60659"/>
            </a:avLst>
          </a:prstGeom>
          <a:solidFill>
            <a:srgbClr val="339933"/>
          </a:solidFill>
          <a:ln w="19050" algn="ctr">
            <a:solidFill>
              <a:srgbClr val="339933"/>
            </a:solidFill>
            <a:miter lim="800000"/>
            <a:headEnd/>
            <a:tailEnd/>
          </a:ln>
        </p:spPr>
        <p:txBody>
          <a:bodyPr wrap="none" anchor="ctr"/>
          <a:lstStyle/>
          <a:p>
            <a:r>
              <a:rPr lang="ja-JP" altLang="en-US" sz="1800">
                <a:latin typeface="HGS創英角ｺﾞｼｯｸUB" pitchFamily="50" charset="-128"/>
                <a:ea typeface="HGS創英角ｺﾞｼｯｸUB" pitchFamily="50" charset="-128"/>
              </a:rPr>
              <a:t>報告書を</a:t>
            </a:r>
          </a:p>
          <a:p>
            <a:r>
              <a:rPr lang="ja-JP" altLang="en-US" sz="1800">
                <a:latin typeface="HGS創英角ｺﾞｼｯｸUB" pitchFamily="50" charset="-128"/>
                <a:ea typeface="HGS創英角ｺﾞｼｯｸUB" pitchFamily="50" charset="-128"/>
              </a:rPr>
              <a:t>登録</a:t>
            </a:r>
          </a:p>
        </p:txBody>
      </p:sp>
      <p:sp>
        <p:nvSpPr>
          <p:cNvPr id="6152" name="AutoShape 10"/>
          <p:cNvSpPr>
            <a:spLocks noChangeArrowheads="1"/>
          </p:cNvSpPr>
          <p:nvPr/>
        </p:nvSpPr>
        <p:spPr bwMode="auto">
          <a:xfrm>
            <a:off x="2339975" y="5157788"/>
            <a:ext cx="4681538" cy="1441450"/>
          </a:xfrm>
          <a:prstGeom prst="roundRect">
            <a:avLst>
              <a:gd name="adj" fmla="val 12153"/>
            </a:avLst>
          </a:prstGeom>
          <a:noFill/>
          <a:ln w="25400" algn="ctr">
            <a:solidFill>
              <a:srgbClr val="FF6600"/>
            </a:solidFill>
            <a:round/>
            <a:headEnd/>
            <a:tailEnd/>
          </a:ln>
        </p:spPr>
        <p:txBody>
          <a:bodyPr wrap="none" anchor="ctr"/>
          <a:lstStyle/>
          <a:p>
            <a:endParaRPr lang="ja-JP" altLang="ja-JP" sz="1200"/>
          </a:p>
        </p:txBody>
      </p:sp>
      <p:sp>
        <p:nvSpPr>
          <p:cNvPr id="6153" name="AutoShape 17"/>
          <p:cNvSpPr>
            <a:spLocks noChangeArrowheads="1"/>
          </p:cNvSpPr>
          <p:nvPr/>
        </p:nvSpPr>
        <p:spPr bwMode="auto">
          <a:xfrm>
            <a:off x="7235825" y="908050"/>
            <a:ext cx="1728788" cy="3744913"/>
          </a:xfrm>
          <a:prstGeom prst="roundRect">
            <a:avLst>
              <a:gd name="adj" fmla="val 12153"/>
            </a:avLst>
          </a:prstGeom>
          <a:noFill/>
          <a:ln w="25400" algn="ctr">
            <a:solidFill>
              <a:srgbClr val="B1E197"/>
            </a:solidFill>
            <a:round/>
            <a:headEnd/>
            <a:tailEnd/>
          </a:ln>
        </p:spPr>
        <p:txBody>
          <a:bodyPr wrap="none" anchor="ctr"/>
          <a:lstStyle/>
          <a:p>
            <a:endParaRPr lang="ja-JP" altLang="en-US"/>
          </a:p>
        </p:txBody>
      </p:sp>
      <p:grpSp>
        <p:nvGrpSpPr>
          <p:cNvPr id="2" name="Group 26"/>
          <p:cNvGrpSpPr>
            <a:grpSpLocks/>
          </p:cNvGrpSpPr>
          <p:nvPr/>
        </p:nvGrpSpPr>
        <p:grpSpPr bwMode="auto">
          <a:xfrm>
            <a:off x="539750" y="2565400"/>
            <a:ext cx="1073150" cy="784225"/>
            <a:chOff x="204" y="1071"/>
            <a:chExt cx="858" cy="585"/>
          </a:xfrm>
        </p:grpSpPr>
        <p:pic>
          <p:nvPicPr>
            <p:cNvPr id="6184" name="Picture 21" descr="j0432611"/>
            <p:cNvPicPr>
              <a:picLocks noChangeAspect="1" noChangeArrowheads="1"/>
            </p:cNvPicPr>
            <p:nvPr/>
          </p:nvPicPr>
          <p:blipFill>
            <a:blip r:embed="rId5" cstate="print"/>
            <a:srcRect/>
            <a:stretch>
              <a:fillRect/>
            </a:stretch>
          </p:blipFill>
          <p:spPr bwMode="auto">
            <a:xfrm>
              <a:off x="204" y="1207"/>
              <a:ext cx="449" cy="449"/>
            </a:xfrm>
            <a:prstGeom prst="rect">
              <a:avLst/>
            </a:prstGeom>
            <a:noFill/>
            <a:ln w="9525">
              <a:noFill/>
              <a:miter lim="800000"/>
              <a:headEnd/>
              <a:tailEnd/>
            </a:ln>
          </p:spPr>
        </p:pic>
        <p:pic>
          <p:nvPicPr>
            <p:cNvPr id="6185" name="Picture 22" descr="j0432610"/>
            <p:cNvPicPr>
              <a:picLocks noChangeAspect="1" noChangeArrowheads="1"/>
            </p:cNvPicPr>
            <p:nvPr/>
          </p:nvPicPr>
          <p:blipFill>
            <a:blip r:embed="rId6" cstate="print"/>
            <a:srcRect/>
            <a:stretch>
              <a:fillRect/>
            </a:stretch>
          </p:blipFill>
          <p:spPr bwMode="auto">
            <a:xfrm>
              <a:off x="567" y="1071"/>
              <a:ext cx="495" cy="495"/>
            </a:xfrm>
            <a:prstGeom prst="rect">
              <a:avLst/>
            </a:prstGeom>
            <a:noFill/>
            <a:ln w="9525">
              <a:noFill/>
              <a:miter lim="800000"/>
              <a:headEnd/>
              <a:tailEnd/>
            </a:ln>
          </p:spPr>
        </p:pic>
      </p:grpSp>
      <p:sp>
        <p:nvSpPr>
          <p:cNvPr id="6155" name="Rectangle 30"/>
          <p:cNvSpPr>
            <a:spLocks noChangeArrowheads="1"/>
          </p:cNvSpPr>
          <p:nvPr/>
        </p:nvSpPr>
        <p:spPr bwMode="auto">
          <a:xfrm>
            <a:off x="179388" y="1773238"/>
            <a:ext cx="1800225" cy="639762"/>
          </a:xfrm>
          <a:prstGeom prst="rect">
            <a:avLst/>
          </a:prstGeom>
          <a:noFill/>
          <a:ln w="19050" algn="ctr">
            <a:noFill/>
            <a:miter lim="800000"/>
            <a:headEnd/>
            <a:tailEnd/>
          </a:ln>
        </p:spPr>
        <p:txBody>
          <a:bodyPr>
            <a:spAutoFit/>
          </a:bodyPr>
          <a:lstStyle/>
          <a:p>
            <a:r>
              <a:rPr lang="ja-JP" altLang="en-US" sz="1200"/>
              <a:t>営業活動を上司へ報告。</a:t>
            </a:r>
          </a:p>
          <a:p>
            <a:r>
              <a:rPr lang="ja-JP" altLang="en-US" sz="1200"/>
              <a:t>担当案件に役立つ過去の成功例が知りたい。</a:t>
            </a:r>
          </a:p>
        </p:txBody>
      </p:sp>
      <p:pic>
        <p:nvPicPr>
          <p:cNvPr id="72715" name="Picture 11"/>
          <p:cNvPicPr>
            <a:picLocks noChangeAspect="1" noChangeArrowheads="1"/>
          </p:cNvPicPr>
          <p:nvPr/>
        </p:nvPicPr>
        <p:blipFill>
          <a:blip r:embed="rId7" cstate="print"/>
          <a:srcRect b="30876"/>
          <a:stretch>
            <a:fillRect/>
          </a:stretch>
        </p:blipFill>
        <p:spPr bwMode="auto">
          <a:xfrm>
            <a:off x="3132138" y="1844675"/>
            <a:ext cx="2952750" cy="957263"/>
          </a:xfrm>
          <a:prstGeom prst="rect">
            <a:avLst/>
          </a:prstGeom>
          <a:noFill/>
          <a:ln w="9525">
            <a:solidFill>
              <a:schemeClr val="bg2"/>
            </a:solidFill>
            <a:miter lim="800000"/>
            <a:headEnd/>
            <a:tailEnd/>
          </a:ln>
          <a:effectLst>
            <a:outerShdw dist="107763" dir="2700000" algn="ctr" rotWithShape="0">
              <a:srgbClr val="808080">
                <a:alpha val="50000"/>
              </a:srgbClr>
            </a:outerShdw>
          </a:effectLst>
        </p:spPr>
      </p:pic>
      <p:sp>
        <p:nvSpPr>
          <p:cNvPr id="6157" name="Text Box 8"/>
          <p:cNvSpPr txBox="1">
            <a:spLocks noChangeArrowheads="1"/>
          </p:cNvSpPr>
          <p:nvPr/>
        </p:nvSpPr>
        <p:spPr bwMode="auto">
          <a:xfrm>
            <a:off x="2268538" y="3063875"/>
            <a:ext cx="1295400" cy="293688"/>
          </a:xfrm>
          <a:prstGeom prst="rect">
            <a:avLst/>
          </a:prstGeom>
          <a:solidFill>
            <a:srgbClr val="FFFFFF"/>
          </a:solidFill>
          <a:ln w="19050" algn="ctr">
            <a:solidFill>
              <a:schemeClr val="bg2"/>
            </a:solidFill>
            <a:miter lim="800000"/>
            <a:headEnd/>
            <a:tailEnd/>
          </a:ln>
        </p:spPr>
        <p:txBody>
          <a:bodyPr>
            <a:spAutoFit/>
          </a:bodyPr>
          <a:lstStyle/>
          <a:p>
            <a:r>
              <a:rPr lang="ja-JP" altLang="en-US" sz="1200"/>
              <a:t>報告書登録</a:t>
            </a:r>
          </a:p>
        </p:txBody>
      </p:sp>
      <p:sp>
        <p:nvSpPr>
          <p:cNvPr id="6158" name="Text Box 31"/>
          <p:cNvSpPr txBox="1">
            <a:spLocks noChangeArrowheads="1"/>
          </p:cNvSpPr>
          <p:nvPr/>
        </p:nvSpPr>
        <p:spPr bwMode="auto">
          <a:xfrm>
            <a:off x="5795963" y="3063875"/>
            <a:ext cx="1152525" cy="293688"/>
          </a:xfrm>
          <a:prstGeom prst="rect">
            <a:avLst/>
          </a:prstGeom>
          <a:solidFill>
            <a:srgbClr val="FFFFFF"/>
          </a:solidFill>
          <a:ln w="19050" algn="ctr">
            <a:solidFill>
              <a:schemeClr val="bg2"/>
            </a:solidFill>
            <a:miter lim="800000"/>
            <a:headEnd/>
            <a:tailEnd/>
          </a:ln>
        </p:spPr>
        <p:txBody>
          <a:bodyPr>
            <a:spAutoFit/>
          </a:bodyPr>
          <a:lstStyle/>
          <a:p>
            <a:r>
              <a:rPr lang="ja-JP" altLang="en-US" sz="1200"/>
              <a:t>コメント入力</a:t>
            </a:r>
          </a:p>
        </p:txBody>
      </p:sp>
      <p:pic>
        <p:nvPicPr>
          <p:cNvPr id="6159" name="Picture 32" descr="j0433941"/>
          <p:cNvPicPr>
            <a:picLocks noChangeAspect="1" noChangeArrowheads="1"/>
          </p:cNvPicPr>
          <p:nvPr/>
        </p:nvPicPr>
        <p:blipFill>
          <a:blip r:embed="rId8" cstate="print"/>
          <a:srcRect/>
          <a:stretch>
            <a:fillRect/>
          </a:stretch>
        </p:blipFill>
        <p:spPr bwMode="auto">
          <a:xfrm>
            <a:off x="7740650" y="3644900"/>
            <a:ext cx="719138" cy="719138"/>
          </a:xfrm>
          <a:prstGeom prst="rect">
            <a:avLst/>
          </a:prstGeom>
          <a:noFill/>
          <a:ln w="9525">
            <a:noFill/>
            <a:miter lim="800000"/>
            <a:headEnd/>
            <a:tailEnd/>
          </a:ln>
        </p:spPr>
      </p:pic>
      <p:pic>
        <p:nvPicPr>
          <p:cNvPr id="72738" name="Picture 34" descr="j0303509"/>
          <p:cNvPicPr>
            <a:picLocks noChangeAspect="1" noChangeArrowheads="1"/>
          </p:cNvPicPr>
          <p:nvPr/>
        </p:nvPicPr>
        <p:blipFill>
          <a:blip r:embed="rId9" cstate="print"/>
          <a:srcRect/>
          <a:stretch>
            <a:fillRect/>
          </a:stretch>
        </p:blipFill>
        <p:spPr bwMode="auto">
          <a:xfrm rot="-24474811">
            <a:off x="6114257" y="1094581"/>
            <a:ext cx="1081088" cy="835025"/>
          </a:xfrm>
          <a:prstGeom prst="rect">
            <a:avLst/>
          </a:prstGeom>
          <a:noFill/>
          <a:effectLst>
            <a:outerShdw dist="107763" dir="2700000" algn="ctr" rotWithShape="0">
              <a:srgbClr val="808080">
                <a:alpha val="50000"/>
              </a:srgbClr>
            </a:outerShdw>
          </a:effectLst>
        </p:spPr>
      </p:pic>
      <p:sp>
        <p:nvSpPr>
          <p:cNvPr id="6161" name="Rectangle 44"/>
          <p:cNvSpPr>
            <a:spLocks noChangeArrowheads="1"/>
          </p:cNvSpPr>
          <p:nvPr/>
        </p:nvSpPr>
        <p:spPr bwMode="auto">
          <a:xfrm>
            <a:off x="7308850" y="1844675"/>
            <a:ext cx="1584325" cy="1735138"/>
          </a:xfrm>
          <a:prstGeom prst="rect">
            <a:avLst/>
          </a:prstGeom>
          <a:solidFill>
            <a:srgbClr val="FFFFFF"/>
          </a:solidFill>
          <a:ln w="19050" algn="ctr">
            <a:noFill/>
            <a:miter lim="800000"/>
            <a:headEnd/>
            <a:tailEnd/>
          </a:ln>
        </p:spPr>
        <p:txBody>
          <a:bodyPr>
            <a:spAutoFit/>
          </a:bodyPr>
          <a:lstStyle/>
          <a:p>
            <a:r>
              <a:rPr lang="ja-JP" altLang="en-US" sz="1200"/>
              <a:t>報告書が登録されると上司へメールで</a:t>
            </a:r>
          </a:p>
          <a:p>
            <a:r>
              <a:rPr lang="ja-JP" altLang="en-US" sz="1200"/>
              <a:t>通知。</a:t>
            </a:r>
          </a:p>
          <a:p>
            <a:r>
              <a:rPr lang="ja-JP" altLang="en-US" sz="1200"/>
              <a:t>部下の報告書も</a:t>
            </a:r>
          </a:p>
          <a:p>
            <a:r>
              <a:rPr lang="ja-JP" altLang="en-US" sz="1200"/>
              <a:t>もらさず確認できます。</a:t>
            </a:r>
          </a:p>
          <a:p>
            <a:r>
              <a:rPr lang="ja-JP" altLang="en-US" sz="1200"/>
              <a:t>コメント入力で</a:t>
            </a:r>
          </a:p>
          <a:p>
            <a:r>
              <a:rPr lang="ja-JP" altLang="en-US" sz="1200"/>
              <a:t>意見交換や指示も</a:t>
            </a:r>
          </a:p>
          <a:p>
            <a:r>
              <a:rPr lang="ja-JP" altLang="en-US" sz="1200"/>
              <a:t>デヂエ上で行えます。</a:t>
            </a:r>
          </a:p>
          <a:p>
            <a:endParaRPr lang="en-US" altLang="ja-JP" sz="1200"/>
          </a:p>
        </p:txBody>
      </p:sp>
      <p:grpSp>
        <p:nvGrpSpPr>
          <p:cNvPr id="3" name="Group 58"/>
          <p:cNvGrpSpPr>
            <a:grpSpLocks/>
          </p:cNvGrpSpPr>
          <p:nvPr/>
        </p:nvGrpSpPr>
        <p:grpSpPr bwMode="auto">
          <a:xfrm>
            <a:off x="5651500" y="5157788"/>
            <a:ext cx="1363663" cy="1296987"/>
            <a:chOff x="4468" y="2568"/>
            <a:chExt cx="1084" cy="1084"/>
          </a:xfrm>
        </p:grpSpPr>
        <p:sp>
          <p:nvSpPr>
            <p:cNvPr id="6176" name="AutoShape 46"/>
            <p:cNvSpPr>
              <a:spLocks noChangeArrowheads="1"/>
            </p:cNvSpPr>
            <p:nvPr/>
          </p:nvSpPr>
          <p:spPr bwMode="auto">
            <a:xfrm>
              <a:off x="4876" y="2659"/>
              <a:ext cx="576" cy="499"/>
            </a:xfrm>
            <a:prstGeom prst="flowChartProcess">
              <a:avLst/>
            </a:prstGeom>
            <a:solidFill>
              <a:srgbClr val="FFFF99"/>
            </a:solidFill>
            <a:ln w="19050" algn="ctr">
              <a:solidFill>
                <a:srgbClr val="FFFFFF"/>
              </a:solidFill>
              <a:miter lim="800000"/>
              <a:headEnd/>
              <a:tailEnd/>
            </a:ln>
          </p:spPr>
          <p:txBody>
            <a:bodyPr wrap="none" anchor="ctr"/>
            <a:lstStyle/>
            <a:p>
              <a:endParaRPr lang="ja-JP" altLang="en-US"/>
            </a:p>
          </p:txBody>
        </p:sp>
        <p:sp>
          <p:nvSpPr>
            <p:cNvPr id="6177" name="Line 51"/>
            <p:cNvSpPr>
              <a:spLocks noChangeShapeType="1"/>
            </p:cNvSpPr>
            <p:nvPr/>
          </p:nvSpPr>
          <p:spPr bwMode="auto">
            <a:xfrm flipV="1">
              <a:off x="4967" y="2840"/>
              <a:ext cx="181" cy="363"/>
            </a:xfrm>
            <a:prstGeom prst="line">
              <a:avLst/>
            </a:prstGeom>
            <a:noFill/>
            <a:ln w="50800">
              <a:solidFill>
                <a:srgbClr val="FF0000"/>
              </a:solidFill>
              <a:round/>
              <a:headEnd/>
              <a:tailEnd/>
            </a:ln>
          </p:spPr>
          <p:txBody>
            <a:bodyPr wrap="none" anchor="ctr"/>
            <a:lstStyle/>
            <a:p>
              <a:endParaRPr lang="en-US"/>
            </a:p>
          </p:txBody>
        </p:sp>
        <p:sp>
          <p:nvSpPr>
            <p:cNvPr id="6178" name="Line 52"/>
            <p:cNvSpPr>
              <a:spLocks noChangeShapeType="1"/>
            </p:cNvSpPr>
            <p:nvPr/>
          </p:nvSpPr>
          <p:spPr bwMode="auto">
            <a:xfrm flipH="1" flipV="1">
              <a:off x="5148" y="2840"/>
              <a:ext cx="45" cy="273"/>
            </a:xfrm>
            <a:prstGeom prst="line">
              <a:avLst/>
            </a:prstGeom>
            <a:noFill/>
            <a:ln w="50800">
              <a:solidFill>
                <a:srgbClr val="FF0000"/>
              </a:solidFill>
              <a:round/>
              <a:headEnd/>
              <a:tailEnd/>
            </a:ln>
          </p:spPr>
          <p:txBody>
            <a:bodyPr wrap="none" anchor="ctr"/>
            <a:lstStyle/>
            <a:p>
              <a:endParaRPr lang="en-US"/>
            </a:p>
          </p:txBody>
        </p:sp>
        <p:sp>
          <p:nvSpPr>
            <p:cNvPr id="6179" name="Line 53"/>
            <p:cNvSpPr>
              <a:spLocks noChangeShapeType="1"/>
            </p:cNvSpPr>
            <p:nvPr/>
          </p:nvSpPr>
          <p:spPr bwMode="auto">
            <a:xfrm flipV="1">
              <a:off x="5193" y="2568"/>
              <a:ext cx="272" cy="545"/>
            </a:xfrm>
            <a:prstGeom prst="line">
              <a:avLst/>
            </a:prstGeom>
            <a:noFill/>
            <a:ln w="50800">
              <a:solidFill>
                <a:srgbClr val="FF0000"/>
              </a:solidFill>
              <a:round/>
              <a:headEnd/>
              <a:tailEnd type="triangle" w="med" len="med"/>
            </a:ln>
          </p:spPr>
          <p:txBody>
            <a:bodyPr wrap="none" anchor="ctr"/>
            <a:lstStyle/>
            <a:p>
              <a:endParaRPr lang="en-US"/>
            </a:p>
          </p:txBody>
        </p:sp>
        <p:grpSp>
          <p:nvGrpSpPr>
            <p:cNvPr id="4" name="Group 27"/>
            <p:cNvGrpSpPr>
              <a:grpSpLocks/>
            </p:cNvGrpSpPr>
            <p:nvPr/>
          </p:nvGrpSpPr>
          <p:grpSpPr bwMode="auto">
            <a:xfrm>
              <a:off x="4694" y="3067"/>
              <a:ext cx="858" cy="585"/>
              <a:chOff x="204" y="1071"/>
              <a:chExt cx="858" cy="585"/>
            </a:xfrm>
          </p:grpSpPr>
          <p:pic>
            <p:nvPicPr>
              <p:cNvPr id="6182" name="Picture 28" descr="j0432611"/>
              <p:cNvPicPr>
                <a:picLocks noChangeAspect="1" noChangeArrowheads="1"/>
              </p:cNvPicPr>
              <p:nvPr/>
            </p:nvPicPr>
            <p:blipFill>
              <a:blip r:embed="rId5" cstate="print"/>
              <a:srcRect/>
              <a:stretch>
                <a:fillRect/>
              </a:stretch>
            </p:blipFill>
            <p:spPr bwMode="auto">
              <a:xfrm>
                <a:off x="204" y="1207"/>
                <a:ext cx="449" cy="449"/>
              </a:xfrm>
              <a:prstGeom prst="rect">
                <a:avLst/>
              </a:prstGeom>
              <a:noFill/>
              <a:ln w="9525">
                <a:noFill/>
                <a:miter lim="800000"/>
                <a:headEnd/>
                <a:tailEnd/>
              </a:ln>
            </p:spPr>
          </p:pic>
          <p:pic>
            <p:nvPicPr>
              <p:cNvPr id="6183" name="Picture 29" descr="j0432610"/>
              <p:cNvPicPr>
                <a:picLocks noChangeAspect="1" noChangeArrowheads="1"/>
              </p:cNvPicPr>
              <p:nvPr/>
            </p:nvPicPr>
            <p:blipFill>
              <a:blip r:embed="rId6" cstate="print"/>
              <a:srcRect/>
              <a:stretch>
                <a:fillRect/>
              </a:stretch>
            </p:blipFill>
            <p:spPr bwMode="auto">
              <a:xfrm>
                <a:off x="567" y="1071"/>
                <a:ext cx="495" cy="495"/>
              </a:xfrm>
              <a:prstGeom prst="rect">
                <a:avLst/>
              </a:prstGeom>
              <a:noFill/>
              <a:ln w="9525">
                <a:noFill/>
                <a:miter lim="800000"/>
                <a:headEnd/>
                <a:tailEnd/>
              </a:ln>
            </p:spPr>
          </p:pic>
        </p:grpSp>
        <p:sp>
          <p:nvSpPr>
            <p:cNvPr id="6181" name="AutoShape 54"/>
            <p:cNvSpPr>
              <a:spLocks noChangeArrowheads="1"/>
            </p:cNvSpPr>
            <p:nvPr/>
          </p:nvSpPr>
          <p:spPr bwMode="auto">
            <a:xfrm flipH="1">
              <a:off x="4468" y="2886"/>
              <a:ext cx="408" cy="318"/>
            </a:xfrm>
            <a:prstGeom prst="wedgeEllipseCallout">
              <a:avLst>
                <a:gd name="adj1" fmla="val -51963"/>
                <a:gd name="adj2" fmla="val 46537"/>
              </a:avLst>
            </a:prstGeom>
            <a:noFill/>
            <a:ln w="25400" algn="ctr">
              <a:solidFill>
                <a:schemeClr val="tx1"/>
              </a:solidFill>
              <a:miter lim="800000"/>
              <a:headEnd/>
              <a:tailEnd/>
            </a:ln>
          </p:spPr>
          <p:txBody>
            <a:bodyPr anchor="ctr"/>
            <a:lstStyle/>
            <a:p>
              <a:r>
                <a:rPr lang="en-US" altLang="ja-JP" sz="1600">
                  <a:solidFill>
                    <a:srgbClr val="FF6600"/>
                  </a:solidFill>
                  <a:latin typeface="HGS創英角ｺﾞｼｯｸUB" pitchFamily="50" charset="-128"/>
                  <a:ea typeface="HGS創英角ｺﾞｼｯｸUB" pitchFamily="50" charset="-128"/>
                </a:rPr>
                <a:t>UP♪</a:t>
              </a:r>
            </a:p>
          </p:txBody>
        </p:sp>
      </p:grpSp>
      <p:sp>
        <p:nvSpPr>
          <p:cNvPr id="6163" name="Rectangle 55"/>
          <p:cNvSpPr>
            <a:spLocks noChangeArrowheads="1"/>
          </p:cNvSpPr>
          <p:nvPr/>
        </p:nvSpPr>
        <p:spPr bwMode="auto">
          <a:xfrm>
            <a:off x="2411413" y="5373688"/>
            <a:ext cx="3097212" cy="1069975"/>
          </a:xfrm>
          <a:prstGeom prst="rect">
            <a:avLst/>
          </a:prstGeom>
          <a:noFill/>
          <a:ln w="19050" algn="ctr">
            <a:noFill/>
            <a:miter lim="800000"/>
            <a:headEnd/>
            <a:tailEnd/>
          </a:ln>
        </p:spPr>
        <p:txBody>
          <a:bodyPr>
            <a:spAutoFit/>
          </a:bodyPr>
          <a:lstStyle/>
          <a:p>
            <a:r>
              <a:rPr lang="ja-JP" altLang="en-US" sz="1600">
                <a:latin typeface="HGS創英角ｺﾞｼｯｸUB" pitchFamily="50" charset="-128"/>
              </a:rPr>
              <a:t>営業ノウハウを共有化し有効活用。</a:t>
            </a:r>
            <a:endParaRPr lang="ja-JP" altLang="en-US" sz="1600"/>
          </a:p>
          <a:p>
            <a:r>
              <a:rPr lang="ja-JP" altLang="en-US" sz="1600"/>
              <a:t>ノウハウを生かし、商談の成功率もアップ！営業部一丸となっての売り上げアップを支援します。</a:t>
            </a:r>
          </a:p>
        </p:txBody>
      </p:sp>
      <p:sp>
        <p:nvSpPr>
          <p:cNvPr id="6164" name="AutoShape 59"/>
          <p:cNvSpPr>
            <a:spLocks noChangeArrowheads="1"/>
          </p:cNvSpPr>
          <p:nvPr/>
        </p:nvSpPr>
        <p:spPr bwMode="auto">
          <a:xfrm>
            <a:off x="900113" y="836613"/>
            <a:ext cx="1223962" cy="504825"/>
          </a:xfrm>
          <a:prstGeom prst="roundRect">
            <a:avLst>
              <a:gd name="adj" fmla="val 50000"/>
            </a:avLst>
          </a:prstGeom>
          <a:solidFill>
            <a:srgbClr val="339933"/>
          </a:solidFill>
          <a:ln w="19050" algn="ctr">
            <a:noFill/>
            <a:round/>
            <a:headEnd/>
            <a:tailEnd/>
          </a:ln>
        </p:spPr>
        <p:txBody>
          <a:bodyPr wrap="none" anchor="ctr"/>
          <a:lstStyle/>
          <a:p>
            <a:r>
              <a:rPr lang="ja-JP" altLang="en-US" sz="1600">
                <a:solidFill>
                  <a:schemeClr val="bg1"/>
                </a:solidFill>
                <a:latin typeface="HGS創英角ｺﾞｼｯｸUB" pitchFamily="50" charset="-128"/>
                <a:ea typeface="HGS創英角ｺﾞｼｯｸUB" pitchFamily="50" charset="-128"/>
              </a:rPr>
              <a:t>部下</a:t>
            </a:r>
          </a:p>
        </p:txBody>
      </p:sp>
      <p:sp>
        <p:nvSpPr>
          <p:cNvPr id="6165" name="AutoShape 60"/>
          <p:cNvSpPr>
            <a:spLocks noChangeArrowheads="1"/>
          </p:cNvSpPr>
          <p:nvPr/>
        </p:nvSpPr>
        <p:spPr bwMode="auto">
          <a:xfrm>
            <a:off x="7092950" y="836613"/>
            <a:ext cx="1223963" cy="504825"/>
          </a:xfrm>
          <a:prstGeom prst="roundRect">
            <a:avLst>
              <a:gd name="adj" fmla="val 50000"/>
            </a:avLst>
          </a:prstGeom>
          <a:solidFill>
            <a:srgbClr val="339933"/>
          </a:solidFill>
          <a:ln w="19050" algn="ctr">
            <a:noFill/>
            <a:round/>
            <a:headEnd/>
            <a:tailEnd/>
          </a:ln>
        </p:spPr>
        <p:txBody>
          <a:bodyPr wrap="none" anchor="ctr"/>
          <a:lstStyle/>
          <a:p>
            <a:r>
              <a:rPr lang="ja-JP" altLang="en-US" sz="1600">
                <a:solidFill>
                  <a:schemeClr val="bg1"/>
                </a:solidFill>
                <a:latin typeface="HGS創英角ｺﾞｼｯｸUB" pitchFamily="50" charset="-128"/>
                <a:ea typeface="HGS創英角ｺﾞｼｯｸUB" pitchFamily="50" charset="-128"/>
              </a:rPr>
              <a:t>上司</a:t>
            </a:r>
          </a:p>
        </p:txBody>
      </p:sp>
      <p:sp>
        <p:nvSpPr>
          <p:cNvPr id="6166" name="AutoShape 61"/>
          <p:cNvSpPr>
            <a:spLocks noChangeArrowheads="1"/>
          </p:cNvSpPr>
          <p:nvPr/>
        </p:nvSpPr>
        <p:spPr bwMode="auto">
          <a:xfrm>
            <a:off x="323850" y="981075"/>
            <a:ext cx="431800" cy="360363"/>
          </a:xfrm>
          <a:prstGeom prst="roundRect">
            <a:avLst>
              <a:gd name="adj" fmla="val 50000"/>
            </a:avLst>
          </a:prstGeom>
          <a:solidFill>
            <a:srgbClr val="339933"/>
          </a:solidFill>
          <a:ln w="19050" algn="ctr">
            <a:noFill/>
            <a:round/>
            <a:headEnd/>
            <a:tailEnd/>
          </a:ln>
        </p:spPr>
        <p:txBody>
          <a:bodyPr wrap="none" anchor="ctr"/>
          <a:lstStyle/>
          <a:p>
            <a:r>
              <a:rPr lang="en-US" altLang="ja-JP" sz="1600">
                <a:solidFill>
                  <a:schemeClr val="bg1"/>
                </a:solidFill>
                <a:latin typeface="HGS創英角ｺﾞｼｯｸUB" pitchFamily="50" charset="-128"/>
                <a:ea typeface="HGS創英角ｺﾞｼｯｸUB" pitchFamily="50" charset="-128"/>
              </a:rPr>
              <a:t>①</a:t>
            </a:r>
          </a:p>
        </p:txBody>
      </p:sp>
      <p:sp>
        <p:nvSpPr>
          <p:cNvPr id="6167" name="Rectangle 62" descr="20%"/>
          <p:cNvSpPr>
            <a:spLocks noChangeArrowheads="1"/>
          </p:cNvSpPr>
          <p:nvPr/>
        </p:nvSpPr>
        <p:spPr bwMode="auto">
          <a:xfrm>
            <a:off x="3563938" y="981075"/>
            <a:ext cx="2160587" cy="719138"/>
          </a:xfrm>
          <a:prstGeom prst="rect">
            <a:avLst/>
          </a:prstGeom>
          <a:pattFill prst="pct20">
            <a:fgClr>
              <a:srgbClr val="FFCC00"/>
            </a:fgClr>
            <a:bgClr>
              <a:schemeClr val="bg1"/>
            </a:bgClr>
          </a:pattFill>
          <a:ln w="19050" algn="ctr">
            <a:solidFill>
              <a:srgbClr val="FF6600"/>
            </a:solidFill>
            <a:miter lim="800000"/>
            <a:headEnd/>
            <a:tailEnd/>
          </a:ln>
        </p:spPr>
        <p:txBody>
          <a:bodyPr wrap="none" anchor="ctr"/>
          <a:lstStyle/>
          <a:p>
            <a:r>
              <a:rPr lang="ja-JP" altLang="en-US" sz="1400">
                <a:latin typeface="HGS創英角ｺﾞｼｯｸUB" pitchFamily="50" charset="-128"/>
                <a:ea typeface="HGS創英角ｺﾞｼｯｸUB" pitchFamily="50" charset="-128"/>
              </a:rPr>
              <a:t>営業ノウハウが蓄積</a:t>
            </a:r>
          </a:p>
        </p:txBody>
      </p:sp>
      <p:sp>
        <p:nvSpPr>
          <p:cNvPr id="6168" name="AutoShape 64"/>
          <p:cNvSpPr>
            <a:spLocks noChangeArrowheads="1"/>
          </p:cNvSpPr>
          <p:nvPr/>
        </p:nvSpPr>
        <p:spPr bwMode="auto">
          <a:xfrm>
            <a:off x="2124075" y="2852738"/>
            <a:ext cx="431800" cy="360362"/>
          </a:xfrm>
          <a:prstGeom prst="roundRect">
            <a:avLst>
              <a:gd name="adj" fmla="val 50000"/>
            </a:avLst>
          </a:prstGeom>
          <a:solidFill>
            <a:srgbClr val="339933"/>
          </a:solidFill>
          <a:ln w="19050" algn="ctr">
            <a:noFill/>
            <a:round/>
            <a:headEnd/>
            <a:tailEnd/>
          </a:ln>
        </p:spPr>
        <p:txBody>
          <a:bodyPr wrap="none" anchor="ctr"/>
          <a:lstStyle/>
          <a:p>
            <a:r>
              <a:rPr lang="en-US" altLang="ja-JP" sz="1600">
                <a:solidFill>
                  <a:schemeClr val="bg1"/>
                </a:solidFill>
                <a:latin typeface="HGS創英角ｺﾞｼｯｸUB" pitchFamily="50" charset="-128"/>
                <a:ea typeface="HGS創英角ｺﾞｼｯｸUB" pitchFamily="50" charset="-128"/>
              </a:rPr>
              <a:t>②</a:t>
            </a:r>
          </a:p>
        </p:txBody>
      </p:sp>
      <p:sp>
        <p:nvSpPr>
          <p:cNvPr id="6169" name="AutoShape 65"/>
          <p:cNvSpPr>
            <a:spLocks noChangeArrowheads="1"/>
          </p:cNvSpPr>
          <p:nvPr/>
        </p:nvSpPr>
        <p:spPr bwMode="auto">
          <a:xfrm>
            <a:off x="6659563" y="2781300"/>
            <a:ext cx="431800" cy="360363"/>
          </a:xfrm>
          <a:prstGeom prst="roundRect">
            <a:avLst>
              <a:gd name="adj" fmla="val 50000"/>
            </a:avLst>
          </a:prstGeom>
          <a:solidFill>
            <a:srgbClr val="339933"/>
          </a:solidFill>
          <a:ln w="19050" algn="ctr">
            <a:noFill/>
            <a:round/>
            <a:headEnd/>
            <a:tailEnd/>
          </a:ln>
        </p:spPr>
        <p:txBody>
          <a:bodyPr wrap="none" anchor="ctr"/>
          <a:lstStyle/>
          <a:p>
            <a:r>
              <a:rPr lang="en-US" altLang="ja-JP" sz="1600">
                <a:solidFill>
                  <a:schemeClr val="bg1"/>
                </a:solidFill>
                <a:latin typeface="HGS創英角ｺﾞｼｯｸUB" pitchFamily="50" charset="-128"/>
                <a:ea typeface="HGS創英角ｺﾞｼｯｸUB" pitchFamily="50" charset="-128"/>
              </a:rPr>
              <a:t>③</a:t>
            </a:r>
          </a:p>
        </p:txBody>
      </p:sp>
      <p:sp>
        <p:nvSpPr>
          <p:cNvPr id="6170" name="AutoShape 66"/>
          <p:cNvSpPr>
            <a:spLocks noChangeArrowheads="1"/>
          </p:cNvSpPr>
          <p:nvPr/>
        </p:nvSpPr>
        <p:spPr bwMode="auto">
          <a:xfrm rot="10800000">
            <a:off x="6227763" y="1916113"/>
            <a:ext cx="1008062" cy="774700"/>
          </a:xfrm>
          <a:prstGeom prst="rightArrow">
            <a:avLst>
              <a:gd name="adj1" fmla="val 31565"/>
              <a:gd name="adj2" fmla="val 54477"/>
            </a:avLst>
          </a:prstGeom>
          <a:solidFill>
            <a:srgbClr val="339933"/>
          </a:solidFill>
          <a:ln w="19050" algn="ctr">
            <a:solidFill>
              <a:srgbClr val="339933"/>
            </a:solidFill>
            <a:miter lim="800000"/>
            <a:headEnd/>
            <a:tailEnd/>
          </a:ln>
        </p:spPr>
        <p:txBody>
          <a:bodyPr rot="10800000" wrap="none" anchor="ctr"/>
          <a:lstStyle/>
          <a:p>
            <a:r>
              <a:rPr lang="ja-JP" altLang="en-US" sz="1800">
                <a:latin typeface="HGS創英角ｺﾞｼｯｸUB" pitchFamily="50" charset="-128"/>
                <a:ea typeface="HGS創英角ｺﾞｼｯｸUB" pitchFamily="50" charset="-128"/>
              </a:rPr>
              <a:t>コメントを</a:t>
            </a:r>
          </a:p>
          <a:p>
            <a:r>
              <a:rPr lang="ja-JP" altLang="en-US" sz="1800">
                <a:latin typeface="HGS創英角ｺﾞｼｯｸUB" pitchFamily="50" charset="-128"/>
                <a:ea typeface="HGS創英角ｺﾞｼｯｸUB" pitchFamily="50" charset="-128"/>
              </a:rPr>
              <a:t>入力</a:t>
            </a:r>
          </a:p>
        </p:txBody>
      </p:sp>
      <p:sp>
        <p:nvSpPr>
          <p:cNvPr id="6171" name="Rectangle 70"/>
          <p:cNvSpPr>
            <a:spLocks noChangeArrowheads="1"/>
          </p:cNvSpPr>
          <p:nvPr/>
        </p:nvSpPr>
        <p:spPr bwMode="auto">
          <a:xfrm>
            <a:off x="179388" y="4221163"/>
            <a:ext cx="1727200" cy="1187450"/>
          </a:xfrm>
          <a:prstGeom prst="rect">
            <a:avLst/>
          </a:prstGeom>
          <a:noFill/>
          <a:ln w="19050" algn="ctr">
            <a:noFill/>
            <a:miter lim="800000"/>
            <a:headEnd/>
            <a:tailEnd/>
          </a:ln>
        </p:spPr>
        <p:txBody>
          <a:bodyPr>
            <a:spAutoFit/>
          </a:bodyPr>
          <a:lstStyle/>
          <a:p>
            <a:r>
              <a:rPr lang="ja-JP" altLang="en-US" sz="1200"/>
              <a:t>過去の成功例を参考にしたり、上司からアドバイスをもらうなどデヂエに集約されているデータを活用し、商談を</a:t>
            </a:r>
          </a:p>
          <a:p>
            <a:r>
              <a:rPr lang="ja-JP" altLang="en-US" sz="1200"/>
              <a:t>進める。</a:t>
            </a:r>
          </a:p>
        </p:txBody>
      </p:sp>
      <p:sp>
        <p:nvSpPr>
          <p:cNvPr id="6172" name="AutoShape 71"/>
          <p:cNvSpPr>
            <a:spLocks noChangeArrowheads="1"/>
          </p:cNvSpPr>
          <p:nvPr/>
        </p:nvSpPr>
        <p:spPr bwMode="auto">
          <a:xfrm>
            <a:off x="2484438" y="5013325"/>
            <a:ext cx="1223962" cy="360363"/>
          </a:xfrm>
          <a:prstGeom prst="roundRect">
            <a:avLst>
              <a:gd name="adj" fmla="val 50000"/>
            </a:avLst>
          </a:prstGeom>
          <a:solidFill>
            <a:srgbClr val="FF6600"/>
          </a:solidFill>
          <a:ln w="19050" algn="ctr">
            <a:noFill/>
            <a:round/>
            <a:headEnd/>
            <a:tailEnd/>
          </a:ln>
        </p:spPr>
        <p:txBody>
          <a:bodyPr wrap="none" anchor="ctr"/>
          <a:lstStyle/>
          <a:p>
            <a:r>
              <a:rPr lang="ja-JP" altLang="en-US" sz="1600">
                <a:solidFill>
                  <a:schemeClr val="bg1"/>
                </a:solidFill>
                <a:latin typeface="HGS創英角ｺﾞｼｯｸUB" pitchFamily="50" charset="-128"/>
                <a:ea typeface="HGS創英角ｺﾞｼｯｸUB" pitchFamily="50" charset="-128"/>
              </a:rPr>
              <a:t>解決！</a:t>
            </a:r>
          </a:p>
        </p:txBody>
      </p:sp>
      <p:sp>
        <p:nvSpPr>
          <p:cNvPr id="6173" name="AutoShape 72"/>
          <p:cNvSpPr>
            <a:spLocks noChangeArrowheads="1"/>
          </p:cNvSpPr>
          <p:nvPr/>
        </p:nvSpPr>
        <p:spPr bwMode="auto">
          <a:xfrm>
            <a:off x="250825" y="3860800"/>
            <a:ext cx="431800" cy="360363"/>
          </a:xfrm>
          <a:prstGeom prst="roundRect">
            <a:avLst>
              <a:gd name="adj" fmla="val 50000"/>
            </a:avLst>
          </a:prstGeom>
          <a:solidFill>
            <a:srgbClr val="339933"/>
          </a:solidFill>
          <a:ln w="19050" algn="ctr">
            <a:noFill/>
            <a:round/>
            <a:headEnd/>
            <a:tailEnd/>
          </a:ln>
        </p:spPr>
        <p:txBody>
          <a:bodyPr wrap="none" anchor="ctr"/>
          <a:lstStyle/>
          <a:p>
            <a:r>
              <a:rPr lang="en-US" altLang="ja-JP" sz="1600">
                <a:solidFill>
                  <a:schemeClr val="bg1"/>
                </a:solidFill>
                <a:latin typeface="HGS創英角ｺﾞｼｯｸUB" pitchFamily="50" charset="-128"/>
                <a:ea typeface="HGS創英角ｺﾞｼｯｸUB" pitchFamily="50" charset="-128"/>
              </a:rPr>
              <a:t>④</a:t>
            </a:r>
          </a:p>
        </p:txBody>
      </p:sp>
      <p:pic>
        <p:nvPicPr>
          <p:cNvPr id="6174" name="Picture 73" descr="j0433925"/>
          <p:cNvPicPr>
            <a:picLocks noChangeAspect="1" noChangeArrowheads="1"/>
          </p:cNvPicPr>
          <p:nvPr/>
        </p:nvPicPr>
        <p:blipFill>
          <a:blip r:embed="rId10" cstate="print"/>
          <a:srcRect/>
          <a:stretch>
            <a:fillRect/>
          </a:stretch>
        </p:blipFill>
        <p:spPr bwMode="auto">
          <a:xfrm>
            <a:off x="554038" y="5459413"/>
            <a:ext cx="1065212" cy="1065212"/>
          </a:xfrm>
          <a:prstGeom prst="rect">
            <a:avLst/>
          </a:prstGeom>
          <a:noFill/>
          <a:ln w="9525">
            <a:noFill/>
            <a:miter lim="800000"/>
            <a:headEnd/>
            <a:tailEnd/>
          </a:ln>
        </p:spPr>
      </p:pic>
      <p:sp>
        <p:nvSpPr>
          <p:cNvPr id="6175" name="Text Box 74"/>
          <p:cNvSpPr txBox="1">
            <a:spLocks noChangeArrowheads="1"/>
          </p:cNvSpPr>
          <p:nvPr/>
        </p:nvSpPr>
        <p:spPr bwMode="auto">
          <a:xfrm>
            <a:off x="5508625" y="1341438"/>
            <a:ext cx="1584325" cy="336550"/>
          </a:xfrm>
          <a:prstGeom prst="rect">
            <a:avLst/>
          </a:prstGeom>
          <a:noFill/>
          <a:ln w="19050" algn="ctr">
            <a:noFill/>
            <a:miter lim="800000"/>
            <a:headEnd/>
            <a:tailEnd/>
          </a:ln>
        </p:spPr>
        <p:txBody>
          <a:bodyPr>
            <a:spAutoFit/>
          </a:bodyPr>
          <a:lstStyle/>
          <a:p>
            <a:r>
              <a:rPr lang="ja-JP" altLang="en-US" sz="1600">
                <a:latin typeface="HGS創英角ｺﾞｼｯｸUB" pitchFamily="50" charset="-128"/>
                <a:ea typeface="HGS創英角ｺﾞｼｯｸUB" pitchFamily="50" charset="-128"/>
              </a:rPr>
              <a:t>メール通知</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14"/>
          <p:cNvSpPr>
            <a:spLocks noChangeArrowheads="1"/>
          </p:cNvSpPr>
          <p:nvPr/>
        </p:nvSpPr>
        <p:spPr bwMode="auto">
          <a:xfrm>
            <a:off x="179388" y="1052513"/>
            <a:ext cx="8640762" cy="1584325"/>
          </a:xfrm>
          <a:prstGeom prst="roundRect">
            <a:avLst>
              <a:gd name="adj" fmla="val 12153"/>
            </a:avLst>
          </a:prstGeom>
          <a:noFill/>
          <a:ln w="25400" algn="ctr">
            <a:solidFill>
              <a:srgbClr val="B1E197"/>
            </a:solidFill>
            <a:round/>
            <a:headEnd/>
            <a:tailEnd/>
          </a:ln>
        </p:spPr>
        <p:txBody>
          <a:bodyPr wrap="none" anchor="ctr"/>
          <a:lstStyle/>
          <a:p>
            <a:endParaRPr lang="ja-JP" altLang="en-US"/>
          </a:p>
        </p:txBody>
      </p:sp>
      <p:sp>
        <p:nvSpPr>
          <p:cNvPr id="7171" name="AutoShape 18"/>
          <p:cNvSpPr>
            <a:spLocks noChangeArrowheads="1"/>
          </p:cNvSpPr>
          <p:nvPr/>
        </p:nvSpPr>
        <p:spPr bwMode="auto">
          <a:xfrm>
            <a:off x="179388" y="2924175"/>
            <a:ext cx="8640762" cy="1441450"/>
          </a:xfrm>
          <a:prstGeom prst="roundRect">
            <a:avLst>
              <a:gd name="adj" fmla="val 12153"/>
            </a:avLst>
          </a:prstGeom>
          <a:noFill/>
          <a:ln w="25400" algn="ctr">
            <a:solidFill>
              <a:srgbClr val="B1E197"/>
            </a:solidFill>
            <a:round/>
            <a:headEnd/>
            <a:tailEnd/>
          </a:ln>
        </p:spPr>
        <p:txBody>
          <a:bodyPr wrap="none" anchor="ctr"/>
          <a:lstStyle/>
          <a:p>
            <a:endParaRPr lang="ja-JP" altLang="en-US"/>
          </a:p>
        </p:txBody>
      </p:sp>
      <p:sp>
        <p:nvSpPr>
          <p:cNvPr id="7172" name="AutoShape 19"/>
          <p:cNvSpPr>
            <a:spLocks noChangeArrowheads="1"/>
          </p:cNvSpPr>
          <p:nvPr/>
        </p:nvSpPr>
        <p:spPr bwMode="auto">
          <a:xfrm>
            <a:off x="179388" y="4724400"/>
            <a:ext cx="8640762" cy="1655763"/>
          </a:xfrm>
          <a:prstGeom prst="roundRect">
            <a:avLst>
              <a:gd name="adj" fmla="val 12153"/>
            </a:avLst>
          </a:prstGeom>
          <a:noFill/>
          <a:ln w="25400" algn="ctr">
            <a:solidFill>
              <a:srgbClr val="B1E197"/>
            </a:solidFill>
            <a:round/>
            <a:headEnd/>
            <a:tailEnd/>
          </a:ln>
        </p:spPr>
        <p:txBody>
          <a:bodyPr wrap="none" anchor="ctr"/>
          <a:lstStyle/>
          <a:p>
            <a:endParaRPr lang="ja-JP" altLang="en-US"/>
          </a:p>
        </p:txBody>
      </p:sp>
      <p:sp>
        <p:nvSpPr>
          <p:cNvPr id="7173" name="Rectangle 2" descr="右上がり対角線"/>
          <p:cNvSpPr>
            <a:spLocks noGrp="1" noChangeArrowheads="1"/>
          </p:cNvSpPr>
          <p:nvPr>
            <p:ph type="title"/>
          </p:nvPr>
        </p:nvSpPr>
        <p:spPr/>
        <p:txBody>
          <a:bodyPr/>
          <a:lstStyle/>
          <a:p>
            <a:pPr eaLnBrk="1" hangingPunct="1"/>
            <a:r>
              <a:rPr lang="ja-JP" altLang="en-US" smtClean="0"/>
              <a:t>デヂエ ８ 基本機能</a:t>
            </a:r>
          </a:p>
        </p:txBody>
      </p:sp>
      <p:sp>
        <p:nvSpPr>
          <p:cNvPr id="7174" name="AutoShape 13"/>
          <p:cNvSpPr>
            <a:spLocks noChangeArrowheads="1"/>
          </p:cNvSpPr>
          <p:nvPr/>
        </p:nvSpPr>
        <p:spPr bwMode="auto">
          <a:xfrm>
            <a:off x="250825" y="765175"/>
            <a:ext cx="5040313" cy="576263"/>
          </a:xfrm>
          <a:prstGeom prst="roundRect">
            <a:avLst>
              <a:gd name="adj" fmla="val 16667"/>
            </a:avLst>
          </a:prstGeom>
          <a:solidFill>
            <a:srgbClr val="B1E197"/>
          </a:solidFill>
          <a:ln w="19050" algn="ctr">
            <a:noFill/>
            <a:round/>
            <a:headEnd/>
            <a:tailEnd/>
          </a:ln>
        </p:spPr>
        <p:txBody>
          <a:bodyPr wrap="none" anchor="ctr"/>
          <a:lstStyle/>
          <a:p>
            <a:pPr>
              <a:lnSpc>
                <a:spcPct val="90000"/>
              </a:lnSpc>
              <a:spcBef>
                <a:spcPct val="20000"/>
              </a:spcBef>
            </a:pPr>
            <a:endParaRPr lang="en-US" altLang="ja-JP" sz="2000">
              <a:solidFill>
                <a:srgbClr val="4D4D4D"/>
              </a:solidFill>
              <a:latin typeface="HGS創英角ｺﾞｼｯｸUB" pitchFamily="50" charset="-128"/>
              <a:ea typeface="HGS創英角ｺﾞｼｯｸUB" pitchFamily="50" charset="-128"/>
            </a:endParaRPr>
          </a:p>
          <a:p>
            <a:pPr>
              <a:lnSpc>
                <a:spcPct val="90000"/>
              </a:lnSpc>
              <a:spcBef>
                <a:spcPct val="20000"/>
              </a:spcBef>
            </a:pPr>
            <a:r>
              <a:rPr lang="ja-JP" altLang="en-US" sz="2000">
                <a:solidFill>
                  <a:srgbClr val="4D4D4D"/>
                </a:solidFill>
                <a:latin typeface="HGS創英角ｺﾞｼｯｸUB" pitchFamily="50" charset="-128"/>
                <a:ea typeface="HGS創英角ｺﾞｼｯｸUB" pitchFamily="50" charset="-128"/>
              </a:rPr>
              <a:t>蓄積された情報を活用しやすくする機能</a:t>
            </a:r>
          </a:p>
          <a:p>
            <a:endParaRPr lang="en-US" altLang="ja-JP" sz="2000">
              <a:latin typeface="HGS創英角ｺﾞｼｯｸUB" pitchFamily="50" charset="-128"/>
              <a:ea typeface="HGS創英角ｺﾞｼｯｸUB" pitchFamily="50" charset="-128"/>
            </a:endParaRPr>
          </a:p>
        </p:txBody>
      </p:sp>
      <p:sp>
        <p:nvSpPr>
          <p:cNvPr id="7175" name="Rectangle 15"/>
          <p:cNvSpPr>
            <a:spLocks noChangeArrowheads="1"/>
          </p:cNvSpPr>
          <p:nvPr/>
        </p:nvSpPr>
        <p:spPr bwMode="auto">
          <a:xfrm>
            <a:off x="323850" y="1484313"/>
            <a:ext cx="8496300" cy="1006475"/>
          </a:xfrm>
          <a:prstGeom prst="rect">
            <a:avLst/>
          </a:prstGeom>
          <a:noFill/>
          <a:ln w="19050" algn="ctr">
            <a:noFill/>
            <a:miter lim="800000"/>
            <a:headEnd/>
            <a:tailEnd/>
          </a:ln>
        </p:spPr>
        <p:txBody>
          <a:bodyPr>
            <a:spAutoFit/>
          </a:bodyPr>
          <a:lstStyle/>
          <a:p>
            <a:pPr algn="l"/>
            <a:r>
              <a:rPr lang="ja-JP" altLang="en-US" sz="2000">
                <a:latin typeface="HGS創英角ｺﾞｼｯｸUB" pitchFamily="50" charset="-128"/>
                <a:ea typeface="HGS創英角ｺﾞｼｯｸUB" pitchFamily="50" charset="-128"/>
              </a:rPr>
              <a:t>　データベース連携　</a:t>
            </a:r>
            <a:r>
              <a:rPr lang="ja-JP" altLang="en-US" sz="1600">
                <a:latin typeface="HGS創英角ｺﾞｼｯｸUB" pitchFamily="50" charset="-128"/>
                <a:ea typeface="HGS創英角ｺﾞｼｯｸUB" pitchFamily="50" charset="-128"/>
              </a:rPr>
              <a:t>　</a:t>
            </a:r>
            <a:r>
              <a:rPr lang="ja-JP" altLang="en-US" sz="1600"/>
              <a:t>複数のデータベースを連動。情報を素早く取得できる機能です。　　</a:t>
            </a:r>
          </a:p>
          <a:p>
            <a:pPr algn="l"/>
            <a:r>
              <a:rPr lang="ja-JP" altLang="en-US" sz="2000">
                <a:latin typeface="HGS創英角ｺﾞｼｯｸUB" pitchFamily="50" charset="-128"/>
                <a:ea typeface="HGS創英角ｺﾞｼｯｸUB" pitchFamily="50" charset="-128"/>
              </a:rPr>
              <a:t>　表示の切り替え　　   </a:t>
            </a:r>
            <a:r>
              <a:rPr lang="ja-JP" altLang="en-US" sz="1600"/>
              <a:t>表示方法の切り替えで、蓄積された情報を見易く。</a:t>
            </a:r>
          </a:p>
          <a:p>
            <a:pPr algn="l"/>
            <a:r>
              <a:rPr lang="ja-JP" altLang="en-US" sz="2000">
                <a:latin typeface="HGS創英角ｺﾞｼｯｸUB" pitchFamily="50" charset="-128"/>
                <a:ea typeface="HGS創英角ｺﾞｼｯｸUB" pitchFamily="50" charset="-128"/>
              </a:rPr>
              <a:t>　集計　　　　　　      </a:t>
            </a:r>
            <a:r>
              <a:rPr lang="ja-JP" altLang="en-US" sz="1600"/>
              <a:t>簡単設定、クリック操作で集計結果が表示。</a:t>
            </a:r>
          </a:p>
        </p:txBody>
      </p:sp>
      <p:sp>
        <p:nvSpPr>
          <p:cNvPr id="7176" name="AutoShape 16"/>
          <p:cNvSpPr>
            <a:spLocks noChangeArrowheads="1"/>
          </p:cNvSpPr>
          <p:nvPr/>
        </p:nvSpPr>
        <p:spPr bwMode="auto">
          <a:xfrm>
            <a:off x="250825" y="2708275"/>
            <a:ext cx="4249738" cy="576263"/>
          </a:xfrm>
          <a:prstGeom prst="roundRect">
            <a:avLst>
              <a:gd name="adj" fmla="val 16667"/>
            </a:avLst>
          </a:prstGeom>
          <a:solidFill>
            <a:srgbClr val="B1E197"/>
          </a:solidFill>
          <a:ln w="19050" algn="ctr">
            <a:noFill/>
            <a:round/>
            <a:headEnd/>
            <a:tailEnd/>
          </a:ln>
        </p:spPr>
        <p:txBody>
          <a:bodyPr wrap="none" anchor="ctr"/>
          <a:lstStyle/>
          <a:p>
            <a:r>
              <a:rPr lang="ja-JP" altLang="en-US" sz="2000">
                <a:solidFill>
                  <a:srgbClr val="4D4D4D"/>
                </a:solidFill>
                <a:latin typeface="HGS創英角ｺﾞｼｯｸUB" pitchFamily="50" charset="-128"/>
                <a:ea typeface="HGS創英角ｺﾞｼｯｸUB" pitchFamily="50" charset="-128"/>
              </a:rPr>
              <a:t>データの入出力で情報の有効活用</a:t>
            </a:r>
          </a:p>
        </p:txBody>
      </p:sp>
      <p:sp>
        <p:nvSpPr>
          <p:cNvPr id="7177" name="AutoShape 17"/>
          <p:cNvSpPr>
            <a:spLocks noChangeArrowheads="1"/>
          </p:cNvSpPr>
          <p:nvPr/>
        </p:nvSpPr>
        <p:spPr bwMode="auto">
          <a:xfrm>
            <a:off x="250825" y="4508500"/>
            <a:ext cx="2952750" cy="576263"/>
          </a:xfrm>
          <a:prstGeom prst="roundRect">
            <a:avLst>
              <a:gd name="adj" fmla="val 16667"/>
            </a:avLst>
          </a:prstGeom>
          <a:solidFill>
            <a:srgbClr val="B1E197"/>
          </a:solidFill>
          <a:ln w="19050" algn="ctr">
            <a:noFill/>
            <a:round/>
            <a:headEnd/>
            <a:tailEnd/>
          </a:ln>
        </p:spPr>
        <p:txBody>
          <a:bodyPr wrap="none" anchor="ctr"/>
          <a:lstStyle/>
          <a:p>
            <a:r>
              <a:rPr lang="ja-JP" altLang="en-US" sz="2000">
                <a:solidFill>
                  <a:srgbClr val="4D4D4D"/>
                </a:solidFill>
                <a:latin typeface="HGS創英角ｺﾞｼｯｸUB" pitchFamily="50" charset="-128"/>
                <a:ea typeface="HGS創英角ｺﾞｼｯｸUB" pitchFamily="50" charset="-128"/>
              </a:rPr>
              <a:t>簡単、安心の管理機能</a:t>
            </a:r>
          </a:p>
        </p:txBody>
      </p:sp>
      <p:sp>
        <p:nvSpPr>
          <p:cNvPr id="7178" name="Rectangle 21"/>
          <p:cNvSpPr>
            <a:spLocks noChangeArrowheads="1"/>
          </p:cNvSpPr>
          <p:nvPr/>
        </p:nvSpPr>
        <p:spPr bwMode="auto">
          <a:xfrm>
            <a:off x="323850" y="5300663"/>
            <a:ext cx="8351838" cy="701675"/>
          </a:xfrm>
          <a:prstGeom prst="rect">
            <a:avLst/>
          </a:prstGeom>
          <a:noFill/>
          <a:ln w="19050" algn="ctr">
            <a:noFill/>
            <a:miter lim="800000"/>
            <a:headEnd/>
            <a:tailEnd/>
          </a:ln>
        </p:spPr>
        <p:txBody>
          <a:bodyPr>
            <a:spAutoFit/>
          </a:bodyPr>
          <a:lstStyle/>
          <a:p>
            <a:pPr algn="l"/>
            <a:r>
              <a:rPr lang="en-US" altLang="ja-JP" sz="2000">
                <a:latin typeface="HGS創英角ｺﾞｼｯｸUB" pitchFamily="50" charset="-128"/>
                <a:ea typeface="HGS創英角ｺﾞｼｯｸUB" pitchFamily="50" charset="-128"/>
              </a:rPr>
              <a:t>  </a:t>
            </a:r>
            <a:r>
              <a:rPr lang="ja-JP" altLang="en-US" sz="2000">
                <a:latin typeface="HGS創英角ｺﾞｼｯｸUB" pitchFamily="50" charset="-128"/>
                <a:ea typeface="HGS創英角ｺﾞｼｯｸUB" pitchFamily="50" charset="-128"/>
              </a:rPr>
              <a:t>パスワードの制限</a:t>
            </a:r>
            <a:r>
              <a:rPr lang="ja-JP" altLang="en-US" sz="1600"/>
              <a:t>　　安心のセキュリティーで大切な情報の漏洩を防ぎます。</a:t>
            </a:r>
          </a:p>
          <a:p>
            <a:pPr algn="l"/>
            <a:r>
              <a:rPr lang="ja-JP" altLang="en-US" sz="2000">
                <a:latin typeface="HGS創英角ｺﾞｼｯｸUB" pitchFamily="50" charset="-128"/>
                <a:ea typeface="HGS創英角ｺﾞｼｯｸUB" pitchFamily="50" charset="-128"/>
              </a:rPr>
              <a:t>  アクセス権の設定　</a:t>
            </a:r>
            <a:r>
              <a:rPr lang="ja-JP" altLang="en-US" sz="1600"/>
              <a:t>情報の取り扱いに制限をかけ、安全な情報共有が可能です</a:t>
            </a:r>
            <a:r>
              <a:rPr lang="ja-JP" altLang="en-US" sz="1600">
                <a:solidFill>
                  <a:srgbClr val="4D4D4D"/>
                </a:solidFill>
              </a:rPr>
              <a:t>。</a:t>
            </a:r>
          </a:p>
        </p:txBody>
      </p:sp>
      <p:sp>
        <p:nvSpPr>
          <p:cNvPr id="7179" name="Rectangle 22"/>
          <p:cNvSpPr>
            <a:spLocks noChangeArrowheads="1"/>
          </p:cNvSpPr>
          <p:nvPr/>
        </p:nvSpPr>
        <p:spPr bwMode="auto">
          <a:xfrm>
            <a:off x="250825" y="3357563"/>
            <a:ext cx="8351838" cy="641350"/>
          </a:xfrm>
          <a:prstGeom prst="rect">
            <a:avLst/>
          </a:prstGeom>
          <a:noFill/>
          <a:ln w="19050" algn="ctr">
            <a:noFill/>
            <a:miter lim="800000"/>
            <a:headEnd/>
            <a:tailEnd/>
          </a:ln>
        </p:spPr>
        <p:txBody>
          <a:bodyPr>
            <a:spAutoFit/>
          </a:bodyPr>
          <a:lstStyle/>
          <a:p>
            <a:pPr algn="l"/>
            <a:r>
              <a:rPr lang="ja-JP" altLang="en-US" sz="2000">
                <a:latin typeface="HGS創英角ｺﾞｼｯｸUB" pitchFamily="50" charset="-128"/>
                <a:ea typeface="HGS創英角ｺﾞｼｯｸUB" pitchFamily="50" charset="-128"/>
              </a:rPr>
              <a:t>　</a:t>
            </a:r>
            <a:r>
              <a:rPr lang="en-US" altLang="ja-JP" sz="2000">
                <a:latin typeface="HGS創英角ｺﾞｼｯｸUB" pitchFamily="50" charset="-128"/>
                <a:ea typeface="HGS創英角ｺﾞｼｯｸUB" pitchFamily="50" charset="-128"/>
              </a:rPr>
              <a:t>CSV</a:t>
            </a:r>
            <a:r>
              <a:rPr lang="ja-JP" altLang="en-US" sz="2000">
                <a:latin typeface="HGS創英角ｺﾞｼｯｸUB" pitchFamily="50" charset="-128"/>
                <a:ea typeface="HGS創英角ｺﾞｼｯｸUB" pitchFamily="50" charset="-128"/>
              </a:rPr>
              <a:t>ファイル形式のデータの入出力 </a:t>
            </a:r>
            <a:r>
              <a:rPr lang="en-US" altLang="ja-JP" sz="1600"/>
              <a:t>Excel</a:t>
            </a:r>
            <a:r>
              <a:rPr lang="ja-JP" altLang="en-US" sz="1600"/>
              <a:t>で作成されたデータを読み込み</a:t>
            </a:r>
          </a:p>
          <a:p>
            <a:pPr algn="l"/>
            <a:r>
              <a:rPr lang="ja-JP" altLang="en-US" sz="1600"/>
              <a:t>　　　　　　　　　デヂエで活用。デヂエで蓄積したデータを</a:t>
            </a:r>
            <a:r>
              <a:rPr lang="en-US" altLang="ja-JP" sz="1600"/>
              <a:t>Excel</a:t>
            </a:r>
            <a:r>
              <a:rPr lang="ja-JP" altLang="en-US" sz="1600"/>
              <a:t>で活用することもできます。</a:t>
            </a:r>
          </a:p>
        </p:txBody>
      </p:sp>
      <p:sp>
        <p:nvSpPr>
          <p:cNvPr id="7180" name="AutoShape 26"/>
          <p:cNvSpPr>
            <a:spLocks noChangeArrowheads="1"/>
          </p:cNvSpPr>
          <p:nvPr/>
        </p:nvSpPr>
        <p:spPr bwMode="auto">
          <a:xfrm rot="5400000">
            <a:off x="432594" y="1664494"/>
            <a:ext cx="204788" cy="133350"/>
          </a:xfrm>
          <a:prstGeom prst="triangle">
            <a:avLst>
              <a:gd name="adj" fmla="val 48060"/>
            </a:avLst>
          </a:prstGeom>
          <a:solidFill>
            <a:srgbClr val="339933"/>
          </a:solidFill>
          <a:ln w="19050" algn="ctr">
            <a:solidFill>
              <a:srgbClr val="339933"/>
            </a:solidFill>
            <a:miter lim="800000"/>
            <a:headEnd/>
            <a:tailEnd/>
          </a:ln>
        </p:spPr>
        <p:txBody>
          <a:bodyPr wrap="none" anchor="ctr"/>
          <a:lstStyle/>
          <a:p>
            <a:endParaRPr lang="ja-JP" altLang="en-US"/>
          </a:p>
        </p:txBody>
      </p:sp>
      <p:sp>
        <p:nvSpPr>
          <p:cNvPr id="7181" name="AutoShape 29"/>
          <p:cNvSpPr>
            <a:spLocks noChangeArrowheads="1"/>
          </p:cNvSpPr>
          <p:nvPr/>
        </p:nvSpPr>
        <p:spPr bwMode="auto">
          <a:xfrm rot="5400000">
            <a:off x="432594" y="1951832"/>
            <a:ext cx="204787" cy="133350"/>
          </a:xfrm>
          <a:prstGeom prst="triangle">
            <a:avLst>
              <a:gd name="adj" fmla="val 48060"/>
            </a:avLst>
          </a:prstGeom>
          <a:solidFill>
            <a:srgbClr val="339933"/>
          </a:solidFill>
          <a:ln w="19050" algn="ctr">
            <a:solidFill>
              <a:srgbClr val="339933"/>
            </a:solidFill>
            <a:miter lim="800000"/>
            <a:headEnd/>
            <a:tailEnd/>
          </a:ln>
        </p:spPr>
        <p:txBody>
          <a:bodyPr wrap="none" anchor="ctr"/>
          <a:lstStyle/>
          <a:p>
            <a:endParaRPr lang="ja-JP" altLang="en-US"/>
          </a:p>
        </p:txBody>
      </p:sp>
      <p:sp>
        <p:nvSpPr>
          <p:cNvPr id="7182" name="AutoShape 30"/>
          <p:cNvSpPr>
            <a:spLocks noChangeArrowheads="1"/>
          </p:cNvSpPr>
          <p:nvPr/>
        </p:nvSpPr>
        <p:spPr bwMode="auto">
          <a:xfrm rot="5400000">
            <a:off x="432594" y="2240757"/>
            <a:ext cx="204787" cy="133350"/>
          </a:xfrm>
          <a:prstGeom prst="triangle">
            <a:avLst>
              <a:gd name="adj" fmla="val 48060"/>
            </a:avLst>
          </a:prstGeom>
          <a:solidFill>
            <a:srgbClr val="339933"/>
          </a:solidFill>
          <a:ln w="19050" algn="ctr">
            <a:solidFill>
              <a:srgbClr val="339933"/>
            </a:solidFill>
            <a:miter lim="800000"/>
            <a:headEnd/>
            <a:tailEnd/>
          </a:ln>
        </p:spPr>
        <p:txBody>
          <a:bodyPr wrap="none" anchor="ctr"/>
          <a:lstStyle/>
          <a:p>
            <a:endParaRPr lang="ja-JP" altLang="en-US"/>
          </a:p>
        </p:txBody>
      </p:sp>
      <p:sp>
        <p:nvSpPr>
          <p:cNvPr id="7183" name="AutoShape 31"/>
          <p:cNvSpPr>
            <a:spLocks noChangeArrowheads="1"/>
          </p:cNvSpPr>
          <p:nvPr/>
        </p:nvSpPr>
        <p:spPr bwMode="auto">
          <a:xfrm rot="5400000">
            <a:off x="359569" y="3536157"/>
            <a:ext cx="204787" cy="133350"/>
          </a:xfrm>
          <a:prstGeom prst="triangle">
            <a:avLst>
              <a:gd name="adj" fmla="val 48060"/>
            </a:avLst>
          </a:prstGeom>
          <a:solidFill>
            <a:srgbClr val="339933"/>
          </a:solidFill>
          <a:ln w="19050" algn="ctr">
            <a:solidFill>
              <a:srgbClr val="339933"/>
            </a:solidFill>
            <a:miter lim="800000"/>
            <a:headEnd/>
            <a:tailEnd/>
          </a:ln>
        </p:spPr>
        <p:txBody>
          <a:bodyPr wrap="none" anchor="ctr"/>
          <a:lstStyle/>
          <a:p>
            <a:endParaRPr lang="ja-JP" altLang="en-US"/>
          </a:p>
        </p:txBody>
      </p:sp>
      <p:sp>
        <p:nvSpPr>
          <p:cNvPr id="7184" name="AutoShape 32"/>
          <p:cNvSpPr>
            <a:spLocks noChangeArrowheads="1"/>
          </p:cNvSpPr>
          <p:nvPr/>
        </p:nvSpPr>
        <p:spPr bwMode="auto">
          <a:xfrm rot="5400000">
            <a:off x="370681" y="5409407"/>
            <a:ext cx="204787" cy="133350"/>
          </a:xfrm>
          <a:prstGeom prst="triangle">
            <a:avLst>
              <a:gd name="adj" fmla="val 48060"/>
            </a:avLst>
          </a:prstGeom>
          <a:solidFill>
            <a:srgbClr val="339933"/>
          </a:solidFill>
          <a:ln w="19050" algn="ctr">
            <a:solidFill>
              <a:srgbClr val="339933"/>
            </a:solidFill>
            <a:miter lim="800000"/>
            <a:headEnd/>
            <a:tailEnd/>
          </a:ln>
        </p:spPr>
        <p:txBody>
          <a:bodyPr wrap="none" anchor="ctr"/>
          <a:lstStyle/>
          <a:p>
            <a:endParaRPr lang="ja-JP" altLang="en-US"/>
          </a:p>
        </p:txBody>
      </p:sp>
      <p:sp>
        <p:nvSpPr>
          <p:cNvPr id="7185" name="AutoShape 33"/>
          <p:cNvSpPr>
            <a:spLocks noChangeArrowheads="1"/>
          </p:cNvSpPr>
          <p:nvPr/>
        </p:nvSpPr>
        <p:spPr bwMode="auto">
          <a:xfrm rot="5400000">
            <a:off x="370681" y="5707857"/>
            <a:ext cx="204787" cy="133350"/>
          </a:xfrm>
          <a:prstGeom prst="triangle">
            <a:avLst>
              <a:gd name="adj" fmla="val 48060"/>
            </a:avLst>
          </a:prstGeom>
          <a:solidFill>
            <a:srgbClr val="339933"/>
          </a:solidFill>
          <a:ln w="19050" algn="ctr">
            <a:solidFill>
              <a:srgbClr val="339933"/>
            </a:solidFill>
            <a:miter lim="800000"/>
            <a:headEnd/>
            <a:tailEnd/>
          </a:ln>
        </p:spPr>
        <p:txBody>
          <a:bodyPr wrap="none" anchor="ctr"/>
          <a:lstStyle/>
          <a:p>
            <a:endParaRPr lang="ja-JP"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descr="右上がり対角線"/>
          <p:cNvSpPr>
            <a:spLocks noGrp="1" noChangeArrowheads="1"/>
          </p:cNvSpPr>
          <p:nvPr>
            <p:ph type="title"/>
          </p:nvPr>
        </p:nvSpPr>
        <p:spPr/>
        <p:txBody>
          <a:bodyPr/>
          <a:lstStyle/>
          <a:p>
            <a:pPr eaLnBrk="1" hangingPunct="1"/>
            <a:r>
              <a:rPr lang="ja-JP" altLang="en-US" sz="2400" smtClean="0"/>
              <a:t>蓄積された情報を素早く確認</a:t>
            </a:r>
            <a:r>
              <a:rPr lang="ja-JP" altLang="en-US" sz="2800" smtClean="0"/>
              <a:t>  　　　　 ■二つの機能を連携■</a:t>
            </a:r>
          </a:p>
        </p:txBody>
      </p:sp>
      <p:sp>
        <p:nvSpPr>
          <p:cNvPr id="96263" name="Text Box 7"/>
          <p:cNvSpPr txBox="1">
            <a:spLocks noChangeArrowheads="1"/>
          </p:cNvSpPr>
          <p:nvPr/>
        </p:nvSpPr>
        <p:spPr bwMode="auto">
          <a:xfrm>
            <a:off x="179388" y="981075"/>
            <a:ext cx="8785225" cy="762000"/>
          </a:xfrm>
          <a:prstGeom prst="rect">
            <a:avLst/>
          </a:prstGeom>
          <a:noFill/>
          <a:ln w="19050" algn="ctr">
            <a:noFill/>
            <a:miter lim="800000"/>
            <a:headEnd/>
            <a:tailEnd/>
          </a:ln>
          <a:effectLst/>
        </p:spPr>
        <p:txBody>
          <a:bodyPr>
            <a:spAutoFit/>
          </a:bodyPr>
          <a:lstStyle/>
          <a:p>
            <a:pPr>
              <a:spcBef>
                <a:spcPct val="20000"/>
              </a:spcBef>
            </a:pPr>
            <a:r>
              <a:rPr lang="ja-JP" altLang="en-US" sz="1800">
                <a:latin typeface="Arial" charset="0"/>
                <a:ea typeface="HGS創英角ｺﾞｼｯｸUB" pitchFamily="50" charset="-128"/>
              </a:rPr>
              <a:t>関連付けたいデータベース同士を連動させ、</a:t>
            </a:r>
            <a:r>
              <a:rPr lang="ja-JP" altLang="en-US" sz="2000">
                <a:effectLst>
                  <a:outerShdw blurRad="38100" dist="38100" dir="2700000" algn="tl">
                    <a:srgbClr val="C0C0C0"/>
                  </a:outerShdw>
                </a:effectLst>
                <a:latin typeface="Arial" charset="0"/>
                <a:ea typeface="HGS創英角ｺﾞｼｯｸUB" pitchFamily="50" charset="-128"/>
              </a:rPr>
              <a:t>リンクを表示</a:t>
            </a:r>
            <a:r>
              <a:rPr lang="ja-JP" altLang="en-US" sz="1800">
                <a:latin typeface="Arial" charset="0"/>
                <a:ea typeface="HGS創英角ｺﾞｼｯｸUB" pitchFamily="50" charset="-128"/>
              </a:rPr>
              <a:t>することができます。</a:t>
            </a:r>
          </a:p>
          <a:p>
            <a:pPr>
              <a:spcBef>
                <a:spcPct val="20000"/>
              </a:spcBef>
            </a:pPr>
            <a:r>
              <a:rPr lang="ja-JP" altLang="en-US" sz="1800">
                <a:latin typeface="Arial" charset="0"/>
                <a:ea typeface="HGS創英角ｺﾞｼｯｸUB" pitchFamily="50" charset="-128"/>
              </a:rPr>
              <a:t>一緒に知っておきたい情報へ、</a:t>
            </a:r>
            <a:r>
              <a:rPr lang="ja-JP" altLang="en-US" sz="2000">
                <a:effectLst>
                  <a:outerShdw blurRad="38100" dist="38100" dir="2700000" algn="tl">
                    <a:srgbClr val="C0C0C0"/>
                  </a:outerShdw>
                </a:effectLst>
                <a:latin typeface="Arial" charset="0"/>
                <a:ea typeface="HGS創英角ｺﾞｼｯｸUB" pitchFamily="50" charset="-128"/>
              </a:rPr>
              <a:t>ワンクリックで移動。</a:t>
            </a:r>
            <a:r>
              <a:rPr lang="ja-JP" altLang="en-US" sz="1800">
                <a:latin typeface="Arial" charset="0"/>
                <a:ea typeface="HGS創英角ｺﾞｼｯｸUB" pitchFamily="50" charset="-128"/>
              </a:rPr>
              <a:t>簡単に情報が取得できます。</a:t>
            </a:r>
          </a:p>
        </p:txBody>
      </p:sp>
      <p:pic>
        <p:nvPicPr>
          <p:cNvPr id="96265" name="Picture 9" descr="商談報告書 - サイボウズ(R) デヂエ(R)"/>
          <p:cNvPicPr>
            <a:picLocks noChangeAspect="1" noChangeArrowheads="1"/>
          </p:cNvPicPr>
          <p:nvPr/>
        </p:nvPicPr>
        <p:blipFill>
          <a:blip r:embed="rId3" cstate="print"/>
          <a:srcRect b="16200"/>
          <a:stretch>
            <a:fillRect/>
          </a:stretch>
        </p:blipFill>
        <p:spPr bwMode="auto">
          <a:xfrm>
            <a:off x="684213" y="1916113"/>
            <a:ext cx="3959225" cy="2808287"/>
          </a:xfrm>
          <a:prstGeom prst="rect">
            <a:avLst/>
          </a:prstGeom>
          <a:noFill/>
          <a:ln w="9525">
            <a:solidFill>
              <a:srgbClr val="5F5F5F"/>
            </a:solidFill>
            <a:miter lim="800000"/>
            <a:headEnd/>
            <a:tailEnd/>
          </a:ln>
          <a:effectLst>
            <a:outerShdw dist="107763" dir="2700000" algn="ctr" rotWithShape="0">
              <a:srgbClr val="808080">
                <a:alpha val="50000"/>
              </a:srgbClr>
            </a:outerShdw>
          </a:effectLst>
        </p:spPr>
      </p:pic>
      <p:pic>
        <p:nvPicPr>
          <p:cNvPr id="96266" name="Picture 10" descr="レコードの検索結果 - サイボウズ(R) デヂエ(R)"/>
          <p:cNvPicPr>
            <a:picLocks noChangeAspect="1" noChangeArrowheads="1"/>
          </p:cNvPicPr>
          <p:nvPr/>
        </p:nvPicPr>
        <p:blipFill>
          <a:blip r:embed="rId4" cstate="print"/>
          <a:srcRect t="35059" b="18510"/>
          <a:stretch>
            <a:fillRect/>
          </a:stretch>
        </p:blipFill>
        <p:spPr bwMode="auto">
          <a:xfrm>
            <a:off x="4427538" y="2276475"/>
            <a:ext cx="3838575" cy="1987550"/>
          </a:xfrm>
          <a:prstGeom prst="rect">
            <a:avLst/>
          </a:prstGeom>
          <a:noFill/>
          <a:ln w="9525">
            <a:solidFill>
              <a:srgbClr val="5F5F5F"/>
            </a:solidFill>
            <a:miter lim="800000"/>
            <a:headEnd/>
            <a:tailEnd/>
          </a:ln>
          <a:effectLst>
            <a:outerShdw dist="107763" dir="2700000" algn="ctr" rotWithShape="0">
              <a:srgbClr val="808080">
                <a:alpha val="50000"/>
              </a:srgbClr>
            </a:outerShdw>
          </a:effectLst>
        </p:spPr>
      </p:pic>
      <p:sp>
        <p:nvSpPr>
          <p:cNvPr id="8198" name="Text Box 12"/>
          <p:cNvSpPr txBox="1">
            <a:spLocks noChangeArrowheads="1"/>
          </p:cNvSpPr>
          <p:nvPr/>
        </p:nvSpPr>
        <p:spPr bwMode="auto">
          <a:xfrm>
            <a:off x="468313" y="5157788"/>
            <a:ext cx="8089900" cy="915987"/>
          </a:xfrm>
          <a:prstGeom prst="rect">
            <a:avLst/>
          </a:prstGeom>
          <a:noFill/>
          <a:ln w="19050" algn="ctr">
            <a:noFill/>
            <a:miter lim="800000"/>
            <a:headEnd/>
            <a:tailEnd/>
          </a:ln>
        </p:spPr>
        <p:txBody>
          <a:bodyPr>
            <a:spAutoFit/>
          </a:bodyPr>
          <a:lstStyle/>
          <a:p>
            <a:r>
              <a:rPr lang="ja-JP" altLang="en-US" sz="1800">
                <a:latin typeface="Arial" charset="0"/>
                <a:ea typeface="HGP創英角ｺﾞｼｯｸUB" pitchFamily="50" charset="-128"/>
              </a:rPr>
              <a:t>それぞれ個別で蓄積された情報は活用の幅も狭くなってしまいます。関連する機能同士を連動させることで、さらに有効的に活用することができます。</a:t>
            </a:r>
          </a:p>
          <a:p>
            <a:r>
              <a:rPr lang="ja-JP" altLang="en-US" sz="1800">
                <a:latin typeface="Arial" charset="0"/>
                <a:ea typeface="HGP創英角ｺﾞｼｯｸUB" pitchFamily="50" charset="-128"/>
              </a:rPr>
              <a:t>蓄積されたデータを無駄にしません。</a:t>
            </a:r>
          </a:p>
        </p:txBody>
      </p:sp>
      <p:sp>
        <p:nvSpPr>
          <p:cNvPr id="8199" name="AutoShape 13"/>
          <p:cNvSpPr>
            <a:spLocks noChangeArrowheads="1"/>
          </p:cNvSpPr>
          <p:nvPr/>
        </p:nvSpPr>
        <p:spPr bwMode="auto">
          <a:xfrm>
            <a:off x="179388" y="5084763"/>
            <a:ext cx="8640762" cy="1081087"/>
          </a:xfrm>
          <a:prstGeom prst="roundRect">
            <a:avLst>
              <a:gd name="adj" fmla="val 12153"/>
            </a:avLst>
          </a:prstGeom>
          <a:noFill/>
          <a:ln w="25400" algn="ctr">
            <a:solidFill>
              <a:srgbClr val="B1E197"/>
            </a:solidFill>
            <a:round/>
            <a:headEnd/>
            <a:tailEnd/>
          </a:ln>
        </p:spPr>
        <p:txBody>
          <a:bodyPr wrap="none" anchor="ctr"/>
          <a:lstStyle/>
          <a:p>
            <a:endParaRPr lang="ja-JP" altLang="ja-JP" sz="1200">
              <a:latin typeface="HGS創英角ｺﾞｼｯｸUB" pitchFamily="50" charset="-128"/>
              <a:ea typeface="HGS創英角ｺﾞｼｯｸUB" pitchFamily="50" charset="-128"/>
            </a:endParaRPr>
          </a:p>
        </p:txBody>
      </p:sp>
      <p:sp>
        <p:nvSpPr>
          <p:cNvPr id="8200" name="AutoShape 14"/>
          <p:cNvSpPr>
            <a:spLocks noChangeArrowheads="1"/>
          </p:cNvSpPr>
          <p:nvPr/>
        </p:nvSpPr>
        <p:spPr bwMode="auto">
          <a:xfrm>
            <a:off x="971550" y="3284538"/>
            <a:ext cx="649288" cy="431800"/>
          </a:xfrm>
          <a:prstGeom prst="roundRect">
            <a:avLst>
              <a:gd name="adj" fmla="val 12153"/>
            </a:avLst>
          </a:prstGeom>
          <a:noFill/>
          <a:ln w="25400" algn="ctr">
            <a:solidFill>
              <a:srgbClr val="FF6600"/>
            </a:solidFill>
            <a:round/>
            <a:headEnd/>
            <a:tailEnd/>
          </a:ln>
        </p:spPr>
        <p:txBody>
          <a:bodyPr wrap="none" anchor="ctr"/>
          <a:lstStyle/>
          <a:p>
            <a:endParaRPr lang="ja-JP" altLang="ja-JP" sz="1200"/>
          </a:p>
        </p:txBody>
      </p:sp>
      <p:sp>
        <p:nvSpPr>
          <p:cNvPr id="96272" name="AutoShape 16"/>
          <p:cNvSpPr>
            <a:spLocks noChangeArrowheads="1"/>
          </p:cNvSpPr>
          <p:nvPr/>
        </p:nvSpPr>
        <p:spPr bwMode="auto">
          <a:xfrm rot="-26622827">
            <a:off x="2959894" y="2161381"/>
            <a:ext cx="946150" cy="4491038"/>
          </a:xfrm>
          <a:prstGeom prst="curvedRightArrow">
            <a:avLst>
              <a:gd name="adj1" fmla="val 28414"/>
              <a:gd name="adj2" fmla="val 187207"/>
              <a:gd name="adj3" fmla="val 54778"/>
            </a:avLst>
          </a:prstGeom>
          <a:solidFill>
            <a:srgbClr val="FF6600"/>
          </a:solidFill>
          <a:ln w="19050">
            <a:solidFill>
              <a:srgbClr val="FF6600"/>
            </a:solidFill>
            <a:miter lim="800000"/>
            <a:headEnd/>
            <a:tailEnd/>
          </a:ln>
          <a:effectLst>
            <a:outerShdw dist="107763" dir="2700000" algn="ctr" rotWithShape="0">
              <a:schemeClr val="bg2">
                <a:alpha val="50000"/>
              </a:schemeClr>
            </a:outerShdw>
          </a:effectLst>
        </p:spPr>
        <p:txBody>
          <a:bodyPr wrap="none" anchor="ctr"/>
          <a:lstStyle/>
          <a:p>
            <a:endParaRPr lang="ja-JP" altLang="en-US"/>
          </a:p>
        </p:txBody>
      </p:sp>
      <p:sp>
        <p:nvSpPr>
          <p:cNvPr id="8202" name="AutoShape 17"/>
          <p:cNvSpPr>
            <a:spLocks noChangeArrowheads="1"/>
          </p:cNvSpPr>
          <p:nvPr/>
        </p:nvSpPr>
        <p:spPr bwMode="auto">
          <a:xfrm>
            <a:off x="684213" y="2276475"/>
            <a:ext cx="719137" cy="288925"/>
          </a:xfrm>
          <a:prstGeom prst="roundRect">
            <a:avLst>
              <a:gd name="adj" fmla="val 12153"/>
            </a:avLst>
          </a:prstGeom>
          <a:noFill/>
          <a:ln w="25400" algn="ctr">
            <a:solidFill>
              <a:srgbClr val="FF6600"/>
            </a:solidFill>
            <a:round/>
            <a:headEnd/>
            <a:tailEnd/>
          </a:ln>
        </p:spPr>
        <p:txBody>
          <a:bodyPr wrap="none" anchor="ctr"/>
          <a:lstStyle/>
          <a:p>
            <a:endParaRPr lang="ja-JP" altLang="ja-JP" sz="1200"/>
          </a:p>
        </p:txBody>
      </p:sp>
      <p:sp>
        <p:nvSpPr>
          <p:cNvPr id="8203" name="AutoShape 18"/>
          <p:cNvSpPr>
            <a:spLocks noChangeArrowheads="1"/>
          </p:cNvSpPr>
          <p:nvPr/>
        </p:nvSpPr>
        <p:spPr bwMode="auto">
          <a:xfrm>
            <a:off x="4427538" y="2205038"/>
            <a:ext cx="719137" cy="288925"/>
          </a:xfrm>
          <a:prstGeom prst="roundRect">
            <a:avLst>
              <a:gd name="adj" fmla="val 12153"/>
            </a:avLst>
          </a:prstGeom>
          <a:noFill/>
          <a:ln w="25400" algn="ctr">
            <a:solidFill>
              <a:srgbClr val="FF6600"/>
            </a:solidFill>
            <a:round/>
            <a:headEnd/>
            <a:tailEnd/>
          </a:ln>
        </p:spPr>
        <p:txBody>
          <a:bodyPr wrap="none" anchor="ctr"/>
          <a:lstStyle/>
          <a:p>
            <a:endParaRPr lang="ja-JP" altLang="ja-JP" sz="1200"/>
          </a:p>
        </p:txBody>
      </p:sp>
      <p:sp>
        <p:nvSpPr>
          <p:cNvPr id="8204" name="AutoShape 19"/>
          <p:cNvSpPr>
            <a:spLocks noChangeArrowheads="1"/>
          </p:cNvSpPr>
          <p:nvPr/>
        </p:nvSpPr>
        <p:spPr bwMode="auto">
          <a:xfrm rot="5400000">
            <a:off x="2807494" y="945357"/>
            <a:ext cx="288925" cy="2808287"/>
          </a:xfrm>
          <a:prstGeom prst="upDownArrow">
            <a:avLst>
              <a:gd name="adj1" fmla="val 38676"/>
              <a:gd name="adj2" fmla="val 119202"/>
            </a:avLst>
          </a:prstGeom>
          <a:solidFill>
            <a:srgbClr val="FF6600"/>
          </a:solidFill>
          <a:ln w="19050" algn="ctr">
            <a:noFill/>
            <a:miter lim="800000"/>
            <a:headEnd/>
            <a:tailEnd/>
          </a:ln>
        </p:spPr>
        <p:txBody>
          <a:bodyPr wrap="none" anchor="ctr"/>
          <a:lstStyle/>
          <a:p>
            <a:endParaRPr lang="ja-JP" altLang="en-US"/>
          </a:p>
        </p:txBody>
      </p:sp>
      <p:sp>
        <p:nvSpPr>
          <p:cNvPr id="8205" name="AutoShape 22"/>
          <p:cNvSpPr>
            <a:spLocks noChangeArrowheads="1"/>
          </p:cNvSpPr>
          <p:nvPr/>
        </p:nvSpPr>
        <p:spPr bwMode="auto">
          <a:xfrm rot="-1829385">
            <a:off x="1476375" y="3429000"/>
            <a:ext cx="485775" cy="865188"/>
          </a:xfrm>
          <a:prstGeom prst="upArrow">
            <a:avLst>
              <a:gd name="adj1" fmla="val 23528"/>
              <a:gd name="adj2" fmla="val 88236"/>
            </a:avLst>
          </a:prstGeom>
          <a:solidFill>
            <a:schemeClr val="bg1"/>
          </a:solidFill>
          <a:ln w="19050" algn="ctr">
            <a:solidFill>
              <a:schemeClr val="tx1"/>
            </a:solidFill>
            <a:miter lim="800000"/>
            <a:headEnd/>
            <a:tailEnd/>
          </a:ln>
        </p:spPr>
        <p:txBody>
          <a:bodyPr wrap="none" anchor="b" anchorCtr="1"/>
          <a:lstStyle/>
          <a:p>
            <a:r>
              <a:rPr lang="ja-JP" altLang="en-US" sz="1800">
                <a:latin typeface="HGS創英角ｺﾞｼｯｸUB" pitchFamily="50" charset="-128"/>
                <a:ea typeface="HGS創英角ｺﾞｼｯｸUB" pitchFamily="50" charset="-128"/>
              </a:rPr>
              <a:t>クリック</a:t>
            </a:r>
          </a:p>
        </p:txBody>
      </p:sp>
      <p:sp>
        <p:nvSpPr>
          <p:cNvPr id="8206" name="Rectangle 24"/>
          <p:cNvSpPr>
            <a:spLocks noChangeArrowheads="1"/>
          </p:cNvSpPr>
          <p:nvPr/>
        </p:nvSpPr>
        <p:spPr bwMode="auto">
          <a:xfrm>
            <a:off x="5580063" y="4292600"/>
            <a:ext cx="2808287" cy="527050"/>
          </a:xfrm>
          <a:prstGeom prst="rect">
            <a:avLst/>
          </a:prstGeom>
          <a:solidFill>
            <a:schemeClr val="bg1"/>
          </a:solidFill>
          <a:ln w="9525" algn="ctr">
            <a:solidFill>
              <a:srgbClr val="339933"/>
            </a:solidFill>
            <a:miter lim="800000"/>
            <a:headEnd/>
            <a:tailEnd/>
          </a:ln>
        </p:spPr>
        <p:txBody>
          <a:bodyPr>
            <a:spAutoFit/>
          </a:bodyPr>
          <a:lstStyle/>
          <a:p>
            <a:r>
              <a:rPr lang="ja-JP" altLang="en-US" sz="1400"/>
              <a:t>別のデータベースがワンクリックの操作で表示される。</a:t>
            </a:r>
          </a:p>
        </p:txBody>
      </p:sp>
      <p:sp>
        <p:nvSpPr>
          <p:cNvPr id="96281" name="AutoShape 25"/>
          <p:cNvSpPr>
            <a:spLocks noChangeArrowheads="1"/>
          </p:cNvSpPr>
          <p:nvPr/>
        </p:nvSpPr>
        <p:spPr bwMode="auto">
          <a:xfrm>
            <a:off x="1908175" y="2708275"/>
            <a:ext cx="2016125" cy="433388"/>
          </a:xfrm>
          <a:prstGeom prst="roundRect">
            <a:avLst>
              <a:gd name="adj" fmla="val 12153"/>
            </a:avLst>
          </a:prstGeom>
          <a:solidFill>
            <a:srgbClr val="FFFFFF">
              <a:alpha val="66000"/>
            </a:srgbClr>
          </a:solidFill>
          <a:ln w="25400" algn="ctr">
            <a:noFill/>
            <a:round/>
            <a:headEnd/>
            <a:tailEnd/>
          </a:ln>
          <a:effectLst/>
        </p:spPr>
        <p:txBody>
          <a:bodyPr wrap="none" anchor="ctr"/>
          <a:lstStyle/>
          <a:p>
            <a:r>
              <a:rPr lang="ja-JP" altLang="en-US" sz="2400">
                <a:solidFill>
                  <a:srgbClr val="339933"/>
                </a:solidFill>
                <a:effectLst>
                  <a:outerShdw blurRad="38100" dist="38100" dir="2700000" algn="tl">
                    <a:srgbClr val="C0C0C0"/>
                  </a:outerShdw>
                </a:effectLst>
                <a:latin typeface="HGP創英角ｺﾞｼｯｸUB" pitchFamily="50" charset="-128"/>
                <a:ea typeface="HGP創英角ｺﾞｼｯｸUB" pitchFamily="50" charset="-128"/>
              </a:rPr>
              <a:t>商談報告書</a:t>
            </a:r>
          </a:p>
        </p:txBody>
      </p:sp>
      <p:sp>
        <p:nvSpPr>
          <p:cNvPr id="8208" name="AutoShape 27"/>
          <p:cNvSpPr>
            <a:spLocks noChangeArrowheads="1"/>
          </p:cNvSpPr>
          <p:nvPr/>
        </p:nvSpPr>
        <p:spPr bwMode="auto">
          <a:xfrm>
            <a:off x="5508625" y="2636838"/>
            <a:ext cx="2016125" cy="433387"/>
          </a:xfrm>
          <a:prstGeom prst="roundRect">
            <a:avLst>
              <a:gd name="adj" fmla="val 12153"/>
            </a:avLst>
          </a:prstGeom>
          <a:solidFill>
            <a:srgbClr val="FFFFFF">
              <a:alpha val="65881"/>
            </a:srgbClr>
          </a:solidFill>
          <a:ln w="25400" algn="ctr">
            <a:noFill/>
            <a:round/>
            <a:headEnd/>
            <a:tailEnd/>
          </a:ln>
        </p:spPr>
        <p:txBody>
          <a:bodyPr wrap="none" anchor="ctr"/>
          <a:lstStyle/>
          <a:p>
            <a:r>
              <a:rPr lang="ja-JP" altLang="en-US" sz="2400" u="sng">
                <a:solidFill>
                  <a:srgbClr val="339933"/>
                </a:solidFill>
                <a:latin typeface="HGP創英角ｺﾞｼｯｸUB" pitchFamily="50" charset="-128"/>
                <a:ea typeface="HGP創英角ｺﾞｼｯｸUB" pitchFamily="50" charset="-128"/>
              </a:rPr>
              <a:t>売上管理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6266"/>
                                        </p:tgtEl>
                                        <p:attrNameLst>
                                          <p:attrName>style.visibility</p:attrName>
                                        </p:attrNameLst>
                                      </p:cBhvr>
                                      <p:to>
                                        <p:strVal val="visible"/>
                                      </p:to>
                                    </p:set>
                                    <p:anim calcmode="lin" valueType="num">
                                      <p:cBhvr additive="base">
                                        <p:cTn id="7" dur="500" fill="hold"/>
                                        <p:tgtEl>
                                          <p:spTgt spid="96266"/>
                                        </p:tgtEl>
                                        <p:attrNameLst>
                                          <p:attrName>ppt_x</p:attrName>
                                        </p:attrNameLst>
                                      </p:cBhvr>
                                      <p:tavLst>
                                        <p:tav tm="0">
                                          <p:val>
                                            <p:strVal val="0-#ppt_w/2"/>
                                          </p:val>
                                        </p:tav>
                                        <p:tav tm="100000">
                                          <p:val>
                                            <p:strVal val="#ppt_x"/>
                                          </p:val>
                                        </p:tav>
                                      </p:tavLst>
                                    </p:anim>
                                    <p:anim calcmode="lin" valueType="num">
                                      <p:cBhvr additive="base">
                                        <p:cTn id="8" dur="500" fill="hold"/>
                                        <p:tgtEl>
                                          <p:spTgt spid="96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descr="右上がり対角線"/>
          <p:cNvSpPr>
            <a:spLocks noGrp="1" noChangeArrowheads="1"/>
          </p:cNvSpPr>
          <p:nvPr>
            <p:ph type="title"/>
          </p:nvPr>
        </p:nvSpPr>
        <p:spPr/>
        <p:txBody>
          <a:bodyPr/>
          <a:lstStyle/>
          <a:p>
            <a:pPr eaLnBrk="1" hangingPunct="1"/>
            <a:r>
              <a:rPr lang="ja-JP" altLang="en-US" smtClean="0"/>
              <a:t>「デヂエ </a:t>
            </a:r>
            <a:r>
              <a:rPr lang="en-US" altLang="ja-JP" smtClean="0"/>
              <a:t>8</a:t>
            </a:r>
            <a:r>
              <a:rPr lang="ja-JP" altLang="en-US" smtClean="0"/>
              <a:t>」のライセンス体系について</a:t>
            </a:r>
          </a:p>
        </p:txBody>
      </p:sp>
      <p:sp>
        <p:nvSpPr>
          <p:cNvPr id="48131" name="Rectangle 3"/>
          <p:cNvSpPr>
            <a:spLocks noGrp="1" noChangeArrowheads="1"/>
          </p:cNvSpPr>
          <p:nvPr>
            <p:ph type="body" sz="half" idx="1"/>
          </p:nvPr>
        </p:nvSpPr>
        <p:spPr bwMode="auto">
          <a:xfrm>
            <a:off x="468313" y="1125538"/>
            <a:ext cx="8291512" cy="13970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lgn="ctr" eaLnBrk="1" hangingPunct="1">
              <a:lnSpc>
                <a:spcPct val="90000"/>
              </a:lnSpc>
              <a:buFontTx/>
              <a:buNone/>
            </a:pPr>
            <a:r>
              <a:rPr lang="ja-JP" altLang="en-US" sz="2000" smtClean="0">
                <a:solidFill>
                  <a:schemeClr val="tx1"/>
                </a:solidFill>
                <a:latin typeface="HGPｺﾞｼｯｸE" pitchFamily="50" charset="-128"/>
                <a:ea typeface="HGPｺﾞｼｯｸE" pitchFamily="50" charset="-128"/>
              </a:rPr>
              <a:t>「サイボウズ デヂエ </a:t>
            </a:r>
            <a:r>
              <a:rPr lang="en-US" altLang="ja-JP" sz="2000" smtClean="0">
                <a:solidFill>
                  <a:schemeClr val="tx1"/>
                </a:solidFill>
                <a:latin typeface="HGPｺﾞｼｯｸE" pitchFamily="50" charset="-128"/>
                <a:ea typeface="HGPｺﾞｼｯｸE" pitchFamily="50" charset="-128"/>
              </a:rPr>
              <a:t>8</a:t>
            </a:r>
            <a:r>
              <a:rPr lang="ja-JP" altLang="en-US" sz="2000" smtClean="0">
                <a:solidFill>
                  <a:schemeClr val="tx1"/>
                </a:solidFill>
                <a:latin typeface="HGPｺﾞｼｯｸE" pitchFamily="50" charset="-128"/>
                <a:ea typeface="HGPｺﾞｼｯｸE" pitchFamily="50" charset="-128"/>
              </a:rPr>
              <a:t>」は</a:t>
            </a:r>
            <a:r>
              <a:rPr lang="en-US" altLang="ja-JP" sz="2000" smtClean="0">
                <a:solidFill>
                  <a:schemeClr val="tx1"/>
                </a:solidFill>
                <a:latin typeface="HGPｺﾞｼｯｸE" pitchFamily="50" charset="-128"/>
                <a:ea typeface="HGPｺﾞｼｯｸE" pitchFamily="50" charset="-128"/>
              </a:rPr>
              <a:t>1</a:t>
            </a:r>
            <a:r>
              <a:rPr lang="ja-JP" altLang="en-US" sz="2000" smtClean="0">
                <a:solidFill>
                  <a:schemeClr val="tx1"/>
                </a:solidFill>
                <a:latin typeface="HGPｺﾞｼｯｸE" pitchFamily="50" charset="-128"/>
                <a:ea typeface="HGPｺﾞｼｯｸE" pitchFamily="50" charset="-128"/>
              </a:rPr>
              <a:t>年ごとの年間料金です。翌年度も継続して</a:t>
            </a:r>
          </a:p>
          <a:p>
            <a:pPr algn="ctr" eaLnBrk="1" hangingPunct="1">
              <a:lnSpc>
                <a:spcPct val="90000"/>
              </a:lnSpc>
              <a:buFontTx/>
              <a:buNone/>
            </a:pPr>
            <a:r>
              <a:rPr lang="ja-JP" altLang="en-US" sz="2000" smtClean="0">
                <a:solidFill>
                  <a:schemeClr val="tx1"/>
                </a:solidFill>
                <a:latin typeface="HGPｺﾞｼｯｸE" pitchFamily="50" charset="-128"/>
                <a:ea typeface="HGPｺﾞｼｯｸE" pitchFamily="50" charset="-128"/>
              </a:rPr>
              <a:t>利用する場合は継続ライセンスの購入が必要です。</a:t>
            </a:r>
          </a:p>
          <a:p>
            <a:pPr algn="ctr" eaLnBrk="1" hangingPunct="1">
              <a:lnSpc>
                <a:spcPct val="90000"/>
              </a:lnSpc>
              <a:buFontTx/>
              <a:buNone/>
            </a:pPr>
            <a:r>
              <a:rPr lang="ja-JP" altLang="en-US" sz="2000" smtClean="0">
                <a:solidFill>
                  <a:schemeClr val="tx1"/>
                </a:solidFill>
                <a:latin typeface="HGPｺﾞｼｯｸE" pitchFamily="50" charset="-128"/>
                <a:ea typeface="HGPｺﾞｼｯｸE" pitchFamily="50" charset="-128"/>
              </a:rPr>
              <a:t>「サイボウズ デヂエ </a:t>
            </a:r>
            <a:r>
              <a:rPr lang="en-US" altLang="ja-JP" sz="2000" smtClean="0">
                <a:solidFill>
                  <a:schemeClr val="tx1"/>
                </a:solidFill>
                <a:latin typeface="HGPｺﾞｼｯｸE" pitchFamily="50" charset="-128"/>
                <a:ea typeface="HGPｺﾞｼｯｸE" pitchFamily="50" charset="-128"/>
              </a:rPr>
              <a:t>8</a:t>
            </a:r>
            <a:r>
              <a:rPr lang="ja-JP" altLang="en-US" sz="2000" smtClean="0">
                <a:solidFill>
                  <a:schemeClr val="tx1"/>
                </a:solidFill>
                <a:latin typeface="HGPｺﾞｼｯｸE" pitchFamily="50" charset="-128"/>
                <a:ea typeface="HGPｺﾞｼｯｸE" pitchFamily="50" charset="-128"/>
              </a:rPr>
              <a:t>」は利用ライブラリの数に応じた年間料金体系です。</a:t>
            </a:r>
          </a:p>
          <a:p>
            <a:pPr algn="ctr" eaLnBrk="1" hangingPunct="1">
              <a:lnSpc>
                <a:spcPct val="90000"/>
              </a:lnSpc>
              <a:buFontTx/>
              <a:buNone/>
            </a:pPr>
            <a:r>
              <a:rPr lang="ja-JP" altLang="en-US" sz="2000" smtClean="0">
                <a:solidFill>
                  <a:schemeClr val="tx1"/>
                </a:solidFill>
                <a:effectLst>
                  <a:outerShdw blurRad="38100" dist="38100" dir="2700000" algn="tl">
                    <a:srgbClr val="C0C0C0"/>
                  </a:outerShdw>
                </a:effectLst>
                <a:latin typeface="HGPｺﾞｼｯｸE" pitchFamily="50" charset="-128"/>
                <a:ea typeface="HGPｺﾞｼｯｸE" pitchFamily="50" charset="-128"/>
              </a:rPr>
              <a:t>利用ユーザー数に制限はございません。</a:t>
            </a:r>
          </a:p>
        </p:txBody>
      </p:sp>
      <p:graphicFrame>
        <p:nvGraphicFramePr>
          <p:cNvPr id="48194" name="Group 66"/>
          <p:cNvGraphicFramePr>
            <a:graphicFrameLocks noGrp="1"/>
          </p:cNvGraphicFramePr>
          <p:nvPr>
            <p:ph sz="quarter" idx="2"/>
          </p:nvPr>
        </p:nvGraphicFramePr>
        <p:xfrm>
          <a:off x="395288" y="2708275"/>
          <a:ext cx="4038600" cy="2804160"/>
        </p:xfrm>
        <a:graphic>
          <a:graphicData uri="http://schemas.openxmlformats.org/drawingml/2006/table">
            <a:tbl>
              <a:tblPr/>
              <a:tblGrid>
                <a:gridCol w="2132012"/>
                <a:gridCol w="1906588"/>
              </a:tblGrid>
              <a:tr h="504825">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8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新規ライセンス価格</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30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新規プラン</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100,000</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円</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新規プラン</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270,000</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円</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新規プラン</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90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420,000</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円</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新規プラン</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120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540,000</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円</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新規プラン無制限</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600,000</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円</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8188" name="Group 60"/>
          <p:cNvGraphicFramePr>
            <a:graphicFrameLocks noGrp="1"/>
          </p:cNvGraphicFramePr>
          <p:nvPr>
            <p:ph sz="quarter" idx="3"/>
          </p:nvPr>
        </p:nvGraphicFramePr>
        <p:xfrm>
          <a:off x="4572000" y="2708275"/>
          <a:ext cx="4244975" cy="2804160"/>
        </p:xfrm>
        <a:graphic>
          <a:graphicData uri="http://schemas.openxmlformats.org/drawingml/2006/table">
            <a:tbl>
              <a:tblPr/>
              <a:tblGrid>
                <a:gridCol w="2122488"/>
                <a:gridCol w="2122487"/>
              </a:tblGrid>
              <a:tr h="365125">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8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継続ライセンス価格</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363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継続プラン</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　</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90,000</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円</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継続プラン</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243,000</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円</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継続プラン</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90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378,000</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円</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3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継続プラン</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120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486,000</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円</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継続プラン無制限</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540,000</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円</a:t>
                      </a:r>
                      <a:r>
                        <a:rPr kumimoji="1" lang="en-US" altLang="ja-JP"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a:t>
                      </a:r>
                      <a:r>
                        <a:rPr kumimoji="1" lang="ja-JP" altLang="en-US" sz="2000" b="0" i="0" u="none" strike="noStrike" cap="none" normalizeH="0" baseline="0" smtClean="0">
                          <a:ln>
                            <a:noFill/>
                          </a:ln>
                          <a:solidFill>
                            <a:srgbClr val="4D4D4D"/>
                          </a:solidFill>
                          <a:effectLst/>
                          <a:latin typeface="HGP創英角ｺﾞｼｯｸUB" pitchFamily="50" charset="-128"/>
                          <a:ea typeface="HGP創英角ｺﾞｼｯｸUB" pitchFamily="50" charset="-128"/>
                        </a:rPr>
                        <a:t>年</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264" name="Rectangle 67"/>
          <p:cNvSpPr>
            <a:spLocks noChangeArrowheads="1"/>
          </p:cNvSpPr>
          <p:nvPr/>
        </p:nvSpPr>
        <p:spPr bwMode="auto">
          <a:xfrm>
            <a:off x="971550" y="5373688"/>
            <a:ext cx="7345363" cy="936625"/>
          </a:xfrm>
          <a:prstGeom prst="rect">
            <a:avLst/>
          </a:prstGeom>
          <a:solidFill>
            <a:srgbClr val="FFFFFF"/>
          </a:solidFill>
          <a:ln w="9525">
            <a:noFill/>
            <a:miter lim="800000"/>
            <a:headEnd/>
            <a:tailEnd/>
          </a:ln>
        </p:spPr>
        <p:txBody>
          <a:bodyPr/>
          <a:lstStyle/>
          <a:p>
            <a:r>
              <a:rPr lang="en-US" altLang="ja-JP" sz="1400">
                <a:latin typeface="HGP創英角ｺﾞｼｯｸUB" pitchFamily="50" charset="-128"/>
                <a:ea typeface="HGP創英角ｺﾞｼｯｸUB" pitchFamily="50" charset="-128"/>
              </a:rPr>
              <a:t>※</a:t>
            </a:r>
            <a:r>
              <a:rPr lang="ja-JP" altLang="en-US" sz="1400">
                <a:latin typeface="HGP創英角ｺﾞｼｯｸUB" pitchFamily="50" charset="-128"/>
                <a:ea typeface="HGP創英角ｺﾞｼｯｸUB" pitchFamily="50" charset="-128"/>
              </a:rPr>
              <a:t>「サイボウズ </a:t>
            </a:r>
            <a:r>
              <a:rPr lang="en-US" altLang="ja-JP" sz="1400">
                <a:latin typeface="HGP創英角ｺﾞｼｯｸUB" pitchFamily="50" charset="-128"/>
                <a:ea typeface="HGP創英角ｺﾞｼｯｸUB" pitchFamily="50" charset="-128"/>
              </a:rPr>
              <a:t>Office 8</a:t>
            </a:r>
            <a:r>
              <a:rPr lang="ja-JP" altLang="en-US" sz="1400">
                <a:latin typeface="HGP創英角ｺﾞｼｯｸUB" pitchFamily="50" charset="-128"/>
                <a:ea typeface="HGP創英角ｺﾞｼｯｸUB" pitchFamily="50" charset="-128"/>
              </a:rPr>
              <a:t>」をご利用中のお客様が、初めて「サイボウズ デヂエ </a:t>
            </a:r>
            <a:r>
              <a:rPr lang="en-US" altLang="ja-JP" sz="1400">
                <a:latin typeface="HGP創英角ｺﾞｼｯｸUB" pitchFamily="50" charset="-128"/>
                <a:ea typeface="HGP創英角ｺﾞｼｯｸUB" pitchFamily="50" charset="-128"/>
              </a:rPr>
              <a:t>8</a:t>
            </a:r>
            <a:r>
              <a:rPr lang="ja-JP" altLang="en-US" sz="1400">
                <a:latin typeface="HGP創英角ｺﾞｼｯｸUB" pitchFamily="50" charset="-128"/>
                <a:ea typeface="HGP創英角ｺﾞｼｯｸUB" pitchFamily="50" charset="-128"/>
              </a:rPr>
              <a:t>」を利用する場合、お得な優待価格でご購入いただけます。</a:t>
            </a:r>
          </a:p>
          <a:p>
            <a:r>
              <a:rPr lang="ja-JP" altLang="en-US" sz="1400">
                <a:latin typeface="HGP創英角ｺﾞｼｯｸUB" pitchFamily="50" charset="-128"/>
                <a:ea typeface="HGP創英角ｺﾞｼｯｸUB" pitchFamily="50" charset="-128"/>
              </a:rPr>
              <a:t>詳しくはこちらのサイトをご覧ください。</a:t>
            </a:r>
          </a:p>
          <a:p>
            <a:r>
              <a:rPr lang="ja-JP" altLang="en-US" sz="1400">
                <a:latin typeface="HGP創英角ｺﾞｼｯｸUB" pitchFamily="50" charset="-128"/>
                <a:ea typeface="HGP創英角ｺﾞｼｯｸUB" pitchFamily="50" charset="-128"/>
              </a:rPr>
              <a:t>▼ </a:t>
            </a:r>
            <a:r>
              <a:rPr lang="en-US" altLang="en-US" sz="1400">
                <a:latin typeface="HGP創英角ｺﾞｼｯｸUB" pitchFamily="50" charset="-128"/>
                <a:ea typeface="HGP創英角ｺﾞｼｯｸUB" pitchFamily="50" charset="-128"/>
              </a:rPr>
              <a:t>http://products.cybozu.co.jp/</a:t>
            </a:r>
            <a:r>
              <a:rPr lang="en-US" altLang="ja-JP" sz="1400">
                <a:latin typeface="HGP創英角ｺﾞｼｯｸUB" pitchFamily="50" charset="-128"/>
                <a:ea typeface="HGP創英角ｺﾞｼｯｸUB" pitchFamily="50" charset="-128"/>
              </a:rPr>
              <a:t>dezie</a:t>
            </a:r>
            <a:r>
              <a:rPr lang="en-US" altLang="en-US" sz="1400">
                <a:latin typeface="HGP創英角ｺﾞｼｯｸUB" pitchFamily="50" charset="-128"/>
                <a:ea typeface="HGP創英角ｺﾞｼｯｸUB" pitchFamily="50" charset="-128"/>
              </a:rPr>
              <a:t>/</a:t>
            </a:r>
            <a:endParaRPr lang="en-US" altLang="ja-JP" sz="1400">
              <a:latin typeface="HGP創英角ｺﾞｼｯｸUB" pitchFamily="50" charset="-128"/>
              <a:ea typeface="HGP創英角ｺﾞｼｯｸUB" pitchFamily="50" charset="-128"/>
            </a:endParaRPr>
          </a:p>
        </p:txBody>
      </p:sp>
      <p:sp>
        <p:nvSpPr>
          <p:cNvPr id="9265" name="Text Box 69"/>
          <p:cNvSpPr txBox="1">
            <a:spLocks noChangeArrowheads="1"/>
          </p:cNvSpPr>
          <p:nvPr/>
        </p:nvSpPr>
        <p:spPr bwMode="auto">
          <a:xfrm>
            <a:off x="7092950" y="2492375"/>
            <a:ext cx="1738313" cy="198438"/>
          </a:xfrm>
          <a:prstGeom prst="rect">
            <a:avLst/>
          </a:prstGeom>
          <a:noFill/>
          <a:ln w="9525">
            <a:noFill/>
            <a:miter lim="800000"/>
            <a:headEnd/>
            <a:tailEnd/>
          </a:ln>
        </p:spPr>
        <p:txBody>
          <a:bodyPr lIns="74295" tIns="8890" rIns="74295" bIns="8890"/>
          <a:lstStyle/>
          <a:p>
            <a:pPr algn="l"/>
            <a:r>
              <a:rPr lang="en-US" altLang="ja-JP">
                <a:cs typeface="Times New Roman" pitchFamily="18" charset="0"/>
              </a:rPr>
              <a:t>※</a:t>
            </a:r>
            <a:r>
              <a:rPr lang="ja-JP" altLang="en-US">
                <a:cs typeface="Times New Roman" pitchFamily="18" charset="0"/>
              </a:rPr>
              <a:t>価格に消費税は含まれていません。</a:t>
            </a:r>
            <a:r>
              <a:rPr lang="ja-JP" altLang="en-US">
                <a:latin typeface="Arial" charset="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1"/>
          <p:cNvSpPr>
            <a:spLocks noGrp="1"/>
          </p:cNvSpPr>
          <p:nvPr>
            <p:ph type="dt" sz="half" idx="10"/>
          </p:nvPr>
        </p:nvSpPr>
        <p:spPr/>
        <p:txBody>
          <a:bodyPr/>
          <a:lstStyle/>
          <a:p>
            <a:fld id="{28BC782D-9ABA-4F71-8ECB-90DD78B48548}" type="datetime1">
              <a:rPr lang="en-US"/>
              <a:pPr/>
              <a:t>2/25/2012</a:t>
            </a:fld>
            <a:endParaRPr lang="en-US"/>
          </a:p>
        </p:txBody>
      </p:sp>
      <p:sp>
        <p:nvSpPr>
          <p:cNvPr id="4" name="Footer Placeholder 2"/>
          <p:cNvSpPr>
            <a:spLocks noGrp="1"/>
          </p:cNvSpPr>
          <p:nvPr>
            <p:ph type="ftr" sz="quarter" idx="11"/>
          </p:nvPr>
        </p:nvSpPr>
        <p:spPr/>
        <p:txBody>
          <a:bodyPr/>
          <a:lstStyle/>
          <a:p>
            <a:r>
              <a:rPr lang="en-US"/>
              <a:t>Sample footer text</a:t>
            </a:r>
          </a:p>
        </p:txBody>
      </p:sp>
      <p:sp>
        <p:nvSpPr>
          <p:cNvPr id="5" name="Slide Number Placeholder 3"/>
          <p:cNvSpPr>
            <a:spLocks noGrp="1"/>
          </p:cNvSpPr>
          <p:nvPr>
            <p:ph type="sldNum" sz="quarter" idx="12"/>
          </p:nvPr>
        </p:nvSpPr>
        <p:spPr/>
        <p:txBody>
          <a:bodyPr/>
          <a:lstStyle/>
          <a:p>
            <a:fld id="{265D3C76-6394-4E2A-91D0-1E695360B011}" type="slidenum">
              <a:rPr lang="en-US"/>
              <a:pPr/>
              <a:t>11</a:t>
            </a:fld>
            <a:endParaRPr lang="en-US"/>
          </a:p>
        </p:txBody>
      </p:sp>
      <p:sp>
        <p:nvSpPr>
          <p:cNvPr id="72706" name="Rectangle 2"/>
          <p:cNvSpPr>
            <a:spLocks noGrp="1" noChangeArrowheads="1"/>
          </p:cNvSpPr>
          <p:nvPr>
            <p:ph type="ctrTitle" idx="4294967295"/>
          </p:nvPr>
        </p:nvSpPr>
        <p:spPr>
          <a:xfrm>
            <a:off x="0" y="2130425"/>
            <a:ext cx="7772400" cy="1470025"/>
          </a:xfrm>
        </p:spPr>
        <p:txBody>
          <a:bodyPr/>
          <a:lstStyle/>
          <a:p>
            <a:r>
              <a:rPr lang="en-US"/>
              <a:t>Content Types</a:t>
            </a:r>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noChangeAspect="1" noChangeArrowheads="1"/>
          </p:cNvPicPr>
          <p:nvPr/>
        </p:nvPicPr>
        <p:blipFill>
          <a:blip r:embed="rId3" cstate="print"/>
          <a:srcRect t="11792" b="11792"/>
          <a:stretch>
            <a:fillRect/>
          </a:stretch>
        </p:blipFill>
        <p:spPr bwMode="auto">
          <a:xfrm>
            <a:off x="255588" y="908050"/>
            <a:ext cx="8636000" cy="5040313"/>
          </a:xfrm>
          <a:prstGeom prst="rect">
            <a:avLst/>
          </a:prstGeom>
          <a:noFill/>
          <a:ln w="9525">
            <a:noFill/>
            <a:miter lim="800000"/>
            <a:headEnd/>
            <a:tailEnd/>
          </a:ln>
        </p:spPr>
      </p:pic>
      <p:sp>
        <p:nvSpPr>
          <p:cNvPr id="3075" name="Rectangle 5"/>
          <p:cNvSpPr>
            <a:spLocks noChangeArrowheads="1"/>
          </p:cNvSpPr>
          <p:nvPr/>
        </p:nvSpPr>
        <p:spPr bwMode="auto">
          <a:xfrm>
            <a:off x="582613" y="252413"/>
            <a:ext cx="2898775" cy="460375"/>
          </a:xfrm>
          <a:prstGeom prst="rect">
            <a:avLst/>
          </a:prstGeom>
          <a:noFill/>
          <a:ln w="9525">
            <a:noFill/>
            <a:miter lim="800000"/>
            <a:headEnd/>
            <a:tailEnd/>
          </a:ln>
        </p:spPr>
        <p:txBody>
          <a:bodyPr wrap="none" anchor="ctr">
            <a:spAutoFit/>
          </a:bodyPr>
          <a:lstStyle/>
          <a:p>
            <a:r>
              <a:rPr lang="ja-JP" altLang="en-US" sz="2400">
                <a:solidFill>
                  <a:schemeClr val="accent2"/>
                </a:solidFill>
                <a:latin typeface="HGP創英角ｺﾞｼｯｸUB" pitchFamily="50" charset="-128"/>
                <a:ea typeface="HGP創英角ｺﾞｼｯｸUB" pitchFamily="50" charset="-128"/>
              </a:rPr>
              <a:t>新興国の基礎データ </a:t>
            </a:r>
            <a:endParaRPr lang="ja-JP" altLang="en-US">
              <a:solidFill>
                <a:schemeClr val="accent2"/>
              </a:solidFill>
              <a:latin typeface="HGP創英角ｺﾞｼｯｸUB" pitchFamily="50" charset="-128"/>
              <a:ea typeface="HGP創英角ｺﾞｼｯｸUB" pitchFamily="50" charset="-128"/>
            </a:endParaRPr>
          </a:p>
        </p:txBody>
      </p:sp>
      <p:graphicFrame>
        <p:nvGraphicFramePr>
          <p:cNvPr id="32014" name="Group 270"/>
          <p:cNvGraphicFramePr>
            <a:graphicFrameLocks noGrp="1"/>
          </p:cNvGraphicFramePr>
          <p:nvPr/>
        </p:nvGraphicFramePr>
        <p:xfrm>
          <a:off x="1247775" y="2019300"/>
          <a:ext cx="1862138" cy="731520"/>
        </p:xfrm>
        <a:graphic>
          <a:graphicData uri="http://schemas.openxmlformats.org/drawingml/2006/table">
            <a:tbl>
              <a:tblPr/>
              <a:tblGrid>
                <a:gridCol w="733425"/>
                <a:gridCol w="1128713"/>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人口</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1,001</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万人</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名目</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GDP</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1,294</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億米ドル</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r>
            </a:tbl>
          </a:graphicData>
        </a:graphic>
      </p:graphicFrame>
      <p:pic>
        <p:nvPicPr>
          <p:cNvPr id="3087" name="Picture 26" descr="hungary_n_150"/>
          <p:cNvPicPr>
            <a:picLocks noChangeAspect="1" noChangeArrowheads="1"/>
          </p:cNvPicPr>
          <p:nvPr/>
        </p:nvPicPr>
        <p:blipFill>
          <a:blip r:embed="rId4" cstate="print"/>
          <a:srcRect/>
          <a:stretch>
            <a:fillRect/>
          </a:stretch>
        </p:blipFill>
        <p:spPr bwMode="auto">
          <a:xfrm>
            <a:off x="1266825" y="1749425"/>
            <a:ext cx="344488" cy="252413"/>
          </a:xfrm>
          <a:prstGeom prst="rect">
            <a:avLst/>
          </a:prstGeom>
          <a:noFill/>
          <a:ln w="9525">
            <a:solidFill>
              <a:schemeClr val="bg2"/>
            </a:solidFill>
            <a:miter lim="800000"/>
            <a:headEnd/>
            <a:tailEnd/>
          </a:ln>
        </p:spPr>
      </p:pic>
      <p:sp>
        <p:nvSpPr>
          <p:cNvPr id="3088" name="Rectangle 46"/>
          <p:cNvSpPr>
            <a:spLocks noChangeArrowheads="1"/>
          </p:cNvSpPr>
          <p:nvPr/>
        </p:nvSpPr>
        <p:spPr bwMode="auto">
          <a:xfrm>
            <a:off x="1546225" y="1722438"/>
            <a:ext cx="936625" cy="307975"/>
          </a:xfrm>
          <a:prstGeom prst="rect">
            <a:avLst/>
          </a:prstGeom>
          <a:noFill/>
          <a:ln w="9525">
            <a:noFill/>
            <a:miter lim="800000"/>
            <a:headEnd/>
            <a:tailEnd/>
          </a:ln>
        </p:spPr>
        <p:txBody>
          <a:bodyPr wrap="none" anchor="ctr">
            <a:spAutoFit/>
          </a:bodyPr>
          <a:lstStyle/>
          <a:p>
            <a:pPr algn="ctr"/>
            <a:r>
              <a:rPr lang="ja-JP" altLang="en-US" sz="1400" u="sng">
                <a:solidFill>
                  <a:srgbClr val="008000"/>
                </a:solidFill>
                <a:latin typeface="Calibri" pitchFamily="34" charset="0"/>
                <a:ea typeface="HGP創英角ｺﾞｼｯｸUB" pitchFamily="50" charset="-128"/>
              </a:rPr>
              <a:t>ハンガリー</a:t>
            </a:r>
          </a:p>
        </p:txBody>
      </p:sp>
      <p:graphicFrame>
        <p:nvGraphicFramePr>
          <p:cNvPr id="32027" name="Group 283"/>
          <p:cNvGraphicFramePr>
            <a:graphicFrameLocks noGrp="1"/>
          </p:cNvGraphicFramePr>
          <p:nvPr/>
        </p:nvGraphicFramePr>
        <p:xfrm>
          <a:off x="2046288" y="2882900"/>
          <a:ext cx="1927225" cy="731520"/>
        </p:xfrm>
        <a:graphic>
          <a:graphicData uri="http://schemas.openxmlformats.org/drawingml/2006/table">
            <a:tbl>
              <a:tblPr/>
              <a:tblGrid>
                <a:gridCol w="747712"/>
                <a:gridCol w="1179513"/>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人口</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7,256</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万人</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名目</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GDP</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6,153</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億米ドル</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r>
            </a:tbl>
          </a:graphicData>
        </a:graphic>
      </p:graphicFrame>
      <p:sp>
        <p:nvSpPr>
          <p:cNvPr id="3100" name="Rectangle 59"/>
          <p:cNvSpPr>
            <a:spLocks noChangeArrowheads="1"/>
          </p:cNvSpPr>
          <p:nvPr/>
        </p:nvSpPr>
        <p:spPr bwMode="auto">
          <a:xfrm>
            <a:off x="2506663" y="2586038"/>
            <a:ext cx="606425" cy="307975"/>
          </a:xfrm>
          <a:prstGeom prst="rect">
            <a:avLst/>
          </a:prstGeom>
          <a:noFill/>
          <a:ln w="9525">
            <a:noFill/>
            <a:miter lim="800000"/>
            <a:headEnd/>
            <a:tailEnd/>
          </a:ln>
        </p:spPr>
        <p:txBody>
          <a:bodyPr wrap="none" anchor="ctr">
            <a:spAutoFit/>
          </a:bodyPr>
          <a:lstStyle/>
          <a:p>
            <a:pPr algn="ctr"/>
            <a:r>
              <a:rPr lang="ja-JP" altLang="en-US" sz="1400" u="sng">
                <a:solidFill>
                  <a:srgbClr val="008000"/>
                </a:solidFill>
                <a:latin typeface="Calibri" pitchFamily="34" charset="0"/>
                <a:ea typeface="HGP創英角ｺﾞｼｯｸUB" pitchFamily="50" charset="-128"/>
              </a:rPr>
              <a:t>トルコ</a:t>
            </a:r>
          </a:p>
        </p:txBody>
      </p:sp>
      <p:pic>
        <p:nvPicPr>
          <p:cNvPr id="3101" name="Picture 60" descr="turkey_n_150"/>
          <p:cNvPicPr>
            <a:picLocks noChangeAspect="1" noChangeArrowheads="1"/>
          </p:cNvPicPr>
          <p:nvPr/>
        </p:nvPicPr>
        <p:blipFill>
          <a:blip r:embed="rId5" cstate="print"/>
          <a:srcRect/>
          <a:stretch>
            <a:fillRect/>
          </a:stretch>
        </p:blipFill>
        <p:spPr bwMode="auto">
          <a:xfrm>
            <a:off x="2063750" y="2611438"/>
            <a:ext cx="346075" cy="252412"/>
          </a:xfrm>
          <a:prstGeom prst="rect">
            <a:avLst/>
          </a:prstGeom>
          <a:noFill/>
          <a:ln w="9525">
            <a:solidFill>
              <a:schemeClr val="bg2"/>
            </a:solidFill>
            <a:miter lim="800000"/>
            <a:headEnd/>
            <a:tailEnd/>
          </a:ln>
        </p:spPr>
      </p:pic>
      <p:graphicFrame>
        <p:nvGraphicFramePr>
          <p:cNvPr id="32040" name="Group 296"/>
          <p:cNvGraphicFramePr>
            <a:graphicFrameLocks noGrp="1"/>
          </p:cNvGraphicFramePr>
          <p:nvPr/>
        </p:nvGraphicFramePr>
        <p:xfrm>
          <a:off x="1230313" y="5319713"/>
          <a:ext cx="1879600" cy="731520"/>
        </p:xfrm>
        <a:graphic>
          <a:graphicData uri="http://schemas.openxmlformats.org/drawingml/2006/table">
            <a:tbl>
              <a:tblPr/>
              <a:tblGrid>
                <a:gridCol w="749300"/>
                <a:gridCol w="1130300"/>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人口</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4,790</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万人</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名目</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GDP</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2,872</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億米ドル</a:t>
                      </a:r>
                    </a:p>
                  </a:txBody>
                  <a:tcPr marL="84406" marR="84406"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chemeClr val="bg1"/>
                    </a:solidFill>
                  </a:tcPr>
                </a:tc>
              </a:tr>
            </a:tbl>
          </a:graphicData>
        </a:graphic>
      </p:graphicFrame>
      <p:pic>
        <p:nvPicPr>
          <p:cNvPr id="3113" name="Picture 82" descr="south_africa_n_150"/>
          <p:cNvPicPr>
            <a:picLocks noChangeAspect="1" noChangeArrowheads="1"/>
          </p:cNvPicPr>
          <p:nvPr/>
        </p:nvPicPr>
        <p:blipFill>
          <a:blip r:embed="rId6" cstate="print"/>
          <a:srcRect/>
          <a:stretch>
            <a:fillRect/>
          </a:stretch>
        </p:blipFill>
        <p:spPr bwMode="auto">
          <a:xfrm>
            <a:off x="1247775" y="5048250"/>
            <a:ext cx="346075" cy="252413"/>
          </a:xfrm>
          <a:prstGeom prst="rect">
            <a:avLst/>
          </a:prstGeom>
          <a:noFill/>
          <a:ln w="9525">
            <a:solidFill>
              <a:schemeClr val="bg2"/>
            </a:solidFill>
            <a:miter lim="800000"/>
            <a:headEnd/>
            <a:tailEnd/>
          </a:ln>
        </p:spPr>
      </p:pic>
      <p:sp>
        <p:nvSpPr>
          <p:cNvPr id="3114" name="Rectangle 83"/>
          <p:cNvSpPr>
            <a:spLocks noChangeArrowheads="1"/>
          </p:cNvSpPr>
          <p:nvPr/>
        </p:nvSpPr>
        <p:spPr bwMode="auto">
          <a:xfrm>
            <a:off x="1558925" y="5019675"/>
            <a:ext cx="944563" cy="307975"/>
          </a:xfrm>
          <a:prstGeom prst="rect">
            <a:avLst/>
          </a:prstGeom>
          <a:noFill/>
          <a:ln w="9525">
            <a:noFill/>
            <a:miter lim="800000"/>
            <a:headEnd/>
            <a:tailEnd/>
          </a:ln>
        </p:spPr>
        <p:txBody>
          <a:bodyPr wrap="none" anchor="ctr">
            <a:spAutoFit/>
          </a:bodyPr>
          <a:lstStyle/>
          <a:p>
            <a:pPr algn="ctr"/>
            <a:r>
              <a:rPr lang="ja-JP" altLang="en-US" sz="1400" u="sng">
                <a:solidFill>
                  <a:srgbClr val="008000"/>
                </a:solidFill>
                <a:latin typeface="Calibri" pitchFamily="34" charset="0"/>
                <a:ea typeface="HGP創英角ｺﾞｼｯｸUB" pitchFamily="50" charset="-128"/>
              </a:rPr>
              <a:t>南アフリカ</a:t>
            </a:r>
          </a:p>
        </p:txBody>
      </p:sp>
      <p:graphicFrame>
        <p:nvGraphicFramePr>
          <p:cNvPr id="32017" name="Group 273"/>
          <p:cNvGraphicFramePr>
            <a:graphicFrameLocks noGrp="1"/>
          </p:cNvGraphicFramePr>
          <p:nvPr/>
        </p:nvGraphicFramePr>
        <p:xfrm>
          <a:off x="3175000" y="2284413"/>
          <a:ext cx="1863725" cy="731520"/>
        </p:xfrm>
        <a:graphic>
          <a:graphicData uri="http://schemas.openxmlformats.org/drawingml/2006/table">
            <a:tbl>
              <a:tblPr/>
              <a:tblGrid>
                <a:gridCol w="733425"/>
                <a:gridCol w="1130300"/>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人口</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4,887</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万人</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名目</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GDP</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8,325</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億米ドル</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r>
            </a:tbl>
          </a:graphicData>
        </a:graphic>
      </p:graphicFrame>
      <p:sp>
        <p:nvSpPr>
          <p:cNvPr id="3126" name="Rectangle 95"/>
          <p:cNvSpPr>
            <a:spLocks noChangeArrowheads="1"/>
          </p:cNvSpPr>
          <p:nvPr/>
        </p:nvSpPr>
        <p:spPr bwMode="auto">
          <a:xfrm>
            <a:off x="3673475" y="1987550"/>
            <a:ext cx="542925" cy="307975"/>
          </a:xfrm>
          <a:prstGeom prst="rect">
            <a:avLst/>
          </a:prstGeom>
          <a:noFill/>
          <a:ln w="9525">
            <a:noFill/>
            <a:miter lim="800000"/>
            <a:headEnd/>
            <a:tailEnd/>
          </a:ln>
        </p:spPr>
        <p:txBody>
          <a:bodyPr wrap="none" anchor="ctr">
            <a:spAutoFit/>
          </a:bodyPr>
          <a:lstStyle/>
          <a:p>
            <a:pPr algn="ctr"/>
            <a:r>
              <a:rPr lang="ja-JP" altLang="en-US" sz="1400" u="sng">
                <a:solidFill>
                  <a:srgbClr val="FF6600"/>
                </a:solidFill>
                <a:latin typeface="Calibri" pitchFamily="34" charset="0"/>
                <a:ea typeface="HGP創英角ｺﾞｼｯｸUB" pitchFamily="50" charset="-128"/>
              </a:rPr>
              <a:t>韓国</a:t>
            </a:r>
          </a:p>
        </p:txBody>
      </p:sp>
      <p:pic>
        <p:nvPicPr>
          <p:cNvPr id="3127" name="Picture 96" descr="korea_n_150"/>
          <p:cNvPicPr>
            <a:picLocks noChangeAspect="1" noChangeArrowheads="1"/>
          </p:cNvPicPr>
          <p:nvPr/>
        </p:nvPicPr>
        <p:blipFill>
          <a:blip r:embed="rId7" cstate="print"/>
          <a:srcRect/>
          <a:stretch>
            <a:fillRect/>
          </a:stretch>
        </p:blipFill>
        <p:spPr bwMode="auto">
          <a:xfrm>
            <a:off x="3201988" y="1993900"/>
            <a:ext cx="346075" cy="252413"/>
          </a:xfrm>
          <a:prstGeom prst="rect">
            <a:avLst/>
          </a:prstGeom>
          <a:noFill/>
          <a:ln w="9525">
            <a:solidFill>
              <a:schemeClr val="bg2"/>
            </a:solidFill>
            <a:miter lim="800000"/>
            <a:headEnd/>
            <a:tailEnd/>
          </a:ln>
        </p:spPr>
      </p:pic>
      <p:graphicFrame>
        <p:nvGraphicFramePr>
          <p:cNvPr id="32030" name="Group 286"/>
          <p:cNvGraphicFramePr>
            <a:graphicFrameLocks noGrp="1"/>
          </p:cNvGraphicFramePr>
          <p:nvPr/>
        </p:nvGraphicFramePr>
        <p:xfrm>
          <a:off x="4173538" y="3455988"/>
          <a:ext cx="1860550" cy="731520"/>
        </p:xfrm>
        <a:graphic>
          <a:graphicData uri="http://schemas.openxmlformats.org/drawingml/2006/table">
            <a:tbl>
              <a:tblPr/>
              <a:tblGrid>
                <a:gridCol w="731837"/>
                <a:gridCol w="1128713"/>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人口</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8,857</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万人</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名目</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GDP</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1,610</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億米ドル</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r>
            </a:tbl>
          </a:graphicData>
        </a:graphic>
      </p:graphicFrame>
      <p:sp>
        <p:nvSpPr>
          <p:cNvPr id="3139" name="Rectangle 115"/>
          <p:cNvSpPr>
            <a:spLocks noChangeArrowheads="1"/>
          </p:cNvSpPr>
          <p:nvPr/>
        </p:nvSpPr>
        <p:spPr bwMode="auto">
          <a:xfrm>
            <a:off x="4513263" y="3140075"/>
            <a:ext cx="866775" cy="307975"/>
          </a:xfrm>
          <a:prstGeom prst="rect">
            <a:avLst/>
          </a:prstGeom>
          <a:noFill/>
          <a:ln w="9525">
            <a:noFill/>
            <a:miter lim="800000"/>
            <a:headEnd/>
            <a:tailEnd/>
          </a:ln>
        </p:spPr>
        <p:txBody>
          <a:bodyPr wrap="none" anchor="ctr">
            <a:spAutoFit/>
          </a:bodyPr>
          <a:lstStyle/>
          <a:p>
            <a:pPr algn="ctr"/>
            <a:r>
              <a:rPr lang="ja-JP" altLang="en-US" sz="1400" u="sng">
                <a:solidFill>
                  <a:srgbClr val="FF6600"/>
                </a:solidFill>
                <a:latin typeface="Calibri" pitchFamily="34" charset="0"/>
                <a:ea typeface="HGP創英角ｺﾞｼｯｸUB" pitchFamily="50" charset="-128"/>
              </a:rPr>
              <a:t>フィリピン</a:t>
            </a:r>
          </a:p>
        </p:txBody>
      </p:sp>
      <p:pic>
        <p:nvPicPr>
          <p:cNvPr id="3140" name="Picture 116" descr="philippines_n_150"/>
          <p:cNvPicPr>
            <a:picLocks noChangeAspect="1" noChangeArrowheads="1"/>
          </p:cNvPicPr>
          <p:nvPr/>
        </p:nvPicPr>
        <p:blipFill>
          <a:blip r:embed="rId8" cstate="print"/>
          <a:srcRect/>
          <a:stretch>
            <a:fillRect/>
          </a:stretch>
        </p:blipFill>
        <p:spPr bwMode="auto">
          <a:xfrm>
            <a:off x="4208463" y="3165475"/>
            <a:ext cx="346075" cy="252413"/>
          </a:xfrm>
          <a:prstGeom prst="rect">
            <a:avLst/>
          </a:prstGeom>
          <a:noFill/>
          <a:ln w="9525">
            <a:solidFill>
              <a:schemeClr val="bg2"/>
            </a:solidFill>
            <a:miter lim="800000"/>
            <a:headEnd/>
            <a:tailEnd/>
          </a:ln>
        </p:spPr>
      </p:pic>
      <p:graphicFrame>
        <p:nvGraphicFramePr>
          <p:cNvPr id="32037" name="Group 293"/>
          <p:cNvGraphicFramePr>
            <a:graphicFrameLocks noGrp="1"/>
          </p:cNvGraphicFramePr>
          <p:nvPr/>
        </p:nvGraphicFramePr>
        <p:xfrm>
          <a:off x="2446338" y="4502150"/>
          <a:ext cx="1860550" cy="914400"/>
        </p:xfrm>
        <a:graphic>
          <a:graphicData uri="http://schemas.openxmlformats.org/drawingml/2006/table">
            <a:tbl>
              <a:tblPr/>
              <a:tblGrid>
                <a:gridCol w="730250"/>
                <a:gridCol w="1130300"/>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人口</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2</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2,800</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万人</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名目</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GDP</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5,394</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億米ドル</a:t>
                      </a:r>
                    </a:p>
                  </a:txBody>
                  <a:tcPr marL="84406" marR="84406" horzOverflow="overflow">
                    <a:lnL w="12700" cap="flat" cmpd="sng" algn="ctr">
                      <a:solidFill>
                        <a:srgbClr val="FF9900"/>
                      </a:solidFill>
                      <a:prstDash val="solid"/>
                      <a:round/>
                      <a:headEnd type="none" w="med" len="med"/>
                      <a:tailEnd type="none" w="med" len="med"/>
                    </a:lnL>
                    <a:lnR w="12700" cap="flat" cmpd="sng" algn="ctr">
                      <a:solidFill>
                        <a:srgbClr val="FF9900"/>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lnTlToBr>
                      <a:noFill/>
                    </a:lnTlToBr>
                    <a:lnBlToTr>
                      <a:noFill/>
                    </a:lnBlToTr>
                    <a:solidFill>
                      <a:schemeClr val="bg1"/>
                    </a:solidFill>
                  </a:tcPr>
                </a:tc>
              </a:tr>
            </a:tbl>
          </a:graphicData>
        </a:graphic>
      </p:graphicFrame>
      <p:sp>
        <p:nvSpPr>
          <p:cNvPr id="3152" name="Rectangle 128"/>
          <p:cNvSpPr>
            <a:spLocks noChangeArrowheads="1"/>
          </p:cNvSpPr>
          <p:nvPr/>
        </p:nvSpPr>
        <p:spPr bwMode="auto">
          <a:xfrm>
            <a:off x="2752725" y="4205288"/>
            <a:ext cx="1066800" cy="307975"/>
          </a:xfrm>
          <a:prstGeom prst="rect">
            <a:avLst/>
          </a:prstGeom>
          <a:noFill/>
          <a:ln w="9525">
            <a:noFill/>
            <a:miter lim="800000"/>
            <a:headEnd/>
            <a:tailEnd/>
          </a:ln>
        </p:spPr>
        <p:txBody>
          <a:bodyPr wrap="none" anchor="ctr">
            <a:spAutoFit/>
          </a:bodyPr>
          <a:lstStyle/>
          <a:p>
            <a:pPr algn="ctr"/>
            <a:r>
              <a:rPr lang="ja-JP" altLang="en-US" sz="1400" u="sng">
                <a:solidFill>
                  <a:srgbClr val="FF6600"/>
                </a:solidFill>
                <a:latin typeface="Calibri" pitchFamily="34" charset="0"/>
                <a:ea typeface="HGP創英角ｺﾞｼｯｸUB" pitchFamily="50" charset="-128"/>
              </a:rPr>
              <a:t>インドネシア</a:t>
            </a:r>
          </a:p>
        </p:txBody>
      </p:sp>
      <p:pic>
        <p:nvPicPr>
          <p:cNvPr id="3153" name="Picture 129" descr="indonesia_n_150"/>
          <p:cNvPicPr>
            <a:picLocks noChangeAspect="1" noChangeArrowheads="1"/>
          </p:cNvPicPr>
          <p:nvPr/>
        </p:nvPicPr>
        <p:blipFill>
          <a:blip r:embed="rId9" cstate="print"/>
          <a:srcRect/>
          <a:stretch>
            <a:fillRect/>
          </a:stretch>
        </p:blipFill>
        <p:spPr bwMode="auto">
          <a:xfrm>
            <a:off x="2481263" y="4221163"/>
            <a:ext cx="346075" cy="252412"/>
          </a:xfrm>
          <a:prstGeom prst="rect">
            <a:avLst/>
          </a:prstGeom>
          <a:noFill/>
          <a:ln w="9525">
            <a:solidFill>
              <a:schemeClr val="bg2"/>
            </a:solidFill>
            <a:miter lim="800000"/>
            <a:headEnd/>
            <a:tailEnd/>
          </a:ln>
        </p:spPr>
      </p:pic>
      <p:graphicFrame>
        <p:nvGraphicFramePr>
          <p:cNvPr id="32023" name="Group 279"/>
          <p:cNvGraphicFramePr>
            <a:graphicFrameLocks noGrp="1"/>
          </p:cNvGraphicFramePr>
          <p:nvPr/>
        </p:nvGraphicFramePr>
        <p:xfrm>
          <a:off x="7164388" y="2667000"/>
          <a:ext cx="1860550" cy="731520"/>
        </p:xfrm>
        <a:graphic>
          <a:graphicData uri="http://schemas.openxmlformats.org/drawingml/2006/table">
            <a:tbl>
              <a:tblPr/>
              <a:tblGrid>
                <a:gridCol w="731837"/>
                <a:gridCol w="1128713"/>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人口</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1</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420</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万人</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名目</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GDP</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8,749</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億米ドル</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sp>
        <p:nvSpPr>
          <p:cNvPr id="3165" name="Rectangle 141"/>
          <p:cNvSpPr>
            <a:spLocks noChangeArrowheads="1"/>
          </p:cNvSpPr>
          <p:nvPr/>
        </p:nvSpPr>
        <p:spPr bwMode="auto">
          <a:xfrm>
            <a:off x="7543800" y="2370138"/>
            <a:ext cx="781050" cy="307975"/>
          </a:xfrm>
          <a:prstGeom prst="rect">
            <a:avLst/>
          </a:prstGeom>
          <a:noFill/>
          <a:ln w="9525">
            <a:noFill/>
            <a:miter lim="800000"/>
            <a:headEnd/>
            <a:tailEnd/>
          </a:ln>
        </p:spPr>
        <p:txBody>
          <a:bodyPr wrap="none" anchor="ctr">
            <a:spAutoFit/>
          </a:bodyPr>
          <a:lstStyle/>
          <a:p>
            <a:pPr algn="ctr"/>
            <a:r>
              <a:rPr lang="ja-JP" altLang="en-US" sz="1400" u="sng">
                <a:solidFill>
                  <a:schemeClr val="accent2"/>
                </a:solidFill>
                <a:latin typeface="Calibri" pitchFamily="34" charset="0"/>
                <a:ea typeface="HGP創英角ｺﾞｼｯｸUB" pitchFamily="50" charset="-128"/>
              </a:rPr>
              <a:t>メキシコ</a:t>
            </a:r>
          </a:p>
        </p:txBody>
      </p:sp>
      <p:pic>
        <p:nvPicPr>
          <p:cNvPr id="3166" name="Picture 142" descr="mexico_n_150"/>
          <p:cNvPicPr>
            <a:picLocks noChangeAspect="1" noChangeArrowheads="1"/>
          </p:cNvPicPr>
          <p:nvPr/>
        </p:nvPicPr>
        <p:blipFill>
          <a:blip r:embed="rId10" cstate="print"/>
          <a:srcRect/>
          <a:stretch>
            <a:fillRect/>
          </a:stretch>
        </p:blipFill>
        <p:spPr bwMode="auto">
          <a:xfrm>
            <a:off x="7191375" y="2395538"/>
            <a:ext cx="346075" cy="252412"/>
          </a:xfrm>
          <a:prstGeom prst="rect">
            <a:avLst/>
          </a:prstGeom>
          <a:noFill/>
          <a:ln w="9525">
            <a:solidFill>
              <a:schemeClr val="bg2"/>
            </a:solidFill>
            <a:miter lim="800000"/>
            <a:headEnd/>
            <a:tailEnd/>
          </a:ln>
        </p:spPr>
      </p:pic>
      <p:graphicFrame>
        <p:nvGraphicFramePr>
          <p:cNvPr id="32033" name="Group 289"/>
          <p:cNvGraphicFramePr>
            <a:graphicFrameLocks noGrp="1"/>
          </p:cNvGraphicFramePr>
          <p:nvPr/>
        </p:nvGraphicFramePr>
        <p:xfrm>
          <a:off x="6065838" y="4141788"/>
          <a:ext cx="1860550" cy="731520"/>
        </p:xfrm>
        <a:graphic>
          <a:graphicData uri="http://schemas.openxmlformats.org/drawingml/2006/table">
            <a:tbl>
              <a:tblPr/>
              <a:tblGrid>
                <a:gridCol w="730250"/>
                <a:gridCol w="1130300"/>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人口</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4,450</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万人</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名目</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GDP</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2,288</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億米ドル</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sp>
        <p:nvSpPr>
          <p:cNvPr id="3178" name="Rectangle 165"/>
          <p:cNvSpPr>
            <a:spLocks noChangeArrowheads="1"/>
          </p:cNvSpPr>
          <p:nvPr/>
        </p:nvSpPr>
        <p:spPr bwMode="auto">
          <a:xfrm>
            <a:off x="6432550" y="3844925"/>
            <a:ext cx="933450" cy="307975"/>
          </a:xfrm>
          <a:prstGeom prst="rect">
            <a:avLst/>
          </a:prstGeom>
          <a:noFill/>
          <a:ln w="9525">
            <a:noFill/>
            <a:miter lim="800000"/>
            <a:headEnd/>
            <a:tailEnd/>
          </a:ln>
        </p:spPr>
        <p:txBody>
          <a:bodyPr wrap="none" anchor="ctr">
            <a:spAutoFit/>
          </a:bodyPr>
          <a:lstStyle/>
          <a:p>
            <a:pPr algn="ctr"/>
            <a:r>
              <a:rPr lang="ja-JP" altLang="en-US" sz="1400" u="sng">
                <a:solidFill>
                  <a:schemeClr val="accent2"/>
                </a:solidFill>
                <a:latin typeface="Calibri" pitchFamily="34" charset="0"/>
                <a:ea typeface="HGP創英角ｺﾞｼｯｸUB" pitchFamily="50" charset="-128"/>
              </a:rPr>
              <a:t>コロンビア</a:t>
            </a:r>
          </a:p>
        </p:txBody>
      </p:sp>
      <p:pic>
        <p:nvPicPr>
          <p:cNvPr id="3179" name="Picture 166" descr="colombia_n_150"/>
          <p:cNvPicPr>
            <a:picLocks noChangeAspect="1" noChangeArrowheads="1"/>
          </p:cNvPicPr>
          <p:nvPr/>
        </p:nvPicPr>
        <p:blipFill>
          <a:blip r:embed="rId11" cstate="print"/>
          <a:srcRect/>
          <a:stretch>
            <a:fillRect/>
          </a:stretch>
        </p:blipFill>
        <p:spPr bwMode="auto">
          <a:xfrm>
            <a:off x="6083300" y="3860800"/>
            <a:ext cx="346075" cy="252413"/>
          </a:xfrm>
          <a:prstGeom prst="rect">
            <a:avLst/>
          </a:prstGeom>
          <a:noFill/>
          <a:ln w="9525">
            <a:solidFill>
              <a:schemeClr val="bg2"/>
            </a:solidFill>
            <a:miter lim="800000"/>
            <a:headEnd/>
            <a:tailEnd/>
          </a:ln>
        </p:spPr>
      </p:pic>
      <p:graphicFrame>
        <p:nvGraphicFramePr>
          <p:cNvPr id="32035" name="Group 291"/>
          <p:cNvGraphicFramePr>
            <a:graphicFrameLocks noGrp="1"/>
          </p:cNvGraphicFramePr>
          <p:nvPr/>
        </p:nvGraphicFramePr>
        <p:xfrm>
          <a:off x="6964363" y="5103813"/>
          <a:ext cx="2060575" cy="731520"/>
        </p:xfrm>
        <a:graphic>
          <a:graphicData uri="http://schemas.openxmlformats.org/drawingml/2006/table">
            <a:tbl>
              <a:tblPr/>
              <a:tblGrid>
                <a:gridCol w="731837"/>
                <a:gridCol w="1328738"/>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人口</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1</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9,400</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万人</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名目</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GDP</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1</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兆</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5,740</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億米ドル</a:t>
                      </a:r>
                    </a:p>
                  </a:txBody>
                  <a:tcPr marL="84406" marR="84406"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sp>
        <p:nvSpPr>
          <p:cNvPr id="3191" name="Rectangle 178"/>
          <p:cNvSpPr>
            <a:spLocks noChangeArrowheads="1"/>
          </p:cNvSpPr>
          <p:nvPr/>
        </p:nvSpPr>
        <p:spPr bwMode="auto">
          <a:xfrm>
            <a:off x="7331075" y="4806950"/>
            <a:ext cx="820738" cy="307975"/>
          </a:xfrm>
          <a:prstGeom prst="rect">
            <a:avLst/>
          </a:prstGeom>
          <a:noFill/>
          <a:ln w="9525">
            <a:noFill/>
            <a:miter lim="800000"/>
            <a:headEnd/>
            <a:tailEnd/>
          </a:ln>
        </p:spPr>
        <p:txBody>
          <a:bodyPr wrap="none" anchor="ctr">
            <a:spAutoFit/>
          </a:bodyPr>
          <a:lstStyle/>
          <a:p>
            <a:pPr algn="ctr"/>
            <a:r>
              <a:rPr lang="ja-JP" altLang="en-US" sz="1400" u="sng">
                <a:solidFill>
                  <a:schemeClr val="accent2"/>
                </a:solidFill>
                <a:latin typeface="Calibri" pitchFamily="34" charset="0"/>
                <a:ea typeface="HGP創英角ｺﾞｼｯｸUB" pitchFamily="50" charset="-128"/>
              </a:rPr>
              <a:t>ブラジル</a:t>
            </a:r>
          </a:p>
        </p:txBody>
      </p:sp>
      <p:pic>
        <p:nvPicPr>
          <p:cNvPr id="3192" name="Picture 179" descr="brazil_n_150"/>
          <p:cNvPicPr>
            <a:picLocks noChangeAspect="1" noChangeArrowheads="1"/>
          </p:cNvPicPr>
          <p:nvPr/>
        </p:nvPicPr>
        <p:blipFill>
          <a:blip r:embed="rId12" cstate="print"/>
          <a:srcRect/>
          <a:stretch>
            <a:fillRect/>
          </a:stretch>
        </p:blipFill>
        <p:spPr bwMode="auto">
          <a:xfrm>
            <a:off x="6991350" y="4832350"/>
            <a:ext cx="346075" cy="252413"/>
          </a:xfrm>
          <a:prstGeom prst="rect">
            <a:avLst/>
          </a:prstGeom>
          <a:noFill/>
          <a:ln w="9525">
            <a:solidFill>
              <a:schemeClr val="bg2"/>
            </a:solidFill>
            <a:miter lim="800000"/>
            <a:headEnd/>
            <a:tailEnd/>
          </a:ln>
        </p:spPr>
      </p:pic>
      <p:sp>
        <p:nvSpPr>
          <p:cNvPr id="3193" name="Text Box 183"/>
          <p:cNvSpPr txBox="1">
            <a:spLocks noChangeArrowheads="1"/>
          </p:cNvSpPr>
          <p:nvPr/>
        </p:nvSpPr>
        <p:spPr bwMode="auto">
          <a:xfrm>
            <a:off x="517525" y="6056313"/>
            <a:ext cx="4486275" cy="400050"/>
          </a:xfrm>
          <a:prstGeom prst="rect">
            <a:avLst/>
          </a:prstGeom>
          <a:noFill/>
          <a:ln w="9525" algn="ctr">
            <a:noFill/>
            <a:miter lim="800000"/>
            <a:headEnd/>
            <a:tailEnd/>
          </a:ln>
        </p:spPr>
        <p:txBody>
          <a:bodyPr wrap="none">
            <a:spAutoFit/>
          </a:bodyPr>
          <a:lstStyle/>
          <a:p>
            <a:pPr marL="88900" indent="-88900"/>
            <a:r>
              <a:rPr lang="en-US" altLang="ja-JP" sz="1000">
                <a:latin typeface="MS UI Gothic" pitchFamily="50" charset="-128"/>
                <a:ea typeface="MS UI Gothic" pitchFamily="50" charset="-128"/>
              </a:rPr>
              <a:t>※</a:t>
            </a:r>
            <a:r>
              <a:rPr lang="ja-JP" altLang="en-US" sz="1000">
                <a:latin typeface="MS UI Gothic" pitchFamily="50" charset="-128"/>
                <a:ea typeface="MS UI Gothic" pitchFamily="50" charset="-128"/>
              </a:rPr>
              <a:t>名目</a:t>
            </a:r>
            <a:r>
              <a:rPr lang="en-US" altLang="ja-JP" sz="1000">
                <a:latin typeface="MS UI Gothic" pitchFamily="50" charset="-128"/>
                <a:ea typeface="MS UI Gothic" pitchFamily="50" charset="-128"/>
              </a:rPr>
              <a:t>GDP</a:t>
            </a:r>
            <a:r>
              <a:rPr lang="ja-JP" altLang="en-US" sz="1000">
                <a:latin typeface="MS UI Gothic" pitchFamily="50" charset="-128"/>
                <a:ea typeface="MS UI Gothic" pitchFamily="50" charset="-128"/>
              </a:rPr>
              <a:t>は</a:t>
            </a:r>
            <a:r>
              <a:rPr lang="en-US" altLang="ja-JP" sz="1000">
                <a:latin typeface="MS UI Gothic" pitchFamily="50" charset="-128"/>
                <a:ea typeface="MS UI Gothic" pitchFamily="50" charset="-128"/>
              </a:rPr>
              <a:t>2009</a:t>
            </a:r>
            <a:r>
              <a:rPr lang="ja-JP" altLang="en-US" sz="1000">
                <a:latin typeface="MS UI Gothic" pitchFamily="50" charset="-128"/>
                <a:ea typeface="MS UI Gothic" pitchFamily="50" charset="-128"/>
              </a:rPr>
              <a:t>年時点。（ハンガリー、南アフリカ、コロンビアは予想）</a:t>
            </a:r>
          </a:p>
          <a:p>
            <a:pPr marL="88900" indent="-88900"/>
            <a:r>
              <a:rPr lang="en-US" altLang="en-US" sz="1000">
                <a:latin typeface="MS UI Gothic" pitchFamily="50" charset="-128"/>
                <a:ea typeface="MS UI Gothic" pitchFamily="50" charset="-128"/>
              </a:rPr>
              <a:t>※上記に記載された新興国は2010</a:t>
            </a:r>
            <a:r>
              <a:rPr lang="ja-JP" altLang="en-US" sz="1000">
                <a:latin typeface="MS UI Gothic" pitchFamily="50" charset="-128"/>
                <a:ea typeface="MS UI Gothic" pitchFamily="50" charset="-128"/>
              </a:rPr>
              <a:t>年</a:t>
            </a:r>
            <a:r>
              <a:rPr lang="en-US" altLang="ja-JP" sz="1000">
                <a:latin typeface="MS UI Gothic" pitchFamily="50" charset="-128"/>
                <a:ea typeface="MS UI Gothic" pitchFamily="50" charset="-128"/>
              </a:rPr>
              <a:t>6</a:t>
            </a:r>
            <a:r>
              <a:rPr lang="ja-JP" altLang="en-US" sz="1000">
                <a:latin typeface="MS UI Gothic" pitchFamily="50" charset="-128"/>
                <a:ea typeface="MS UI Gothic" pitchFamily="50" charset="-128"/>
              </a:rPr>
              <a:t>月末時点における当ファンドの組入対象です</a:t>
            </a:r>
            <a:r>
              <a:rPr lang="en-US" altLang="en-US" sz="1000">
                <a:latin typeface="MS UI Gothic" pitchFamily="50" charset="-128"/>
                <a:ea typeface="MS UI Gothic" pitchFamily="50" charset="-128"/>
              </a:rPr>
              <a:t>。</a:t>
            </a:r>
            <a:endParaRPr lang="ja-JP" altLang="en-US" sz="1000">
              <a:latin typeface="MS UI Gothic" pitchFamily="50" charset="-128"/>
              <a:ea typeface="MS UI Gothic" pitchFamily="50" charset="-128"/>
            </a:endParaRPr>
          </a:p>
        </p:txBody>
      </p:sp>
      <p:sp>
        <p:nvSpPr>
          <p:cNvPr id="3194" name="Text Box 185"/>
          <p:cNvSpPr txBox="1">
            <a:spLocks noChangeArrowheads="1"/>
          </p:cNvSpPr>
          <p:nvPr/>
        </p:nvSpPr>
        <p:spPr bwMode="auto">
          <a:xfrm>
            <a:off x="4970463" y="6381750"/>
            <a:ext cx="4297362" cy="246063"/>
          </a:xfrm>
          <a:prstGeom prst="rect">
            <a:avLst/>
          </a:prstGeom>
          <a:noFill/>
          <a:ln w="9525" algn="ctr">
            <a:noFill/>
            <a:miter lim="800000"/>
            <a:headEnd/>
            <a:tailEnd/>
          </a:ln>
        </p:spPr>
        <p:txBody>
          <a:bodyPr wrap="none">
            <a:spAutoFit/>
          </a:bodyPr>
          <a:lstStyle/>
          <a:p>
            <a:pPr>
              <a:spcBef>
                <a:spcPct val="50000"/>
              </a:spcBef>
            </a:pPr>
            <a:r>
              <a:rPr lang="ja-JP" altLang="en-US" sz="1000">
                <a:solidFill>
                  <a:srgbClr val="000000"/>
                </a:solidFill>
                <a:latin typeface="MS UI Gothic" pitchFamily="50" charset="-128"/>
                <a:ea typeface="MS UI Gothic" pitchFamily="50" charset="-128"/>
              </a:rPr>
              <a:t>（出所）</a:t>
            </a:r>
            <a:r>
              <a:rPr lang="en-US" altLang="ja-JP" sz="1000">
                <a:solidFill>
                  <a:srgbClr val="000000"/>
                </a:solidFill>
                <a:latin typeface="MS UI Gothic" pitchFamily="50" charset="-128"/>
                <a:ea typeface="MS UI Gothic" pitchFamily="50" charset="-128"/>
              </a:rPr>
              <a:t>IMF </a:t>
            </a:r>
            <a:r>
              <a:rPr lang="ja-JP" altLang="en-US" sz="1000">
                <a:latin typeface="MS UI Gothic" pitchFamily="50" charset="-128"/>
                <a:ea typeface="MS UI Gothic" pitchFamily="50" charset="-128"/>
              </a:rPr>
              <a:t>「</a:t>
            </a:r>
            <a:r>
              <a:rPr lang="en-US" altLang="ja-JP" sz="1000">
                <a:latin typeface="MS UI Gothic" pitchFamily="50" charset="-128"/>
                <a:ea typeface="MS UI Gothic" pitchFamily="50" charset="-128"/>
              </a:rPr>
              <a:t>World Economic Outlook Database April 2010</a:t>
            </a:r>
            <a:r>
              <a:rPr lang="ja-JP" altLang="en-US" sz="1000">
                <a:latin typeface="MS UI Gothic" pitchFamily="50" charset="-128"/>
                <a:ea typeface="MS UI Gothic" pitchFamily="50" charset="-128"/>
              </a:rPr>
              <a:t>」、外務省、総務省</a:t>
            </a:r>
          </a:p>
        </p:txBody>
      </p:sp>
      <p:pic>
        <p:nvPicPr>
          <p:cNvPr id="3195" name="Picture 231" descr="japan_n_150"/>
          <p:cNvPicPr>
            <a:picLocks noChangeAspect="1" noChangeArrowheads="1"/>
          </p:cNvPicPr>
          <p:nvPr/>
        </p:nvPicPr>
        <p:blipFill>
          <a:blip r:embed="rId13" cstate="print"/>
          <a:srcRect/>
          <a:stretch>
            <a:fillRect/>
          </a:stretch>
        </p:blipFill>
        <p:spPr bwMode="auto">
          <a:xfrm>
            <a:off x="5105400" y="2205038"/>
            <a:ext cx="346075" cy="252412"/>
          </a:xfrm>
          <a:prstGeom prst="rect">
            <a:avLst/>
          </a:prstGeom>
          <a:noFill/>
          <a:ln w="9525">
            <a:solidFill>
              <a:srgbClr val="B2B2B2"/>
            </a:solidFill>
            <a:miter lim="800000"/>
            <a:headEnd/>
            <a:tailEnd/>
          </a:ln>
        </p:spPr>
      </p:pic>
      <p:graphicFrame>
        <p:nvGraphicFramePr>
          <p:cNvPr id="32021" name="Group 277"/>
          <p:cNvGraphicFramePr>
            <a:graphicFrameLocks noGrp="1"/>
          </p:cNvGraphicFramePr>
          <p:nvPr/>
        </p:nvGraphicFramePr>
        <p:xfrm>
          <a:off x="5103813" y="2482850"/>
          <a:ext cx="1997075" cy="731520"/>
        </p:xfrm>
        <a:graphic>
          <a:graphicData uri="http://schemas.openxmlformats.org/drawingml/2006/table">
            <a:tbl>
              <a:tblPr/>
              <a:tblGrid>
                <a:gridCol w="733425"/>
                <a:gridCol w="1263650"/>
              </a:tblGrid>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人口</a:t>
                      </a:r>
                    </a:p>
                  </a:txBody>
                  <a:tcPr marL="84406" marR="8440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1</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2,700</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万人</a:t>
                      </a:r>
                    </a:p>
                  </a:txBody>
                  <a:tcPr marL="84406" marR="8440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名目</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GDP</a:t>
                      </a:r>
                    </a:p>
                  </a:txBody>
                  <a:tcPr marL="84406" marR="8440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約</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5</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兆</a:t>
                      </a:r>
                      <a:r>
                        <a:rPr kumimoji="1" lang="en-US" altLang="ja-JP" sz="1200" b="1" i="0" u="none" strike="noStrike" cap="none" normalizeH="0" baseline="0" smtClean="0">
                          <a:ln>
                            <a:noFill/>
                          </a:ln>
                          <a:solidFill>
                            <a:schemeClr val="tx1"/>
                          </a:solidFill>
                          <a:effectLst/>
                          <a:latin typeface="MS UI Gothic" pitchFamily="50" charset="-128"/>
                          <a:ea typeface="MS UI Gothic" pitchFamily="50" charset="-128"/>
                        </a:rPr>
                        <a:t>681</a:t>
                      </a:r>
                      <a:r>
                        <a:rPr kumimoji="1" lang="ja-JP" altLang="en-US" sz="1200" b="1" i="0" u="none" strike="noStrike" cap="none" normalizeH="0" baseline="0" smtClean="0">
                          <a:ln>
                            <a:noFill/>
                          </a:ln>
                          <a:solidFill>
                            <a:schemeClr val="tx1"/>
                          </a:solidFill>
                          <a:effectLst/>
                          <a:latin typeface="MS UI Gothic" pitchFamily="50" charset="-128"/>
                          <a:ea typeface="MS UI Gothic" pitchFamily="50" charset="-128"/>
                        </a:rPr>
                        <a:t>億米ドル</a:t>
                      </a:r>
                    </a:p>
                  </a:txBody>
                  <a:tcPr marL="84406" marR="84406"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r>
            </a:tbl>
          </a:graphicData>
        </a:graphic>
      </p:graphicFrame>
      <p:sp>
        <p:nvSpPr>
          <p:cNvPr id="3207" name="Rectangle 254"/>
          <p:cNvSpPr>
            <a:spLocks noChangeArrowheads="1"/>
          </p:cNvSpPr>
          <p:nvPr/>
        </p:nvSpPr>
        <p:spPr bwMode="auto">
          <a:xfrm>
            <a:off x="5410200" y="2203450"/>
            <a:ext cx="1139825" cy="307975"/>
          </a:xfrm>
          <a:prstGeom prst="rect">
            <a:avLst/>
          </a:prstGeom>
          <a:noFill/>
          <a:ln w="9525">
            <a:noFill/>
            <a:miter lim="800000"/>
            <a:headEnd/>
            <a:tailEnd/>
          </a:ln>
        </p:spPr>
        <p:txBody>
          <a:bodyPr wrap="none" anchor="ctr">
            <a:spAutoFit/>
          </a:bodyPr>
          <a:lstStyle/>
          <a:p>
            <a:pPr algn="ctr"/>
            <a:r>
              <a:rPr lang="ja-JP" altLang="en-US" sz="1400" u="sng">
                <a:solidFill>
                  <a:schemeClr val="bg2"/>
                </a:solidFill>
                <a:latin typeface="Calibri" pitchFamily="34" charset="0"/>
                <a:ea typeface="HGP創英角ｺﾞｼｯｸUB" pitchFamily="50" charset="-128"/>
              </a:rPr>
              <a:t>日本</a:t>
            </a:r>
            <a:r>
              <a:rPr lang="ja-JP" altLang="en-US" sz="1200" u="sng">
                <a:solidFill>
                  <a:schemeClr val="bg2"/>
                </a:solidFill>
                <a:latin typeface="Calibri" pitchFamily="34" charset="0"/>
                <a:ea typeface="HGP創英角ｺﾞｼｯｸUB" pitchFamily="50" charset="-128"/>
              </a:rPr>
              <a:t>（ご参考）</a:t>
            </a:r>
          </a:p>
        </p:txBody>
      </p:sp>
      <p:sp>
        <p:nvSpPr>
          <p:cNvPr id="3208" name="Rectangle 297"/>
          <p:cNvSpPr>
            <a:spLocks noChangeArrowheads="1"/>
          </p:cNvSpPr>
          <p:nvPr/>
        </p:nvSpPr>
        <p:spPr bwMode="auto">
          <a:xfrm>
            <a:off x="6565900" y="115888"/>
            <a:ext cx="2325688" cy="720725"/>
          </a:xfrm>
          <a:prstGeom prst="rect">
            <a:avLst/>
          </a:prstGeom>
          <a:solidFill>
            <a:schemeClr val="accent1"/>
          </a:solidFill>
          <a:ln w="9525">
            <a:solidFill>
              <a:schemeClr val="tx1"/>
            </a:solidFill>
            <a:miter lim="800000"/>
            <a:headEnd/>
            <a:tailEnd/>
          </a:ln>
        </p:spPr>
        <p:txBody>
          <a:bodyPr wrap="none" anchor="ctr"/>
          <a:lstStyle/>
          <a:p>
            <a:pPr algn="ctr"/>
            <a:r>
              <a:rPr lang="en-US" altLang="ja-JP">
                <a:latin typeface="Calibri" pitchFamily="34" charset="0"/>
              </a:rPr>
              <a:t>DRAFT</a:t>
            </a:r>
          </a:p>
        </p:txBody>
      </p:sp>
      <p:sp>
        <p:nvSpPr>
          <p:cNvPr id="3209" name="テキスト ボックス 36"/>
          <p:cNvSpPr txBox="1">
            <a:spLocks noChangeArrowheads="1"/>
          </p:cNvSpPr>
          <p:nvPr/>
        </p:nvSpPr>
        <p:spPr bwMode="auto">
          <a:xfrm>
            <a:off x="3348038" y="323850"/>
            <a:ext cx="3617912" cy="461963"/>
          </a:xfrm>
          <a:prstGeom prst="rect">
            <a:avLst/>
          </a:prstGeom>
          <a:noFill/>
          <a:ln w="9525">
            <a:noFill/>
            <a:miter lim="800000"/>
            <a:headEnd/>
            <a:tailEnd/>
          </a:ln>
        </p:spPr>
        <p:txBody>
          <a:bodyPr wrap="none">
            <a:spAutoFit/>
          </a:bodyPr>
          <a:lstStyle/>
          <a:p>
            <a:r>
              <a:rPr lang="en-US" altLang="ja-JP" sz="2400">
                <a:latin typeface="Calibri" pitchFamily="34" charset="0"/>
              </a:rPr>
              <a:t>Original File from Customer</a:t>
            </a:r>
            <a:endParaRPr lang="ja-JP" altLang="en-US" sz="2400">
              <a:latin typeface="Calibri"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850106"/>
          </a:xfrm>
        </p:spPr>
        <p:txBody>
          <a:bodyPr/>
          <a:lstStyle/>
          <a:p>
            <a:r>
              <a:rPr lang="en-US" dirty="0" smtClean="0"/>
              <a:t>Japanese Sample</a:t>
            </a:r>
            <a:endParaRPr lang="en-US" dirty="0"/>
          </a:p>
        </p:txBody>
      </p:sp>
      <p:graphicFrame>
        <p:nvGraphicFramePr>
          <p:cNvPr id="4" name="コンテンツ プレースホルダ 3"/>
          <p:cNvGraphicFramePr>
            <a:graphicFrameLocks noGrp="1"/>
          </p:cNvGraphicFramePr>
          <p:nvPr>
            <p:ph idx="1"/>
          </p:nvPr>
        </p:nvGraphicFramePr>
        <p:xfrm>
          <a:off x="395536" y="1595264"/>
          <a:ext cx="3600400" cy="304800"/>
        </p:xfrm>
        <a:graphic>
          <a:graphicData uri="http://schemas.openxmlformats.org/drawingml/2006/table">
            <a:tbl>
              <a:tblPr firstRow="1" bandRow="1">
                <a:tableStyleId>{5C22544A-7EE6-4342-B048-85BDC9FD1C3A}</a:tableStyleId>
              </a:tblPr>
              <a:tblGrid>
                <a:gridCol w="1584176"/>
                <a:gridCol w="2016224"/>
              </a:tblGrid>
              <a:tr h="288032">
                <a:tc>
                  <a:txBody>
                    <a:bodyPr/>
                    <a:lstStyle/>
                    <a:p>
                      <a:r>
                        <a:rPr lang="en-US" altLang="ja-JP" sz="1400" baseline="0" noProof="0" dirty="0" smtClean="0">
                          <a:solidFill>
                            <a:sysClr val="windowText" lastClr="000000"/>
                          </a:solidFill>
                          <a:latin typeface="Verdana" pitchFamily="34" charset="0"/>
                          <a:hlinkClick r:id="rId3"/>
                        </a:rPr>
                        <a:t>MS Gothic</a:t>
                      </a:r>
                      <a:endParaRPr lang="ja-JP" altLang="en-US" sz="1400" baseline="0" noProof="0" dirty="0">
                        <a:solidFill>
                          <a:sysClr val="windowText" lastClr="000000"/>
                        </a:solidFill>
                        <a:latin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0" dirty="0" smtClean="0">
                          <a:solidFill>
                            <a:sysClr val="windowText" lastClr="000000"/>
                          </a:solidFill>
                          <a:latin typeface="ＭＳ ゴシック" pitchFamily="49" charset="-128"/>
                          <a:ea typeface="ＭＳ ゴシック" pitchFamily="49" charset="-128"/>
                        </a:rPr>
                        <a:t>日本語テスト</a:t>
                      </a:r>
                      <a:r>
                        <a:rPr lang="en-US" altLang="ja-JP" sz="1400" b="0" dirty="0" smtClean="0">
                          <a:solidFill>
                            <a:sysClr val="windowText" lastClr="000000"/>
                          </a:solidFill>
                          <a:latin typeface="ＭＳ ゴシック" pitchFamily="49" charset="-128"/>
                          <a:ea typeface="ＭＳ ゴシック" pitchFamily="49" charset="-128"/>
                        </a:rPr>
                        <a:t>Contents</a:t>
                      </a:r>
                      <a:endParaRPr lang="en-US" sz="1400" b="0" dirty="0">
                        <a:solidFill>
                          <a:sysClr val="windowText" lastClr="000000"/>
                        </a:solidFill>
                        <a:latin typeface="ＭＳ ゴシック" pitchFamily="49" charset="-128"/>
                        <a:ea typeface="ＭＳ ゴシック"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7" name="コンテンツ プレースホルダ 3"/>
          <p:cNvGraphicFramePr>
            <a:graphicFrameLocks/>
          </p:cNvGraphicFramePr>
          <p:nvPr/>
        </p:nvGraphicFramePr>
        <p:xfrm>
          <a:off x="395536" y="2044080"/>
          <a:ext cx="3600400" cy="304800"/>
        </p:xfrm>
        <a:graphic>
          <a:graphicData uri="http://schemas.openxmlformats.org/drawingml/2006/table">
            <a:tbl>
              <a:tblPr firstRow="1" bandRow="1">
                <a:tableStyleId>{5C22544A-7EE6-4342-B048-85BDC9FD1C3A}</a:tableStyleId>
              </a:tblPr>
              <a:tblGrid>
                <a:gridCol w="1584176"/>
                <a:gridCol w="2016224"/>
              </a:tblGrid>
              <a:tr h="288032">
                <a:tc>
                  <a:txBody>
                    <a:bodyPr/>
                    <a:lstStyle/>
                    <a:p>
                      <a:r>
                        <a:rPr lang="en-US" altLang="ja-JP" sz="1400" baseline="0" noProof="0" dirty="0" smtClean="0">
                          <a:solidFill>
                            <a:sysClr val="windowText" lastClr="000000"/>
                          </a:solidFill>
                          <a:latin typeface="Verdana" pitchFamily="34" charset="0"/>
                          <a:hlinkClick r:id="rId4"/>
                        </a:rPr>
                        <a:t>MS </a:t>
                      </a:r>
                      <a:r>
                        <a:rPr lang="en-US" altLang="ja-JP" sz="1400" baseline="0" noProof="0" dirty="0" err="1" smtClean="0">
                          <a:solidFill>
                            <a:sysClr val="windowText" lastClr="000000"/>
                          </a:solidFill>
                          <a:latin typeface="Verdana" pitchFamily="34" charset="0"/>
                          <a:hlinkClick r:id="rId4"/>
                        </a:rPr>
                        <a:t>PGothic</a:t>
                      </a:r>
                      <a:endParaRPr lang="ja-JP" altLang="en-US" sz="1400" baseline="0" noProof="0" dirty="0">
                        <a:solidFill>
                          <a:sysClr val="windowText" lastClr="000000"/>
                        </a:solidFill>
                        <a:latin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400" b="0" dirty="0" smtClean="0">
                          <a:solidFill>
                            <a:sysClr val="windowText" lastClr="000000"/>
                          </a:solidFill>
                          <a:latin typeface="ＭＳ Ｐゴシック" pitchFamily="50" charset="-128"/>
                          <a:ea typeface="ＭＳ Ｐゴシック" pitchFamily="50" charset="-128"/>
                        </a:rPr>
                        <a:t>日本語テスト</a:t>
                      </a:r>
                      <a:r>
                        <a:rPr lang="en-US" altLang="ja-JP" sz="1400" b="0" dirty="0" smtClean="0">
                          <a:solidFill>
                            <a:sysClr val="windowText" lastClr="000000"/>
                          </a:solidFill>
                          <a:latin typeface="ＭＳ Ｐゴシック" pitchFamily="50" charset="-128"/>
                          <a:ea typeface="ＭＳ Ｐゴシック" pitchFamily="50" charset="-128"/>
                        </a:rPr>
                        <a:t>Contents</a:t>
                      </a:r>
                      <a:endParaRPr lang="en-US" sz="1400" b="0" dirty="0">
                        <a:solidFill>
                          <a:sysClr val="windowText" lastClr="000000"/>
                        </a:solidFill>
                        <a:latin typeface="ＭＳ Ｐゴシック" pitchFamily="50" charset="-128"/>
                        <a:ea typeface="ＭＳ Ｐゴシック"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8" name="コンテンツ プレースホルダ 3"/>
          <p:cNvGraphicFramePr>
            <a:graphicFrameLocks/>
          </p:cNvGraphicFramePr>
          <p:nvPr/>
        </p:nvGraphicFramePr>
        <p:xfrm>
          <a:off x="4283968" y="1595264"/>
          <a:ext cx="3960440" cy="304800"/>
        </p:xfrm>
        <a:graphic>
          <a:graphicData uri="http://schemas.openxmlformats.org/drawingml/2006/table">
            <a:tbl>
              <a:tblPr firstRow="1" bandRow="1">
                <a:tableStyleId>{5C22544A-7EE6-4342-B048-85BDC9FD1C3A}</a:tableStyleId>
              </a:tblPr>
              <a:tblGrid>
                <a:gridCol w="1584176"/>
                <a:gridCol w="2376264"/>
              </a:tblGrid>
              <a:tr h="288032">
                <a:tc>
                  <a:txBody>
                    <a:bodyPr/>
                    <a:lstStyle/>
                    <a:p>
                      <a:r>
                        <a:rPr lang="en-US" altLang="ja-JP" sz="1400" baseline="0" noProof="0" dirty="0" smtClean="0">
                          <a:solidFill>
                            <a:sysClr val="windowText" lastClr="000000"/>
                          </a:solidFill>
                          <a:latin typeface="Verdana" pitchFamily="34" charset="0"/>
                          <a:hlinkClick r:id="rId5"/>
                        </a:rPr>
                        <a:t>MS </a:t>
                      </a:r>
                      <a:r>
                        <a:rPr lang="en-US" altLang="ja-JP" sz="1400" baseline="0" noProof="0" dirty="0" err="1" smtClean="0">
                          <a:solidFill>
                            <a:sysClr val="windowText" lastClr="000000"/>
                          </a:solidFill>
                          <a:latin typeface="Verdana" pitchFamily="34" charset="0"/>
                          <a:hlinkClick r:id="rId5"/>
                        </a:rPr>
                        <a:t>Mincho</a:t>
                      </a:r>
                      <a:endParaRPr lang="ja-JP" altLang="en-US" sz="1400" baseline="0" noProof="0" dirty="0">
                        <a:solidFill>
                          <a:sysClr val="windowText" lastClr="000000"/>
                        </a:solidFill>
                        <a:latin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0" dirty="0" smtClean="0">
                          <a:solidFill>
                            <a:sysClr val="windowText" lastClr="000000"/>
                          </a:solidFill>
                          <a:latin typeface="ＭＳ 明朝" pitchFamily="17" charset="-128"/>
                          <a:ea typeface="ＭＳ 明朝" pitchFamily="17" charset="-128"/>
                        </a:rPr>
                        <a:t>日本語テスト</a:t>
                      </a:r>
                      <a:r>
                        <a:rPr lang="en-US" altLang="ja-JP" sz="1400" b="0" dirty="0" smtClean="0">
                          <a:solidFill>
                            <a:sysClr val="windowText" lastClr="000000"/>
                          </a:solidFill>
                          <a:latin typeface="ＭＳ 明朝" pitchFamily="17" charset="-128"/>
                          <a:ea typeface="ＭＳ 明朝" pitchFamily="17" charset="-128"/>
                        </a:rPr>
                        <a:t>Contents</a:t>
                      </a:r>
                      <a:endParaRPr lang="en-US" sz="1400" b="0" dirty="0">
                        <a:solidFill>
                          <a:sysClr val="windowText" lastClr="000000"/>
                        </a:solidFill>
                        <a:latin typeface="ＭＳ 明朝" pitchFamily="17" charset="-128"/>
                        <a:ea typeface="ＭＳ 明朝" pitchFamily="17"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9" name="テキスト ボックス 18"/>
          <p:cNvSpPr txBox="1"/>
          <p:nvPr/>
        </p:nvSpPr>
        <p:spPr>
          <a:xfrm>
            <a:off x="323678" y="1115452"/>
            <a:ext cx="1992853" cy="369332"/>
          </a:xfrm>
          <a:prstGeom prst="rect">
            <a:avLst/>
          </a:prstGeom>
          <a:noFill/>
        </p:spPr>
        <p:txBody>
          <a:bodyPr wrap="none" rtlCol="0">
            <a:spAutoFit/>
          </a:bodyPr>
          <a:lstStyle/>
          <a:p>
            <a:r>
              <a:rPr lang="en-US" b="1" dirty="0" smtClean="0">
                <a:latin typeface="Arial" pitchFamily="34" charset="0"/>
                <a:cs typeface="Arial" pitchFamily="34" charset="0"/>
              </a:rPr>
              <a:t>Microsoft Fonts:</a:t>
            </a:r>
            <a:endParaRPr lang="en-US" b="1" dirty="0">
              <a:latin typeface="Arial" pitchFamily="34" charset="0"/>
              <a:cs typeface="Arial" pitchFamily="34" charset="0"/>
            </a:endParaRPr>
          </a:p>
        </p:txBody>
      </p:sp>
      <p:sp>
        <p:nvSpPr>
          <p:cNvPr id="20" name="テキスト ボックス 19"/>
          <p:cNvSpPr txBox="1"/>
          <p:nvPr/>
        </p:nvSpPr>
        <p:spPr>
          <a:xfrm>
            <a:off x="323529" y="3068960"/>
            <a:ext cx="1595309" cy="369332"/>
          </a:xfrm>
          <a:prstGeom prst="rect">
            <a:avLst/>
          </a:prstGeom>
          <a:noFill/>
        </p:spPr>
        <p:txBody>
          <a:bodyPr wrap="none" rtlCol="0">
            <a:spAutoFit/>
          </a:bodyPr>
          <a:lstStyle/>
          <a:p>
            <a:r>
              <a:rPr lang="en-US" b="1" dirty="0" smtClean="0">
                <a:latin typeface="Arial" pitchFamily="34" charset="0"/>
                <a:cs typeface="Arial" pitchFamily="34" charset="0"/>
              </a:rPr>
              <a:t>Ricoh Fonts:</a:t>
            </a:r>
            <a:endParaRPr lang="en-US" b="1" dirty="0">
              <a:latin typeface="Arial" pitchFamily="34" charset="0"/>
              <a:cs typeface="Arial" pitchFamily="34" charset="0"/>
            </a:endParaRPr>
          </a:p>
        </p:txBody>
      </p:sp>
      <p:graphicFrame>
        <p:nvGraphicFramePr>
          <p:cNvPr id="22" name="コンテンツ プレースホルダ 3"/>
          <p:cNvGraphicFramePr>
            <a:graphicFrameLocks/>
          </p:cNvGraphicFramePr>
          <p:nvPr/>
        </p:nvGraphicFramePr>
        <p:xfrm>
          <a:off x="4283968" y="2116088"/>
          <a:ext cx="3960440" cy="304800"/>
        </p:xfrm>
        <a:graphic>
          <a:graphicData uri="http://schemas.openxmlformats.org/drawingml/2006/table">
            <a:tbl>
              <a:tblPr firstRow="1" bandRow="1">
                <a:tableStyleId>{5C22544A-7EE6-4342-B048-85BDC9FD1C3A}</a:tableStyleId>
              </a:tblPr>
              <a:tblGrid>
                <a:gridCol w="1584176"/>
                <a:gridCol w="2376264"/>
              </a:tblGrid>
              <a:tr h="288032">
                <a:tc>
                  <a:txBody>
                    <a:bodyPr/>
                    <a:lstStyle/>
                    <a:p>
                      <a:r>
                        <a:rPr lang="en-US" altLang="ja-JP" sz="1400" baseline="0" noProof="0" dirty="0" smtClean="0">
                          <a:solidFill>
                            <a:sysClr val="windowText" lastClr="000000"/>
                          </a:solidFill>
                          <a:latin typeface="Verdana" pitchFamily="34" charset="0"/>
                          <a:hlinkClick r:id="rId6"/>
                        </a:rPr>
                        <a:t>MS </a:t>
                      </a:r>
                      <a:r>
                        <a:rPr lang="en-US" altLang="ja-JP" sz="1400" baseline="0" noProof="0" dirty="0" err="1" smtClean="0">
                          <a:solidFill>
                            <a:sysClr val="windowText" lastClr="000000"/>
                          </a:solidFill>
                          <a:latin typeface="Verdana" pitchFamily="34" charset="0"/>
                          <a:hlinkClick r:id="rId6"/>
                        </a:rPr>
                        <a:t>PMincho</a:t>
                      </a:r>
                      <a:endParaRPr lang="ja-JP" altLang="en-US" sz="1400" baseline="0" noProof="0" dirty="0">
                        <a:solidFill>
                          <a:sysClr val="windowText" lastClr="000000"/>
                        </a:solidFill>
                        <a:latin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400" b="0" dirty="0" smtClean="0">
                          <a:solidFill>
                            <a:sysClr val="windowText" lastClr="000000"/>
                          </a:solidFill>
                          <a:latin typeface="ＭＳ Ｐ明朝" pitchFamily="18" charset="-128"/>
                          <a:ea typeface="ＭＳ Ｐ明朝" pitchFamily="18" charset="-128"/>
                        </a:rPr>
                        <a:t>日本語テスト</a:t>
                      </a:r>
                      <a:r>
                        <a:rPr lang="en-US" altLang="ja-JP" sz="1400" b="0" dirty="0" smtClean="0">
                          <a:solidFill>
                            <a:sysClr val="windowText" lastClr="000000"/>
                          </a:solidFill>
                          <a:latin typeface="ＭＳ Ｐ明朝" pitchFamily="18" charset="-128"/>
                          <a:ea typeface="ＭＳ Ｐ明朝" pitchFamily="18" charset="-128"/>
                        </a:rPr>
                        <a:t>Contents</a:t>
                      </a:r>
                      <a:endParaRPr lang="en-US" sz="1400" b="0" dirty="0">
                        <a:solidFill>
                          <a:sysClr val="windowText" lastClr="000000"/>
                        </a:solidFill>
                        <a:latin typeface="ＭＳ Ｐ明朝" pitchFamily="18" charset="-128"/>
                        <a:ea typeface="ＭＳ Ｐ明朝"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24" name="コンテンツ プレースホルダ 3"/>
          <p:cNvGraphicFramePr>
            <a:graphicFrameLocks/>
          </p:cNvGraphicFramePr>
          <p:nvPr/>
        </p:nvGraphicFramePr>
        <p:xfrm>
          <a:off x="395536" y="4204320"/>
          <a:ext cx="7848872" cy="304800"/>
        </p:xfrm>
        <a:graphic>
          <a:graphicData uri="http://schemas.openxmlformats.org/drawingml/2006/table">
            <a:tbl>
              <a:tblPr firstRow="1" bandRow="1">
                <a:tableStyleId>{5C22544A-7EE6-4342-B048-85BDC9FD1C3A}</a:tableStyleId>
              </a:tblPr>
              <a:tblGrid>
                <a:gridCol w="3960440"/>
                <a:gridCol w="3888432"/>
              </a:tblGrid>
              <a:tr h="288032">
                <a:tc>
                  <a:txBody>
                    <a:bodyPr/>
                    <a:lstStyle/>
                    <a:p>
                      <a:r>
                        <a:rPr lang="en-US" altLang="ja-JP" sz="1400" baseline="0" noProof="0" dirty="0" smtClean="0">
                          <a:solidFill>
                            <a:sysClr val="windowText" lastClr="000000"/>
                          </a:solidFill>
                          <a:latin typeface="Verdana" pitchFamily="34" charset="0"/>
                        </a:rPr>
                        <a:t>HGS Gothic E</a:t>
                      </a:r>
                      <a:endParaRPr lang="ja-JP" altLang="en-US" sz="1400" baseline="0" noProof="0" dirty="0">
                        <a:solidFill>
                          <a:sysClr val="windowText" lastClr="000000"/>
                        </a:solidFill>
                        <a:latin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400" b="0" dirty="0" smtClean="0">
                          <a:solidFill>
                            <a:sysClr val="windowText" lastClr="000000"/>
                          </a:solidFill>
                          <a:latin typeface="HGSｺﾞｼｯｸE" pitchFamily="50" charset="-128"/>
                          <a:ea typeface="HGSｺﾞｼｯｸE" pitchFamily="50" charset="-128"/>
                        </a:rPr>
                        <a:t>日本語テスト</a:t>
                      </a:r>
                      <a:r>
                        <a:rPr lang="en-US" altLang="ja-JP" sz="1400" b="0" dirty="0" smtClean="0">
                          <a:solidFill>
                            <a:sysClr val="windowText" lastClr="000000"/>
                          </a:solidFill>
                          <a:latin typeface="HGSｺﾞｼｯｸE" pitchFamily="50" charset="-128"/>
                          <a:ea typeface="HGSｺﾞｼｯｸE" pitchFamily="50" charset="-128"/>
                        </a:rPr>
                        <a:t>Contents</a:t>
                      </a:r>
                      <a:endParaRPr lang="en-US" sz="1400" b="0" dirty="0">
                        <a:solidFill>
                          <a:sysClr val="windowText" lastClr="000000"/>
                        </a:solidFill>
                        <a:latin typeface="HGSｺﾞｼｯｸE" pitchFamily="50" charset="-128"/>
                        <a:ea typeface="HGSｺﾞｼｯｸE"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25" name="コンテンツ プレースホルダ 3"/>
          <p:cNvGraphicFramePr>
            <a:graphicFrameLocks/>
          </p:cNvGraphicFramePr>
          <p:nvPr/>
        </p:nvGraphicFramePr>
        <p:xfrm>
          <a:off x="395536" y="2550800"/>
          <a:ext cx="3600400" cy="304800"/>
        </p:xfrm>
        <a:graphic>
          <a:graphicData uri="http://schemas.openxmlformats.org/drawingml/2006/table">
            <a:tbl>
              <a:tblPr firstRow="1" bandRow="1">
                <a:tableStyleId>{5C22544A-7EE6-4342-B048-85BDC9FD1C3A}</a:tableStyleId>
              </a:tblPr>
              <a:tblGrid>
                <a:gridCol w="1584176"/>
                <a:gridCol w="2016224"/>
              </a:tblGrid>
              <a:tr h="288032">
                <a:tc>
                  <a:txBody>
                    <a:bodyPr/>
                    <a:lstStyle/>
                    <a:p>
                      <a:r>
                        <a:rPr lang="en-US" altLang="ja-JP" sz="1400" baseline="0" noProof="0" dirty="0" smtClean="0">
                          <a:solidFill>
                            <a:sysClr val="windowText" lastClr="000000"/>
                          </a:solidFill>
                          <a:latin typeface="Verdana" pitchFamily="34" charset="0"/>
                          <a:hlinkClick r:id="rId7"/>
                        </a:rPr>
                        <a:t>MS UI Gothic</a:t>
                      </a:r>
                      <a:endParaRPr lang="ja-JP" altLang="en-US" sz="1400" baseline="0" noProof="0" dirty="0">
                        <a:solidFill>
                          <a:sysClr val="windowText" lastClr="000000"/>
                        </a:solidFill>
                        <a:latin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400" b="0" dirty="0" smtClean="0">
                          <a:solidFill>
                            <a:sysClr val="windowText" lastClr="000000"/>
                          </a:solidFill>
                          <a:latin typeface="MS UI Gothic" pitchFamily="50" charset="-128"/>
                          <a:ea typeface="MS UI Gothic" pitchFamily="50" charset="-128"/>
                        </a:rPr>
                        <a:t>日本語テスト</a:t>
                      </a:r>
                      <a:r>
                        <a:rPr lang="en-US" altLang="ja-JP" sz="1400" b="0" dirty="0" smtClean="0">
                          <a:solidFill>
                            <a:sysClr val="windowText" lastClr="000000"/>
                          </a:solidFill>
                          <a:latin typeface="MS UI Gothic" pitchFamily="50" charset="-128"/>
                          <a:ea typeface="MS UI Gothic" pitchFamily="50" charset="-128"/>
                        </a:rPr>
                        <a:t>Contents</a:t>
                      </a:r>
                      <a:endParaRPr lang="en-US" sz="1400" b="0" dirty="0">
                        <a:solidFill>
                          <a:sysClr val="windowText" lastClr="000000"/>
                        </a:solidFill>
                        <a:latin typeface="MS UI Gothic" pitchFamily="50" charset="-128"/>
                        <a:ea typeface="MS UI Gothic"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31" name="コンテンツ プレースホルダ 3"/>
          <p:cNvGraphicFramePr>
            <a:graphicFrameLocks/>
          </p:cNvGraphicFramePr>
          <p:nvPr/>
        </p:nvGraphicFramePr>
        <p:xfrm>
          <a:off x="395536" y="3805808"/>
          <a:ext cx="7848872" cy="304800"/>
        </p:xfrm>
        <a:graphic>
          <a:graphicData uri="http://schemas.openxmlformats.org/drawingml/2006/table">
            <a:tbl>
              <a:tblPr firstRow="1" bandRow="1">
                <a:tableStyleId>{5C22544A-7EE6-4342-B048-85BDC9FD1C3A}</a:tableStyleId>
              </a:tblPr>
              <a:tblGrid>
                <a:gridCol w="3960440"/>
                <a:gridCol w="3888432"/>
              </a:tblGrid>
              <a:tr h="288032">
                <a:tc>
                  <a:txBody>
                    <a:bodyPr/>
                    <a:lstStyle/>
                    <a:p>
                      <a:r>
                        <a:rPr lang="en-US" altLang="ja-JP" sz="1400" baseline="0" noProof="0" dirty="0" smtClean="0">
                          <a:solidFill>
                            <a:sysClr val="windowText" lastClr="000000"/>
                          </a:solidFill>
                          <a:latin typeface="Verdana" pitchFamily="34" charset="0"/>
                        </a:rPr>
                        <a:t>HG Gothic E</a:t>
                      </a:r>
                      <a:endParaRPr lang="ja-JP" altLang="en-US" sz="1400" baseline="0" noProof="0" dirty="0">
                        <a:solidFill>
                          <a:sysClr val="windowText" lastClr="000000"/>
                        </a:solidFill>
                        <a:latin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400" b="0" dirty="0" smtClean="0">
                          <a:solidFill>
                            <a:sysClr val="windowText" lastClr="000000"/>
                          </a:solidFill>
                          <a:latin typeface="HGｺﾞｼｯｸE" pitchFamily="49" charset="-128"/>
                          <a:ea typeface="HGｺﾞｼｯｸE" pitchFamily="49" charset="-128"/>
                        </a:rPr>
                        <a:t>日本語テスト</a:t>
                      </a:r>
                      <a:r>
                        <a:rPr lang="en-US" altLang="ja-JP" sz="1400" b="0" dirty="0" smtClean="0">
                          <a:solidFill>
                            <a:sysClr val="windowText" lastClr="000000"/>
                          </a:solidFill>
                          <a:latin typeface="HGｺﾞｼｯｸE" pitchFamily="49" charset="-128"/>
                          <a:ea typeface="HGｺﾞｼｯｸE" pitchFamily="49" charset="-128"/>
                        </a:rPr>
                        <a:t>Contents</a:t>
                      </a:r>
                      <a:endParaRPr lang="en-US" sz="1400" b="0" dirty="0">
                        <a:solidFill>
                          <a:sysClr val="windowText" lastClr="000000"/>
                        </a:solidFill>
                        <a:latin typeface="HGｺﾞｼｯｸE" pitchFamily="49" charset="-128"/>
                        <a:ea typeface="HGｺﾞｼｯｸE"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33" name="コンテンツ プレースホルダ 3"/>
          <p:cNvGraphicFramePr>
            <a:graphicFrameLocks/>
          </p:cNvGraphicFramePr>
          <p:nvPr/>
        </p:nvGraphicFramePr>
        <p:xfrm>
          <a:off x="395536" y="4636368"/>
          <a:ext cx="7848872" cy="304800"/>
        </p:xfrm>
        <a:graphic>
          <a:graphicData uri="http://schemas.openxmlformats.org/drawingml/2006/table">
            <a:tbl>
              <a:tblPr firstRow="1" bandRow="1">
                <a:tableStyleId>{5C22544A-7EE6-4342-B048-85BDC9FD1C3A}</a:tableStyleId>
              </a:tblPr>
              <a:tblGrid>
                <a:gridCol w="3960440"/>
                <a:gridCol w="3888432"/>
              </a:tblGrid>
              <a:tr h="288032">
                <a:tc>
                  <a:txBody>
                    <a:bodyPr/>
                    <a:lstStyle/>
                    <a:p>
                      <a:r>
                        <a:rPr lang="en-US" altLang="ja-JP" sz="1400" baseline="0" noProof="0" dirty="0" smtClean="0">
                          <a:solidFill>
                            <a:sysClr val="windowText" lastClr="000000"/>
                          </a:solidFill>
                          <a:latin typeface="Verdana" pitchFamily="34" charset="0"/>
                        </a:rPr>
                        <a:t>HGP Gothic E</a:t>
                      </a:r>
                      <a:endParaRPr lang="ja-JP" altLang="en-US" sz="1400" baseline="0" noProof="0" dirty="0">
                        <a:solidFill>
                          <a:sysClr val="windowText" lastClr="000000"/>
                        </a:solidFill>
                        <a:latin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400" b="0" dirty="0" smtClean="0">
                          <a:solidFill>
                            <a:sysClr val="windowText" lastClr="000000"/>
                          </a:solidFill>
                          <a:latin typeface="HGPｺﾞｼｯｸE" pitchFamily="50" charset="-128"/>
                          <a:ea typeface="HGPｺﾞｼｯｸE" pitchFamily="50" charset="-128"/>
                        </a:rPr>
                        <a:t>日本語テスト</a:t>
                      </a:r>
                      <a:r>
                        <a:rPr lang="en-US" altLang="ja-JP" sz="1400" b="0" dirty="0" smtClean="0">
                          <a:solidFill>
                            <a:sysClr val="windowText" lastClr="000000"/>
                          </a:solidFill>
                          <a:latin typeface="HGPｺﾞｼｯｸE" pitchFamily="50" charset="-128"/>
                          <a:ea typeface="HGPｺﾞｼｯｸE" pitchFamily="50" charset="-128"/>
                        </a:rPr>
                        <a:t>Contents</a:t>
                      </a:r>
                      <a:endParaRPr lang="en-US" sz="1400" b="0" dirty="0">
                        <a:solidFill>
                          <a:sysClr val="windowText" lastClr="000000"/>
                        </a:solidFill>
                        <a:latin typeface="HGPｺﾞｼｯｸE" pitchFamily="50" charset="-128"/>
                        <a:ea typeface="HGPｺﾞｼｯｸE"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35" name="コンテンツ プレースホルダ 3"/>
          <p:cNvGraphicFramePr>
            <a:graphicFrameLocks/>
          </p:cNvGraphicFramePr>
          <p:nvPr/>
        </p:nvGraphicFramePr>
        <p:xfrm>
          <a:off x="395536" y="5500464"/>
          <a:ext cx="7848872" cy="304800"/>
        </p:xfrm>
        <a:graphic>
          <a:graphicData uri="http://schemas.openxmlformats.org/drawingml/2006/table">
            <a:tbl>
              <a:tblPr firstRow="1" bandRow="1">
                <a:tableStyleId>{5C22544A-7EE6-4342-B048-85BDC9FD1C3A}</a:tableStyleId>
              </a:tblPr>
              <a:tblGrid>
                <a:gridCol w="3960440"/>
                <a:gridCol w="3888432"/>
              </a:tblGrid>
              <a:tr h="288032">
                <a:tc>
                  <a:txBody>
                    <a:bodyPr/>
                    <a:lstStyle/>
                    <a:p>
                      <a:r>
                        <a:rPr lang="en-US" altLang="ja-JP" sz="1400" baseline="0" noProof="0" dirty="0" smtClean="0">
                          <a:solidFill>
                            <a:sysClr val="windowText" lastClr="000000"/>
                          </a:solidFill>
                          <a:latin typeface="Verdana" pitchFamily="34" charset="0"/>
                        </a:rPr>
                        <a:t>HG </a:t>
                      </a:r>
                      <a:r>
                        <a:rPr lang="en-US" altLang="ja-JP" sz="1400" baseline="0" noProof="0" dirty="0" err="1" smtClean="0">
                          <a:solidFill>
                            <a:sysClr val="windowText" lastClr="000000"/>
                          </a:solidFill>
                          <a:latin typeface="Verdana" pitchFamily="34" charset="0"/>
                        </a:rPr>
                        <a:t>Soueikaku</a:t>
                      </a:r>
                      <a:r>
                        <a:rPr lang="en-US" altLang="ja-JP" sz="1400" baseline="0" noProof="0" dirty="0" smtClean="0">
                          <a:solidFill>
                            <a:sysClr val="windowText" lastClr="000000"/>
                          </a:solidFill>
                          <a:latin typeface="Verdana" pitchFamily="34" charset="0"/>
                        </a:rPr>
                        <a:t> Gothic UB</a:t>
                      </a:r>
                      <a:endParaRPr lang="ja-JP" altLang="en-US" sz="1400" baseline="0" noProof="0" dirty="0">
                        <a:solidFill>
                          <a:sysClr val="windowText" lastClr="000000"/>
                        </a:solidFill>
                        <a:latin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400" b="0" dirty="0" smtClean="0">
                          <a:solidFill>
                            <a:sysClr val="windowText" lastClr="000000"/>
                          </a:solidFill>
                          <a:latin typeface="HG創英角ｺﾞｼｯｸUB" pitchFamily="49" charset="-128"/>
                          <a:ea typeface="HG創英角ｺﾞｼｯｸUB" pitchFamily="49" charset="-128"/>
                        </a:rPr>
                        <a:t>日本語テスト</a:t>
                      </a:r>
                      <a:r>
                        <a:rPr lang="en-US" altLang="ja-JP" sz="1400" b="0" dirty="0" smtClean="0">
                          <a:solidFill>
                            <a:sysClr val="windowText" lastClr="000000"/>
                          </a:solidFill>
                          <a:latin typeface="HG創英角ｺﾞｼｯｸUB" pitchFamily="49" charset="-128"/>
                          <a:ea typeface="HG創英角ｺﾞｼｯｸUB" pitchFamily="49" charset="-128"/>
                        </a:rPr>
                        <a:t>Contents</a:t>
                      </a:r>
                      <a:endParaRPr lang="en-US" sz="1400" b="0" dirty="0">
                        <a:solidFill>
                          <a:sysClr val="windowText" lastClr="000000"/>
                        </a:solidFill>
                        <a:latin typeface="HG創英角ｺﾞｼｯｸUB" pitchFamily="49" charset="-128"/>
                        <a:ea typeface="HG創英角ｺﾞｼｯｸUB"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38" name="コンテンツ プレースホルダ 3"/>
          <p:cNvGraphicFramePr>
            <a:graphicFrameLocks/>
          </p:cNvGraphicFramePr>
          <p:nvPr/>
        </p:nvGraphicFramePr>
        <p:xfrm>
          <a:off x="395537" y="5932512"/>
          <a:ext cx="7848871" cy="304800"/>
        </p:xfrm>
        <a:graphic>
          <a:graphicData uri="http://schemas.openxmlformats.org/drawingml/2006/table">
            <a:tbl>
              <a:tblPr firstRow="1" bandRow="1">
                <a:tableStyleId>{5C22544A-7EE6-4342-B048-85BDC9FD1C3A}</a:tableStyleId>
              </a:tblPr>
              <a:tblGrid>
                <a:gridCol w="3960439"/>
                <a:gridCol w="3888432"/>
              </a:tblGrid>
              <a:tr h="288032">
                <a:tc>
                  <a:txBody>
                    <a:bodyPr/>
                    <a:lstStyle/>
                    <a:p>
                      <a:r>
                        <a:rPr lang="en-US" altLang="ja-JP" sz="1400" baseline="0" noProof="0" dirty="0" smtClean="0">
                          <a:solidFill>
                            <a:sysClr val="windowText" lastClr="000000"/>
                          </a:solidFill>
                          <a:latin typeface="Verdana" pitchFamily="34" charset="0"/>
                        </a:rPr>
                        <a:t>HGS </a:t>
                      </a:r>
                      <a:r>
                        <a:rPr lang="en-US" altLang="ja-JP" sz="1400" baseline="0" noProof="0" dirty="0" err="1" smtClean="0">
                          <a:solidFill>
                            <a:sysClr val="windowText" lastClr="000000"/>
                          </a:solidFill>
                          <a:latin typeface="Verdana" pitchFamily="34" charset="0"/>
                        </a:rPr>
                        <a:t>Soueikaku</a:t>
                      </a:r>
                      <a:r>
                        <a:rPr lang="en-US" altLang="ja-JP" sz="1400" baseline="0" noProof="0" dirty="0" smtClean="0">
                          <a:solidFill>
                            <a:sysClr val="windowText" lastClr="000000"/>
                          </a:solidFill>
                          <a:latin typeface="Verdana" pitchFamily="34" charset="0"/>
                        </a:rPr>
                        <a:t> Gothic UB</a:t>
                      </a:r>
                      <a:endParaRPr lang="ja-JP" altLang="en-US" sz="1400" baseline="0" noProof="0" dirty="0">
                        <a:solidFill>
                          <a:sysClr val="windowText" lastClr="000000"/>
                        </a:solidFill>
                        <a:latin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400" b="0" dirty="0" smtClean="0">
                          <a:solidFill>
                            <a:sysClr val="windowText" lastClr="000000"/>
                          </a:solidFill>
                          <a:latin typeface="HGS創英角ｺﾞｼｯｸUB" pitchFamily="50" charset="-128"/>
                          <a:ea typeface="HGS創英角ｺﾞｼｯｸUB" pitchFamily="50" charset="-128"/>
                        </a:rPr>
                        <a:t>日本語テスト</a:t>
                      </a:r>
                      <a:r>
                        <a:rPr lang="en-US" altLang="ja-JP" sz="1400" b="0" dirty="0" smtClean="0">
                          <a:solidFill>
                            <a:sysClr val="windowText" lastClr="000000"/>
                          </a:solidFill>
                          <a:latin typeface="HGS創英角ｺﾞｼｯｸUB" pitchFamily="50" charset="-128"/>
                          <a:ea typeface="HGS創英角ｺﾞｼｯｸUB" pitchFamily="50" charset="-128"/>
                        </a:rPr>
                        <a:t>Contents</a:t>
                      </a:r>
                      <a:endParaRPr lang="en-US" sz="1400" b="0" dirty="0">
                        <a:solidFill>
                          <a:sysClr val="windowText" lastClr="000000"/>
                        </a:solidFill>
                        <a:latin typeface="HGS創英角ｺﾞｼｯｸUB" pitchFamily="50" charset="-128"/>
                        <a:ea typeface="HGS創英角ｺﾞｼｯｸUB"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39" name="コンテンツ プレースホルダ 3"/>
          <p:cNvGraphicFramePr>
            <a:graphicFrameLocks/>
          </p:cNvGraphicFramePr>
          <p:nvPr/>
        </p:nvGraphicFramePr>
        <p:xfrm>
          <a:off x="395538" y="6364560"/>
          <a:ext cx="7848870" cy="304800"/>
        </p:xfrm>
        <a:graphic>
          <a:graphicData uri="http://schemas.openxmlformats.org/drawingml/2006/table">
            <a:tbl>
              <a:tblPr firstRow="1" bandRow="1">
                <a:tableStyleId>{5C22544A-7EE6-4342-B048-85BDC9FD1C3A}</a:tableStyleId>
              </a:tblPr>
              <a:tblGrid>
                <a:gridCol w="3960438"/>
                <a:gridCol w="3888432"/>
              </a:tblGrid>
              <a:tr h="288032">
                <a:tc>
                  <a:txBody>
                    <a:bodyPr/>
                    <a:lstStyle/>
                    <a:p>
                      <a:r>
                        <a:rPr lang="en-US" altLang="ja-JP" sz="1400" baseline="0" noProof="0" dirty="0" smtClean="0">
                          <a:solidFill>
                            <a:sysClr val="windowText" lastClr="000000"/>
                          </a:solidFill>
                          <a:latin typeface="Verdana" pitchFamily="34" charset="0"/>
                        </a:rPr>
                        <a:t>HGP </a:t>
                      </a:r>
                      <a:r>
                        <a:rPr lang="en-US" altLang="ja-JP" sz="1400" baseline="0" noProof="0" dirty="0" err="1" smtClean="0">
                          <a:solidFill>
                            <a:sysClr val="windowText" lastClr="000000"/>
                          </a:solidFill>
                          <a:latin typeface="Verdana" pitchFamily="34" charset="0"/>
                        </a:rPr>
                        <a:t>Soueikaku</a:t>
                      </a:r>
                      <a:r>
                        <a:rPr lang="en-US" altLang="ja-JP" sz="1400" baseline="0" noProof="0" dirty="0" smtClean="0">
                          <a:solidFill>
                            <a:sysClr val="windowText" lastClr="000000"/>
                          </a:solidFill>
                          <a:latin typeface="Verdana" pitchFamily="34" charset="0"/>
                        </a:rPr>
                        <a:t> Gothic UB</a:t>
                      </a:r>
                      <a:endParaRPr lang="ja-JP" altLang="en-US" sz="1400" baseline="0" noProof="0" dirty="0">
                        <a:solidFill>
                          <a:sysClr val="windowText" lastClr="000000"/>
                        </a:solidFill>
                        <a:latin typeface="Verdan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ja-JP" altLang="en-US" sz="1400" b="0" dirty="0" smtClean="0">
                          <a:solidFill>
                            <a:sysClr val="windowText" lastClr="000000"/>
                          </a:solidFill>
                          <a:latin typeface="HGP創英角ｺﾞｼｯｸUB" pitchFamily="50" charset="-128"/>
                          <a:ea typeface="HGP創英角ｺﾞｼｯｸUB" pitchFamily="50" charset="-128"/>
                        </a:rPr>
                        <a:t>日本語テスト</a:t>
                      </a:r>
                      <a:r>
                        <a:rPr lang="en-US" altLang="ja-JP" sz="1400" b="0" dirty="0" smtClean="0">
                          <a:solidFill>
                            <a:sysClr val="windowText" lastClr="000000"/>
                          </a:solidFill>
                          <a:latin typeface="HGP創英角ｺﾞｼｯｸUB" pitchFamily="50" charset="-128"/>
                          <a:ea typeface="HGP創英角ｺﾞｼｯｸUB" pitchFamily="50" charset="-128"/>
                        </a:rPr>
                        <a:t>Contents</a:t>
                      </a:r>
                      <a:endParaRPr lang="en-US" sz="1400" b="0" dirty="0">
                        <a:solidFill>
                          <a:sysClr val="windowText" lastClr="000000"/>
                        </a:solidFill>
                        <a:latin typeface="HGP創英角ｺﾞｼｯｸUB" pitchFamily="50" charset="-128"/>
                        <a:ea typeface="HGP創英角ｺﾞｼｯｸUB"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0" name="テキスト ボックス 39"/>
          <p:cNvSpPr txBox="1"/>
          <p:nvPr/>
        </p:nvSpPr>
        <p:spPr>
          <a:xfrm>
            <a:off x="2195736" y="1124744"/>
            <a:ext cx="5548122" cy="369332"/>
          </a:xfrm>
          <a:prstGeom prst="rect">
            <a:avLst/>
          </a:prstGeom>
          <a:noFill/>
        </p:spPr>
        <p:txBody>
          <a:bodyPr wrap="none" rtlCol="0">
            <a:spAutoFit/>
          </a:bodyPr>
          <a:lstStyle/>
          <a:p>
            <a:r>
              <a:rPr lang="en-US" dirty="0" smtClean="0">
                <a:hlinkClick r:id="rId8"/>
              </a:rPr>
              <a:t>http://www.microsoft.com/typography/fonts/family.aspx</a:t>
            </a:r>
            <a:endParaRPr lang="en-US" dirty="0"/>
          </a:p>
        </p:txBody>
      </p:sp>
      <p:sp>
        <p:nvSpPr>
          <p:cNvPr id="43" name="テキスト ボックス 42"/>
          <p:cNvSpPr txBox="1"/>
          <p:nvPr/>
        </p:nvSpPr>
        <p:spPr>
          <a:xfrm>
            <a:off x="296096" y="3429000"/>
            <a:ext cx="1576072" cy="369332"/>
          </a:xfrm>
          <a:prstGeom prst="rect">
            <a:avLst/>
          </a:prstGeom>
          <a:noFill/>
        </p:spPr>
        <p:txBody>
          <a:bodyPr wrap="none" rtlCol="0">
            <a:spAutoFit/>
          </a:bodyPr>
          <a:lstStyle/>
          <a:p>
            <a:r>
              <a:rPr lang="en-US" dirty="0" smtClean="0">
                <a:latin typeface="ＭＳ Ｐゴシック" pitchFamily="50" charset="-128"/>
                <a:ea typeface="ＭＳ Ｐゴシック" pitchFamily="50" charset="-128"/>
                <a:hlinkClick r:id="rId9"/>
              </a:rPr>
              <a:t>HG </a:t>
            </a:r>
            <a:r>
              <a:rPr lang="ja-JP" altLang="en-US" dirty="0" smtClean="0">
                <a:latin typeface="ＭＳ Ｐゴシック" pitchFamily="50" charset="-128"/>
                <a:ea typeface="ＭＳ Ｐゴシック" pitchFamily="50" charset="-128"/>
                <a:hlinkClick r:id="rId9"/>
              </a:rPr>
              <a:t>ゴシック</a:t>
            </a:r>
            <a:r>
              <a:rPr lang="en-US" altLang="ja-JP" dirty="0" smtClean="0">
                <a:latin typeface="ＭＳ Ｐゴシック" pitchFamily="50" charset="-128"/>
                <a:ea typeface="ＭＳ Ｐゴシック" pitchFamily="50" charset="-128"/>
                <a:hlinkClick r:id="rId9"/>
              </a:rPr>
              <a:t>E</a:t>
            </a:r>
            <a:r>
              <a:rPr lang="en-US" altLang="ja-JP" dirty="0" smtClean="0">
                <a:latin typeface="ＭＳ Ｐゴシック" pitchFamily="50" charset="-128"/>
                <a:ea typeface="ＭＳ Ｐゴシック" pitchFamily="50" charset="-128"/>
              </a:rPr>
              <a:t>: </a:t>
            </a:r>
            <a:endParaRPr lang="en-US" dirty="0">
              <a:latin typeface="ＭＳ Ｐゴシック" pitchFamily="50" charset="-128"/>
              <a:ea typeface="ＭＳ Ｐゴシック" pitchFamily="50" charset="-128"/>
            </a:endParaRPr>
          </a:p>
        </p:txBody>
      </p:sp>
      <p:sp>
        <p:nvSpPr>
          <p:cNvPr id="44" name="テキスト ボックス 43"/>
          <p:cNvSpPr txBox="1"/>
          <p:nvPr/>
        </p:nvSpPr>
        <p:spPr>
          <a:xfrm>
            <a:off x="2177931" y="3068962"/>
            <a:ext cx="5553123" cy="538609"/>
          </a:xfrm>
          <a:prstGeom prst="rect">
            <a:avLst/>
          </a:prstGeom>
          <a:noFill/>
        </p:spPr>
        <p:txBody>
          <a:bodyPr wrap="none" rtlCol="0">
            <a:spAutoFit/>
          </a:bodyPr>
          <a:lstStyle/>
          <a:p>
            <a:r>
              <a:rPr lang="en-US" dirty="0" smtClean="0">
                <a:hlinkClick r:id="rId10"/>
              </a:rPr>
              <a:t>http://www.ricoh.co.jp/font/built_in/true_type/list.html</a:t>
            </a:r>
            <a:endParaRPr lang="en-US" dirty="0" smtClean="0"/>
          </a:p>
          <a:p>
            <a:pPr lvl="3"/>
            <a:r>
              <a:rPr lang="en-US" sz="1100" i="1" dirty="0" err="1" smtClean="0"/>
              <a:t>licenced</a:t>
            </a:r>
            <a:r>
              <a:rPr lang="en-US" sz="1100" i="1" dirty="0" smtClean="0"/>
              <a:t> by </a:t>
            </a:r>
            <a:r>
              <a:rPr lang="en-US" sz="1100" i="1" dirty="0" err="1" smtClean="0"/>
              <a:t>Souei</a:t>
            </a:r>
            <a:r>
              <a:rPr lang="en-US" sz="1100" i="1" dirty="0" smtClean="0"/>
              <a:t> </a:t>
            </a:r>
            <a:r>
              <a:rPr lang="en-US" sz="1100" i="1" dirty="0" err="1" smtClean="0"/>
              <a:t>Kikaku</a:t>
            </a:r>
            <a:r>
              <a:rPr lang="en-US" sz="1100" i="1" dirty="0" smtClean="0"/>
              <a:t> (</a:t>
            </a:r>
            <a:r>
              <a:rPr lang="en-US" sz="1100" i="1" dirty="0" smtClean="0">
                <a:hlinkClick r:id="rId11"/>
              </a:rPr>
              <a:t>http://www010.upp.so-net.ne.jp/souei100/</a:t>
            </a:r>
            <a:r>
              <a:rPr lang="en-US" sz="1100" i="1" dirty="0" smtClean="0"/>
              <a:t>)</a:t>
            </a:r>
            <a:endParaRPr lang="en-US" sz="1100" i="1" dirty="0"/>
          </a:p>
        </p:txBody>
      </p:sp>
      <p:sp>
        <p:nvSpPr>
          <p:cNvPr id="45" name="テキスト ボックス 44"/>
          <p:cNvSpPr txBox="1"/>
          <p:nvPr/>
        </p:nvSpPr>
        <p:spPr>
          <a:xfrm>
            <a:off x="278952" y="5039316"/>
            <a:ext cx="2432076" cy="369332"/>
          </a:xfrm>
          <a:prstGeom prst="rect">
            <a:avLst/>
          </a:prstGeom>
          <a:noFill/>
        </p:spPr>
        <p:txBody>
          <a:bodyPr wrap="none" rtlCol="0">
            <a:spAutoFit/>
          </a:bodyPr>
          <a:lstStyle/>
          <a:p>
            <a:r>
              <a:rPr lang="en-US" dirty="0" smtClean="0">
                <a:latin typeface="ＭＳ Ｐゴシック" pitchFamily="50" charset="-128"/>
                <a:ea typeface="ＭＳ Ｐゴシック" pitchFamily="50" charset="-128"/>
              </a:rPr>
              <a:t>HG </a:t>
            </a:r>
            <a:r>
              <a:rPr lang="ja-JP" altLang="en-US" dirty="0" smtClean="0">
                <a:latin typeface="ＭＳ Ｐゴシック" pitchFamily="50" charset="-128"/>
                <a:ea typeface="ＭＳ Ｐゴシック" pitchFamily="50" charset="-128"/>
              </a:rPr>
              <a:t>創英角ゴシック</a:t>
            </a:r>
            <a:r>
              <a:rPr lang="en-US" altLang="ja-JP" dirty="0" smtClean="0">
                <a:latin typeface="ＭＳ Ｐゴシック" pitchFamily="50" charset="-128"/>
                <a:ea typeface="ＭＳ Ｐゴシック" pitchFamily="50" charset="-128"/>
              </a:rPr>
              <a:t>UB: </a:t>
            </a:r>
            <a:endParaRPr lang="en-US" dirty="0">
              <a:latin typeface="ＭＳ Ｐゴシック" pitchFamily="50" charset="-128"/>
              <a:ea typeface="ＭＳ Ｐゴシック" pitchFamily="50" charset="-128"/>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685800"/>
            <a:ext cx="3505200" cy="381000"/>
          </a:xfrm>
          <a:prstGeom prst="rect">
            <a:avLst/>
          </a:prstGeom>
          <a:noFill/>
        </p:spPr>
        <p:txBody>
          <a:bodyPr wrap="square" rtlCol="0">
            <a:spAutoFit/>
          </a:bodyPr>
          <a:lstStyle/>
          <a:p>
            <a:r>
              <a:rPr lang="en-US" dirty="0" smtClean="0"/>
              <a:t>MS </a:t>
            </a:r>
            <a:r>
              <a:rPr lang="en-US" dirty="0" err="1" smtClean="0"/>
              <a:t>Mincho</a:t>
            </a:r>
            <a:r>
              <a:rPr lang="en-US" dirty="0" smtClean="0"/>
              <a:t> / MS</a:t>
            </a:r>
            <a:r>
              <a:rPr lang="ja-JP" altLang="en-US" smtClean="0"/>
              <a:t>明朝</a:t>
            </a:r>
            <a:endParaRPr lang="en-US" dirty="0"/>
          </a:p>
        </p:txBody>
      </p:sp>
      <p:sp>
        <p:nvSpPr>
          <p:cNvPr id="5" name="TextBox 4"/>
          <p:cNvSpPr txBox="1"/>
          <p:nvPr/>
        </p:nvSpPr>
        <p:spPr>
          <a:xfrm>
            <a:off x="914400" y="990600"/>
            <a:ext cx="6934200" cy="461665"/>
          </a:xfrm>
          <a:prstGeom prst="rect">
            <a:avLst/>
          </a:prstGeom>
          <a:noFill/>
        </p:spPr>
        <p:txBody>
          <a:bodyPr wrap="square" rtlCol="0">
            <a:spAutoFit/>
          </a:bodyPr>
          <a:lstStyle/>
          <a:p>
            <a:r>
              <a:rPr lang="en-US" altLang="ja-JP" sz="2400" dirty="0" smtClean="0">
                <a:latin typeface="MS Mincho" pitchFamily="49" charset="-128"/>
                <a:ea typeface="MS Mincho" pitchFamily="49" charset="-128"/>
              </a:rPr>
              <a:t>17kgER&amp;%*$</a:t>
            </a:r>
            <a:r>
              <a:rPr lang="ja-JP" altLang="en-US" sz="2400" smtClean="0">
                <a:latin typeface="MS Mincho" pitchFamily="49" charset="-128"/>
                <a:ea typeface="MS Mincho" pitchFamily="49" charset="-128"/>
              </a:rPr>
              <a:t>なにぬねので日本語サンプル</a:t>
            </a:r>
            <a:endParaRPr lang="en-US" sz="2400" dirty="0">
              <a:latin typeface="MS Mincho" pitchFamily="49" charset="-128"/>
              <a:ea typeface="MS Mincho" pitchFamily="49" charset="-128"/>
            </a:endParaRPr>
          </a:p>
        </p:txBody>
      </p:sp>
      <p:grpSp>
        <p:nvGrpSpPr>
          <p:cNvPr id="2" name="Group 7"/>
          <p:cNvGrpSpPr/>
          <p:nvPr/>
        </p:nvGrpSpPr>
        <p:grpSpPr>
          <a:xfrm>
            <a:off x="838200" y="1600200"/>
            <a:ext cx="7010400" cy="904220"/>
            <a:chOff x="838200" y="1600200"/>
            <a:chExt cx="7010400" cy="904220"/>
          </a:xfrm>
        </p:grpSpPr>
        <p:sp>
          <p:nvSpPr>
            <p:cNvPr id="6" name="TextBox 5"/>
            <p:cNvSpPr txBox="1"/>
            <p:nvPr/>
          </p:nvSpPr>
          <p:spPr>
            <a:xfrm>
              <a:off x="838200" y="1600200"/>
              <a:ext cx="3733800" cy="369332"/>
            </a:xfrm>
            <a:prstGeom prst="rect">
              <a:avLst/>
            </a:prstGeom>
            <a:noFill/>
          </p:spPr>
          <p:txBody>
            <a:bodyPr wrap="square" rtlCol="0">
              <a:spAutoFit/>
            </a:bodyPr>
            <a:lstStyle/>
            <a:p>
              <a:r>
                <a:rPr lang="en-US" dirty="0" smtClean="0"/>
                <a:t>MS </a:t>
              </a:r>
              <a:r>
                <a:rPr lang="en-US" dirty="0" err="1" smtClean="0"/>
                <a:t>PMincho</a:t>
              </a:r>
              <a:r>
                <a:rPr lang="en-US" dirty="0" smtClean="0"/>
                <a:t> / MS P</a:t>
              </a:r>
              <a:r>
                <a:rPr lang="ja-JP" altLang="en-US" smtClean="0"/>
                <a:t>明朝</a:t>
              </a:r>
              <a:endParaRPr lang="en-US" dirty="0"/>
            </a:p>
          </p:txBody>
        </p:sp>
        <p:sp>
          <p:nvSpPr>
            <p:cNvPr id="7" name="TextBox 6"/>
            <p:cNvSpPr txBox="1"/>
            <p:nvPr/>
          </p:nvSpPr>
          <p:spPr>
            <a:xfrm>
              <a:off x="914400" y="1981200"/>
              <a:ext cx="6934200" cy="523220"/>
            </a:xfrm>
            <a:prstGeom prst="rect">
              <a:avLst/>
            </a:prstGeom>
            <a:noFill/>
          </p:spPr>
          <p:txBody>
            <a:bodyPr wrap="square" rtlCol="0">
              <a:spAutoFit/>
            </a:bodyPr>
            <a:lstStyle/>
            <a:p>
              <a:r>
                <a:rPr lang="en-US" altLang="ja-JP" sz="2400" dirty="0" smtClean="0">
                  <a:latin typeface="MS PMincho"/>
                  <a:ea typeface="MS Mincho" pitchFamily="49" charset="-128"/>
                </a:rPr>
                <a:t>17kgER</a:t>
              </a:r>
              <a:r>
                <a:rPr lang="en-US" altLang="ja-JP" sz="2800" dirty="0" smtClean="0">
                  <a:latin typeface="MS PMincho"/>
                  <a:ea typeface="MS Mincho" pitchFamily="49" charset="-128"/>
                </a:rPr>
                <a:t>&amp;%*$</a:t>
              </a:r>
              <a:r>
                <a:rPr lang="ja-JP" altLang="en-US" sz="2800" smtClean="0">
                  <a:latin typeface="MS PMincho"/>
                  <a:ea typeface="MS Mincho" pitchFamily="49" charset="-128"/>
                </a:rPr>
                <a:t>なにぬねので日本語サンプル</a:t>
              </a:r>
              <a:endParaRPr lang="en-US" sz="2800" dirty="0">
                <a:latin typeface="MS PMincho"/>
                <a:ea typeface="MS Mincho" pitchFamily="49" charset="-128"/>
              </a:endParaRPr>
            </a:p>
          </p:txBody>
        </p:sp>
      </p:grpSp>
      <p:grpSp>
        <p:nvGrpSpPr>
          <p:cNvPr id="3" name="Group 8"/>
          <p:cNvGrpSpPr/>
          <p:nvPr/>
        </p:nvGrpSpPr>
        <p:grpSpPr>
          <a:xfrm>
            <a:off x="838200" y="2524780"/>
            <a:ext cx="7010400" cy="904220"/>
            <a:chOff x="838200" y="1600200"/>
            <a:chExt cx="7010400" cy="904220"/>
          </a:xfrm>
        </p:grpSpPr>
        <p:sp>
          <p:nvSpPr>
            <p:cNvPr id="10" name="TextBox 9"/>
            <p:cNvSpPr txBox="1"/>
            <p:nvPr/>
          </p:nvSpPr>
          <p:spPr>
            <a:xfrm>
              <a:off x="838200" y="1600200"/>
              <a:ext cx="3733800" cy="369332"/>
            </a:xfrm>
            <a:prstGeom prst="rect">
              <a:avLst/>
            </a:prstGeom>
            <a:noFill/>
          </p:spPr>
          <p:txBody>
            <a:bodyPr wrap="square" rtlCol="0">
              <a:spAutoFit/>
            </a:bodyPr>
            <a:lstStyle/>
            <a:p>
              <a:r>
                <a:rPr lang="en-US" dirty="0" smtClean="0"/>
                <a:t>MS Gothic / MS </a:t>
              </a:r>
              <a:r>
                <a:rPr lang="ja-JP" altLang="en-US" smtClean="0"/>
                <a:t>ゴシック</a:t>
              </a:r>
              <a:endParaRPr lang="en-US" dirty="0"/>
            </a:p>
          </p:txBody>
        </p:sp>
        <p:sp>
          <p:nvSpPr>
            <p:cNvPr id="11" name="TextBox 10"/>
            <p:cNvSpPr txBox="1"/>
            <p:nvPr/>
          </p:nvSpPr>
          <p:spPr>
            <a:xfrm>
              <a:off x="914400" y="1981200"/>
              <a:ext cx="6934200" cy="523220"/>
            </a:xfrm>
            <a:prstGeom prst="rect">
              <a:avLst/>
            </a:prstGeom>
            <a:noFill/>
          </p:spPr>
          <p:txBody>
            <a:bodyPr wrap="square" rtlCol="0">
              <a:spAutoFit/>
            </a:bodyPr>
            <a:lstStyle/>
            <a:p>
              <a:r>
                <a:rPr lang="en-US" altLang="ja-JP" sz="2400" dirty="0" smtClean="0">
                  <a:latin typeface="MS Gothic" pitchFamily="49" charset="-128"/>
                  <a:ea typeface="MS Gothic" pitchFamily="49" charset="-128"/>
                </a:rPr>
                <a:t>17kgER</a:t>
              </a:r>
              <a:r>
                <a:rPr lang="en-US" altLang="ja-JP" sz="2800" dirty="0" smtClean="0">
                  <a:latin typeface="MS Gothic" pitchFamily="49" charset="-128"/>
                  <a:ea typeface="MS Gothic" pitchFamily="49" charset="-128"/>
                </a:rPr>
                <a:t>&amp;%*$</a:t>
              </a:r>
              <a:r>
                <a:rPr lang="ja-JP" altLang="en-US" sz="2800" smtClean="0">
                  <a:latin typeface="MS Gothic" pitchFamily="49" charset="-128"/>
                  <a:ea typeface="MS Gothic" pitchFamily="49" charset="-128"/>
                </a:rPr>
                <a:t>なにぬねので日本語サンプ</a:t>
              </a:r>
              <a:r>
                <a:rPr lang="ja-JP" altLang="en-US" sz="2800" smtClean="0">
                  <a:latin typeface="MS PMincho"/>
                  <a:ea typeface="MS Mincho" pitchFamily="49" charset="-128"/>
                </a:rPr>
                <a:t>ル</a:t>
              </a:r>
              <a:endParaRPr lang="en-US" sz="2800" dirty="0">
                <a:latin typeface="MS PMincho"/>
                <a:ea typeface="MS Mincho" pitchFamily="49" charset="-128"/>
              </a:endParaRPr>
            </a:p>
          </p:txBody>
        </p:sp>
      </p:grpSp>
      <p:grpSp>
        <p:nvGrpSpPr>
          <p:cNvPr id="8" name="Group 11"/>
          <p:cNvGrpSpPr/>
          <p:nvPr/>
        </p:nvGrpSpPr>
        <p:grpSpPr>
          <a:xfrm>
            <a:off x="838200" y="3429000"/>
            <a:ext cx="7086600" cy="842665"/>
            <a:chOff x="762000" y="1600200"/>
            <a:chExt cx="7086600" cy="842665"/>
          </a:xfrm>
        </p:grpSpPr>
        <p:sp>
          <p:nvSpPr>
            <p:cNvPr id="13" name="TextBox 12"/>
            <p:cNvSpPr txBox="1"/>
            <p:nvPr/>
          </p:nvSpPr>
          <p:spPr>
            <a:xfrm>
              <a:off x="762000" y="1600200"/>
              <a:ext cx="3733800" cy="369332"/>
            </a:xfrm>
            <a:prstGeom prst="rect">
              <a:avLst/>
            </a:prstGeom>
            <a:noFill/>
          </p:spPr>
          <p:txBody>
            <a:bodyPr wrap="square" rtlCol="0">
              <a:spAutoFit/>
            </a:bodyPr>
            <a:lstStyle/>
            <a:p>
              <a:r>
                <a:rPr lang="en-US" dirty="0" smtClean="0"/>
                <a:t>MS </a:t>
              </a:r>
              <a:r>
                <a:rPr lang="en-US" dirty="0" err="1" smtClean="0"/>
                <a:t>PGothic</a:t>
              </a:r>
              <a:r>
                <a:rPr lang="en-US" dirty="0" smtClean="0"/>
                <a:t> / MS P </a:t>
              </a:r>
              <a:r>
                <a:rPr lang="ja-JP" altLang="en-US" smtClean="0"/>
                <a:t>ゴシック</a:t>
              </a:r>
              <a:endParaRPr lang="en-US" dirty="0"/>
            </a:p>
          </p:txBody>
        </p:sp>
        <p:sp>
          <p:nvSpPr>
            <p:cNvPr id="14" name="TextBox 13"/>
            <p:cNvSpPr txBox="1"/>
            <p:nvPr/>
          </p:nvSpPr>
          <p:spPr>
            <a:xfrm>
              <a:off x="914400" y="1981200"/>
              <a:ext cx="6934200" cy="461665"/>
            </a:xfrm>
            <a:prstGeom prst="rect">
              <a:avLst/>
            </a:prstGeom>
            <a:noFill/>
          </p:spPr>
          <p:txBody>
            <a:bodyPr wrap="square" rtlCol="0">
              <a:spAutoFit/>
            </a:bodyPr>
            <a:lstStyle/>
            <a:p>
              <a:r>
                <a:rPr lang="en-US" altLang="ja-JP" sz="2400" dirty="0" smtClean="0">
                  <a:latin typeface="MS PGothic"/>
                </a:rPr>
                <a:t>17kgER&amp;%*$ </a:t>
              </a:r>
              <a:r>
                <a:rPr lang="ja-JP" altLang="en-US" sz="2400" smtClean="0">
                  <a:latin typeface="MS PGothic"/>
                </a:rPr>
                <a:t>なにぬねので日本語サンプル</a:t>
              </a:r>
              <a:endParaRPr lang="en-US" sz="2800" dirty="0">
                <a:latin typeface="MS PGothic"/>
                <a:ea typeface="MS Mincho" pitchFamily="49" charset="-128"/>
              </a:endParaRPr>
            </a:p>
          </p:txBody>
        </p:sp>
      </p:grpSp>
      <p:grpSp>
        <p:nvGrpSpPr>
          <p:cNvPr id="9" name="Group 14"/>
          <p:cNvGrpSpPr/>
          <p:nvPr/>
        </p:nvGrpSpPr>
        <p:grpSpPr>
          <a:xfrm>
            <a:off x="838200" y="4343400"/>
            <a:ext cx="7086600" cy="842665"/>
            <a:chOff x="762000" y="1600200"/>
            <a:chExt cx="7086600" cy="842665"/>
          </a:xfrm>
        </p:grpSpPr>
        <p:sp>
          <p:nvSpPr>
            <p:cNvPr id="16" name="TextBox 15"/>
            <p:cNvSpPr txBox="1"/>
            <p:nvPr/>
          </p:nvSpPr>
          <p:spPr>
            <a:xfrm>
              <a:off x="762000" y="1600200"/>
              <a:ext cx="3733800" cy="369332"/>
            </a:xfrm>
            <a:prstGeom prst="rect">
              <a:avLst/>
            </a:prstGeom>
            <a:noFill/>
          </p:spPr>
          <p:txBody>
            <a:bodyPr wrap="square" rtlCol="0">
              <a:spAutoFit/>
            </a:bodyPr>
            <a:lstStyle/>
            <a:p>
              <a:r>
                <a:rPr lang="en-US" dirty="0" smtClean="0"/>
                <a:t>MS UI Gothic</a:t>
              </a:r>
              <a:endParaRPr lang="en-US" dirty="0"/>
            </a:p>
          </p:txBody>
        </p:sp>
        <p:sp>
          <p:nvSpPr>
            <p:cNvPr id="17" name="TextBox 16"/>
            <p:cNvSpPr txBox="1"/>
            <p:nvPr/>
          </p:nvSpPr>
          <p:spPr>
            <a:xfrm>
              <a:off x="914400" y="1981200"/>
              <a:ext cx="6934200" cy="461665"/>
            </a:xfrm>
            <a:prstGeom prst="rect">
              <a:avLst/>
            </a:prstGeom>
            <a:noFill/>
          </p:spPr>
          <p:txBody>
            <a:bodyPr wrap="square" rtlCol="0">
              <a:spAutoFit/>
            </a:bodyPr>
            <a:lstStyle/>
            <a:p>
              <a:r>
                <a:rPr lang="en-US" altLang="ja-JP" sz="2400" dirty="0" smtClean="0">
                  <a:latin typeface="MS UI Gothic" pitchFamily="34" charset="-128"/>
                  <a:ea typeface="MS UI Gothic" pitchFamily="34" charset="-128"/>
                </a:rPr>
                <a:t>17kgER&amp;%*$ </a:t>
              </a:r>
              <a:r>
                <a:rPr lang="ja-JP" altLang="en-US" sz="2400" smtClean="0">
                  <a:latin typeface="MS UI Gothic" pitchFamily="34" charset="-128"/>
                  <a:ea typeface="MS UI Gothic" pitchFamily="34" charset="-128"/>
                </a:rPr>
                <a:t>なにぬねので日本語サンプル</a:t>
              </a:r>
              <a:endParaRPr lang="en-US" sz="2800" dirty="0">
                <a:latin typeface="MS UI Gothic" pitchFamily="34" charset="-128"/>
                <a:ea typeface="MS UI Gothic" pitchFamily="34" charset="-128"/>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685800"/>
            <a:ext cx="3276600" cy="369332"/>
          </a:xfrm>
          <a:prstGeom prst="rect">
            <a:avLst/>
          </a:prstGeom>
          <a:noFill/>
        </p:spPr>
        <p:txBody>
          <a:bodyPr wrap="square" rtlCol="0">
            <a:spAutoFit/>
          </a:bodyPr>
          <a:lstStyle/>
          <a:p>
            <a:r>
              <a:rPr lang="en-US" dirty="0" err="1" smtClean="0"/>
              <a:t>HGGothicE</a:t>
            </a:r>
            <a:r>
              <a:rPr lang="en-US" dirty="0" smtClean="0"/>
              <a:t> / HG </a:t>
            </a:r>
            <a:r>
              <a:rPr lang="ja-JP" altLang="en-US" smtClean="0"/>
              <a:t>ゴシック</a:t>
            </a:r>
            <a:r>
              <a:rPr lang="en-US" dirty="0" smtClean="0"/>
              <a:t>E</a:t>
            </a:r>
            <a:endParaRPr lang="en-US" dirty="0"/>
          </a:p>
        </p:txBody>
      </p:sp>
      <p:sp>
        <p:nvSpPr>
          <p:cNvPr id="5" name="TextBox 4"/>
          <p:cNvSpPr txBox="1"/>
          <p:nvPr/>
        </p:nvSpPr>
        <p:spPr>
          <a:xfrm>
            <a:off x="914400" y="990600"/>
            <a:ext cx="6934200" cy="461665"/>
          </a:xfrm>
          <a:prstGeom prst="rect">
            <a:avLst/>
          </a:prstGeom>
          <a:noFill/>
        </p:spPr>
        <p:txBody>
          <a:bodyPr wrap="square" rtlCol="0">
            <a:spAutoFit/>
          </a:bodyPr>
          <a:lstStyle/>
          <a:p>
            <a:r>
              <a:rPr lang="en-US" altLang="ja-JP" sz="2400" dirty="0" smtClean="0">
                <a:latin typeface="HGGothicE" pitchFamily="49" charset="-128"/>
                <a:ea typeface="HGGothicE" pitchFamily="49" charset="-128"/>
              </a:rPr>
              <a:t>17kgER&amp;%*$</a:t>
            </a:r>
            <a:r>
              <a:rPr lang="ja-JP" altLang="en-US" sz="2400" smtClean="0">
                <a:latin typeface="HGGothicE" pitchFamily="49" charset="-128"/>
                <a:ea typeface="HGGothicE" pitchFamily="49" charset="-128"/>
              </a:rPr>
              <a:t>なにぬねので日本語サンプル</a:t>
            </a:r>
            <a:endParaRPr lang="en-US" sz="2400" dirty="0">
              <a:latin typeface="HGGothicE" pitchFamily="49" charset="-128"/>
              <a:ea typeface="HGGothicE" pitchFamily="49" charset="-128"/>
            </a:endParaRPr>
          </a:p>
        </p:txBody>
      </p:sp>
      <p:grpSp>
        <p:nvGrpSpPr>
          <p:cNvPr id="2" name="Group 7"/>
          <p:cNvGrpSpPr/>
          <p:nvPr/>
        </p:nvGrpSpPr>
        <p:grpSpPr>
          <a:xfrm>
            <a:off x="838200" y="1600200"/>
            <a:ext cx="7010400" cy="904220"/>
            <a:chOff x="838200" y="1600200"/>
            <a:chExt cx="7010400" cy="904220"/>
          </a:xfrm>
        </p:grpSpPr>
        <p:sp>
          <p:nvSpPr>
            <p:cNvPr id="6" name="TextBox 5"/>
            <p:cNvSpPr txBox="1"/>
            <p:nvPr/>
          </p:nvSpPr>
          <p:spPr>
            <a:xfrm>
              <a:off x="838200" y="1600200"/>
              <a:ext cx="3733800" cy="369332"/>
            </a:xfrm>
            <a:prstGeom prst="rect">
              <a:avLst/>
            </a:prstGeom>
            <a:noFill/>
          </p:spPr>
          <p:txBody>
            <a:bodyPr wrap="square" rtlCol="0">
              <a:spAutoFit/>
            </a:bodyPr>
            <a:lstStyle/>
            <a:p>
              <a:r>
                <a:rPr lang="en-US" dirty="0" err="1" smtClean="0"/>
                <a:t>HGPGothicE</a:t>
              </a:r>
              <a:r>
                <a:rPr lang="en-US" dirty="0" smtClean="0"/>
                <a:t> / HGP </a:t>
              </a:r>
              <a:r>
                <a:rPr lang="ja-JP" altLang="en-US" smtClean="0"/>
                <a:t>ゴシック</a:t>
              </a:r>
              <a:r>
                <a:rPr lang="en-US" dirty="0" smtClean="0"/>
                <a:t>E</a:t>
              </a:r>
              <a:endParaRPr lang="en-US" dirty="0"/>
            </a:p>
          </p:txBody>
        </p:sp>
        <p:sp>
          <p:nvSpPr>
            <p:cNvPr id="7" name="TextBox 6"/>
            <p:cNvSpPr txBox="1"/>
            <p:nvPr/>
          </p:nvSpPr>
          <p:spPr>
            <a:xfrm>
              <a:off x="914400" y="1981200"/>
              <a:ext cx="6934200" cy="523220"/>
            </a:xfrm>
            <a:prstGeom prst="rect">
              <a:avLst/>
            </a:prstGeom>
            <a:noFill/>
          </p:spPr>
          <p:txBody>
            <a:bodyPr wrap="square" rtlCol="0">
              <a:spAutoFit/>
            </a:bodyPr>
            <a:lstStyle/>
            <a:p>
              <a:r>
                <a:rPr lang="en-US" altLang="ja-JP" sz="2400" dirty="0" smtClean="0">
                  <a:latin typeface="HGPGothicE" pitchFamily="50" charset="-128"/>
                  <a:ea typeface="HGPGothicE" pitchFamily="50" charset="-128"/>
                </a:rPr>
                <a:t>17kgER</a:t>
              </a:r>
              <a:r>
                <a:rPr lang="en-US" altLang="ja-JP" sz="2800" dirty="0" smtClean="0">
                  <a:latin typeface="HGPGothicE" pitchFamily="50" charset="-128"/>
                  <a:ea typeface="HGPGothicE" pitchFamily="50" charset="-128"/>
                </a:rPr>
                <a:t>&amp;%*$</a:t>
              </a:r>
              <a:r>
                <a:rPr lang="ja-JP" altLang="en-US" sz="2800" smtClean="0">
                  <a:latin typeface="HGPGothicE" pitchFamily="50" charset="-128"/>
                  <a:ea typeface="HGPGothicE" pitchFamily="50" charset="-128"/>
                </a:rPr>
                <a:t>なにぬねので日本語サンプル</a:t>
              </a:r>
              <a:endParaRPr lang="en-US" sz="2800" dirty="0">
                <a:latin typeface="HGPGothicE" pitchFamily="50" charset="-128"/>
                <a:ea typeface="HGPGothicE" pitchFamily="50" charset="-128"/>
              </a:endParaRPr>
            </a:p>
          </p:txBody>
        </p:sp>
      </p:grpSp>
      <p:grpSp>
        <p:nvGrpSpPr>
          <p:cNvPr id="3" name="Group 8"/>
          <p:cNvGrpSpPr/>
          <p:nvPr/>
        </p:nvGrpSpPr>
        <p:grpSpPr>
          <a:xfrm>
            <a:off x="838200" y="2514600"/>
            <a:ext cx="7010400" cy="914400"/>
            <a:chOff x="838200" y="1590020"/>
            <a:chExt cx="7010400" cy="914400"/>
          </a:xfrm>
        </p:grpSpPr>
        <p:sp>
          <p:nvSpPr>
            <p:cNvPr id="10" name="TextBox 9"/>
            <p:cNvSpPr txBox="1"/>
            <p:nvPr/>
          </p:nvSpPr>
          <p:spPr>
            <a:xfrm>
              <a:off x="838200" y="1590020"/>
              <a:ext cx="3733800" cy="369332"/>
            </a:xfrm>
            <a:prstGeom prst="rect">
              <a:avLst/>
            </a:prstGeom>
            <a:noFill/>
          </p:spPr>
          <p:txBody>
            <a:bodyPr wrap="square" rtlCol="0">
              <a:spAutoFit/>
            </a:bodyPr>
            <a:lstStyle/>
            <a:p>
              <a:r>
                <a:rPr lang="en-US" dirty="0" err="1" smtClean="0"/>
                <a:t>HGSGothicE</a:t>
              </a:r>
              <a:r>
                <a:rPr lang="en-US" dirty="0" smtClean="0"/>
                <a:t> / HGS </a:t>
              </a:r>
              <a:r>
                <a:rPr lang="ja-JP" altLang="en-US" smtClean="0"/>
                <a:t>ゴシック</a:t>
              </a:r>
              <a:r>
                <a:rPr lang="en-US" dirty="0" smtClean="0"/>
                <a:t>E</a:t>
              </a:r>
              <a:endParaRPr lang="en-US" dirty="0"/>
            </a:p>
          </p:txBody>
        </p:sp>
        <p:sp>
          <p:nvSpPr>
            <p:cNvPr id="11" name="TextBox 10"/>
            <p:cNvSpPr txBox="1"/>
            <p:nvPr/>
          </p:nvSpPr>
          <p:spPr>
            <a:xfrm>
              <a:off x="914400" y="1981200"/>
              <a:ext cx="6934200" cy="523220"/>
            </a:xfrm>
            <a:prstGeom prst="rect">
              <a:avLst/>
            </a:prstGeom>
            <a:noFill/>
          </p:spPr>
          <p:txBody>
            <a:bodyPr wrap="square" rtlCol="0">
              <a:spAutoFit/>
            </a:bodyPr>
            <a:lstStyle/>
            <a:p>
              <a:r>
                <a:rPr lang="en-US" altLang="ja-JP" sz="2400" dirty="0" smtClean="0">
                  <a:latin typeface="HGSGothicE" pitchFamily="50" charset="-128"/>
                  <a:ea typeface="HGSGothicE" pitchFamily="50" charset="-128"/>
                </a:rPr>
                <a:t>17kgER</a:t>
              </a:r>
              <a:r>
                <a:rPr lang="en-US" altLang="ja-JP" sz="2800" dirty="0" smtClean="0">
                  <a:latin typeface="HGSGothicE" pitchFamily="50" charset="-128"/>
                  <a:ea typeface="HGSGothicE" pitchFamily="50" charset="-128"/>
                </a:rPr>
                <a:t>&amp;%*$</a:t>
              </a:r>
              <a:r>
                <a:rPr lang="ja-JP" altLang="en-US" sz="2800" smtClean="0">
                  <a:latin typeface="HGSGothicE" pitchFamily="50" charset="-128"/>
                  <a:ea typeface="HGSGothicE" pitchFamily="50" charset="-128"/>
                </a:rPr>
                <a:t>なにぬねので日本語サンプル</a:t>
              </a:r>
              <a:endParaRPr lang="en-US" sz="2800" dirty="0">
                <a:latin typeface="HGSGothicE" pitchFamily="50" charset="-128"/>
                <a:ea typeface="HGSGothicE" pitchFamily="50" charset="-128"/>
              </a:endParaRPr>
            </a:p>
          </p:txBody>
        </p:sp>
      </p:grpSp>
      <p:grpSp>
        <p:nvGrpSpPr>
          <p:cNvPr id="8" name="Group 11"/>
          <p:cNvGrpSpPr/>
          <p:nvPr/>
        </p:nvGrpSpPr>
        <p:grpSpPr>
          <a:xfrm>
            <a:off x="838200" y="3429000"/>
            <a:ext cx="7086600" cy="842665"/>
            <a:chOff x="762000" y="1600200"/>
            <a:chExt cx="7086600" cy="842665"/>
          </a:xfrm>
        </p:grpSpPr>
        <p:sp>
          <p:nvSpPr>
            <p:cNvPr id="13" name="TextBox 12"/>
            <p:cNvSpPr txBox="1"/>
            <p:nvPr/>
          </p:nvSpPr>
          <p:spPr>
            <a:xfrm>
              <a:off x="762000" y="1600200"/>
              <a:ext cx="5410200" cy="369332"/>
            </a:xfrm>
            <a:prstGeom prst="rect">
              <a:avLst/>
            </a:prstGeom>
            <a:noFill/>
          </p:spPr>
          <p:txBody>
            <a:bodyPr wrap="square" rtlCol="0">
              <a:spAutoFit/>
            </a:bodyPr>
            <a:lstStyle/>
            <a:p>
              <a:r>
                <a:rPr lang="en-US" altLang="ja-JP" dirty="0" err="1" smtClean="0"/>
                <a:t>HGSoeiKakugothicUB</a:t>
              </a:r>
              <a:r>
                <a:rPr lang="en-US" altLang="ja-JP" dirty="0" smtClean="0"/>
                <a:t> / HG </a:t>
              </a:r>
              <a:r>
                <a:rPr lang="ja-JP" altLang="en-US" smtClean="0"/>
                <a:t>創英角ゴシック</a:t>
              </a:r>
              <a:r>
                <a:rPr lang="en-US" altLang="ja-JP" dirty="0" smtClean="0"/>
                <a:t>UB</a:t>
              </a:r>
              <a:endParaRPr lang="en-US" dirty="0"/>
            </a:p>
          </p:txBody>
        </p:sp>
        <p:sp>
          <p:nvSpPr>
            <p:cNvPr id="14" name="TextBox 13"/>
            <p:cNvSpPr txBox="1"/>
            <p:nvPr/>
          </p:nvSpPr>
          <p:spPr>
            <a:xfrm>
              <a:off x="914400" y="1981200"/>
              <a:ext cx="6934200" cy="461665"/>
            </a:xfrm>
            <a:prstGeom prst="rect">
              <a:avLst/>
            </a:prstGeom>
            <a:noFill/>
          </p:spPr>
          <p:txBody>
            <a:bodyPr wrap="square" rtlCol="0">
              <a:spAutoFit/>
            </a:bodyPr>
            <a:lstStyle/>
            <a:p>
              <a:r>
                <a:rPr lang="en-US" altLang="ja-JP" sz="2400" dirty="0" smtClean="0">
                  <a:latin typeface="HGSoeiKakugothicUB" pitchFamily="49" charset="-128"/>
                  <a:ea typeface="HGSoeiKakugothicUB" pitchFamily="49" charset="-128"/>
                </a:rPr>
                <a:t>17kgER&amp;%*$ </a:t>
              </a:r>
              <a:r>
                <a:rPr lang="ja-JP" altLang="en-US" sz="2400" smtClean="0">
                  <a:latin typeface="HGSoeiKakugothicUB" pitchFamily="49" charset="-128"/>
                  <a:ea typeface="HGSoeiKakugothicUB" pitchFamily="49" charset="-128"/>
                </a:rPr>
                <a:t>なにぬねので日本語サンプル</a:t>
              </a:r>
              <a:endParaRPr lang="en-US" sz="2800" dirty="0">
                <a:latin typeface="HGSoeiKakugothicUB" pitchFamily="49" charset="-128"/>
                <a:ea typeface="HGSoeiKakugothicUB" pitchFamily="49" charset="-128"/>
              </a:endParaRPr>
            </a:p>
          </p:txBody>
        </p:sp>
      </p:grpSp>
      <p:grpSp>
        <p:nvGrpSpPr>
          <p:cNvPr id="9" name="Group 11"/>
          <p:cNvGrpSpPr/>
          <p:nvPr/>
        </p:nvGrpSpPr>
        <p:grpSpPr>
          <a:xfrm>
            <a:off x="838200" y="4343400"/>
            <a:ext cx="7086600" cy="842665"/>
            <a:chOff x="762000" y="1600200"/>
            <a:chExt cx="7086600" cy="842665"/>
          </a:xfrm>
        </p:grpSpPr>
        <p:sp>
          <p:nvSpPr>
            <p:cNvPr id="19" name="TextBox 18"/>
            <p:cNvSpPr txBox="1"/>
            <p:nvPr/>
          </p:nvSpPr>
          <p:spPr>
            <a:xfrm>
              <a:off x="762000" y="1600200"/>
              <a:ext cx="5410200" cy="369332"/>
            </a:xfrm>
            <a:prstGeom prst="rect">
              <a:avLst/>
            </a:prstGeom>
            <a:noFill/>
          </p:spPr>
          <p:txBody>
            <a:bodyPr wrap="square" rtlCol="0">
              <a:spAutoFit/>
            </a:bodyPr>
            <a:lstStyle/>
            <a:p>
              <a:r>
                <a:rPr lang="en-US" dirty="0" err="1" smtClean="0"/>
                <a:t>HGPSoeiKakugothicUB</a:t>
              </a:r>
              <a:r>
                <a:rPr lang="en-US" dirty="0" smtClean="0"/>
                <a:t> / HGP</a:t>
              </a:r>
              <a:r>
                <a:rPr lang="ja-JP" altLang="en-US" smtClean="0"/>
                <a:t>創英角ゴシック</a:t>
              </a:r>
              <a:r>
                <a:rPr lang="en-US" dirty="0" smtClean="0"/>
                <a:t>UB</a:t>
              </a:r>
              <a:endParaRPr lang="en-US" dirty="0"/>
            </a:p>
          </p:txBody>
        </p:sp>
        <p:sp>
          <p:nvSpPr>
            <p:cNvPr id="20" name="TextBox 19"/>
            <p:cNvSpPr txBox="1"/>
            <p:nvPr/>
          </p:nvSpPr>
          <p:spPr>
            <a:xfrm>
              <a:off x="914400" y="1981200"/>
              <a:ext cx="6934200" cy="461665"/>
            </a:xfrm>
            <a:prstGeom prst="rect">
              <a:avLst/>
            </a:prstGeom>
            <a:noFill/>
          </p:spPr>
          <p:txBody>
            <a:bodyPr wrap="square" rtlCol="0">
              <a:spAutoFit/>
            </a:bodyPr>
            <a:lstStyle/>
            <a:p>
              <a:r>
                <a:rPr lang="en-US" altLang="ja-JP" sz="2400" dirty="0" smtClean="0">
                  <a:latin typeface="HGPSoeiKakugothicUB" pitchFamily="50" charset="-128"/>
                  <a:ea typeface="HGPSoeiKakugothicUB" pitchFamily="50" charset="-128"/>
                </a:rPr>
                <a:t>17kgER&amp;%*$ </a:t>
              </a:r>
              <a:r>
                <a:rPr lang="ja-JP" altLang="en-US" sz="2400" smtClean="0">
                  <a:latin typeface="HGPSoeiKakugothicUB" pitchFamily="50" charset="-128"/>
                  <a:ea typeface="HGPSoeiKakugothicUB" pitchFamily="50" charset="-128"/>
                </a:rPr>
                <a:t>なにぬねので日本語サンプル</a:t>
              </a:r>
              <a:endParaRPr lang="en-US" sz="2800" dirty="0">
                <a:latin typeface="HGPSoeiKakugothicUB" pitchFamily="50" charset="-128"/>
                <a:ea typeface="HGPSoeiKakugothicUB" pitchFamily="50" charset="-128"/>
              </a:endParaRPr>
            </a:p>
          </p:txBody>
        </p:sp>
      </p:grpSp>
      <p:grpSp>
        <p:nvGrpSpPr>
          <p:cNvPr id="12" name="Group 11"/>
          <p:cNvGrpSpPr/>
          <p:nvPr/>
        </p:nvGrpSpPr>
        <p:grpSpPr>
          <a:xfrm>
            <a:off x="838200" y="5257800"/>
            <a:ext cx="7086600" cy="842665"/>
            <a:chOff x="762000" y="1600200"/>
            <a:chExt cx="7086600" cy="842665"/>
          </a:xfrm>
        </p:grpSpPr>
        <p:sp>
          <p:nvSpPr>
            <p:cNvPr id="22" name="TextBox 21"/>
            <p:cNvSpPr txBox="1"/>
            <p:nvPr/>
          </p:nvSpPr>
          <p:spPr>
            <a:xfrm>
              <a:off x="762000" y="1600200"/>
              <a:ext cx="5410200" cy="369332"/>
            </a:xfrm>
            <a:prstGeom prst="rect">
              <a:avLst/>
            </a:prstGeom>
            <a:noFill/>
          </p:spPr>
          <p:txBody>
            <a:bodyPr wrap="square" rtlCol="0">
              <a:spAutoFit/>
            </a:bodyPr>
            <a:lstStyle/>
            <a:p>
              <a:r>
                <a:rPr lang="en-US" dirty="0" err="1" smtClean="0"/>
                <a:t>HGSSoeiKakugothicUB</a:t>
              </a:r>
              <a:r>
                <a:rPr lang="en-US" dirty="0" smtClean="0"/>
                <a:t> / HGS</a:t>
              </a:r>
              <a:r>
                <a:rPr lang="ja-JP" altLang="en-US" smtClean="0"/>
                <a:t>創英角ゴシック</a:t>
              </a:r>
              <a:r>
                <a:rPr lang="en-US" dirty="0" smtClean="0"/>
                <a:t>UB</a:t>
              </a:r>
              <a:endParaRPr lang="en-US" dirty="0"/>
            </a:p>
          </p:txBody>
        </p:sp>
        <p:sp>
          <p:nvSpPr>
            <p:cNvPr id="23" name="TextBox 22"/>
            <p:cNvSpPr txBox="1"/>
            <p:nvPr/>
          </p:nvSpPr>
          <p:spPr>
            <a:xfrm>
              <a:off x="914400" y="1981200"/>
              <a:ext cx="6934200" cy="461665"/>
            </a:xfrm>
            <a:prstGeom prst="rect">
              <a:avLst/>
            </a:prstGeom>
            <a:noFill/>
          </p:spPr>
          <p:txBody>
            <a:bodyPr wrap="square" rtlCol="0">
              <a:spAutoFit/>
            </a:bodyPr>
            <a:lstStyle/>
            <a:p>
              <a:r>
                <a:rPr lang="en-US" altLang="ja-JP" sz="2400" dirty="0" smtClean="0">
                  <a:latin typeface="HGSSoeiKakugothicUB" pitchFamily="50" charset="-128"/>
                  <a:ea typeface="HGSSoeiKakugothicUB" pitchFamily="50" charset="-128"/>
                </a:rPr>
                <a:t>17kgER&amp;%*$ </a:t>
              </a:r>
              <a:r>
                <a:rPr lang="ja-JP" altLang="en-US" sz="2400" smtClean="0">
                  <a:latin typeface="HGSSoeiKakugothicUB" pitchFamily="50" charset="-128"/>
                  <a:ea typeface="HGSSoeiKakugothicUB" pitchFamily="50" charset="-128"/>
                </a:rPr>
                <a:t>なにぬねので日本語サンプル</a:t>
              </a:r>
              <a:endParaRPr lang="en-US" sz="2800" dirty="0">
                <a:latin typeface="HGSSoeiKakugothicUB" pitchFamily="50" charset="-128"/>
                <a:ea typeface="HGSSoeiKakugothicUB" pitchFamily="50" charset="-128"/>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1600200"/>
            <a:ext cx="4800600" cy="457200"/>
          </a:xfrm>
          <a:ln>
            <a:solidFill>
              <a:schemeClr val="accent1"/>
            </a:solidFill>
          </a:ln>
        </p:spPr>
        <p:txBody>
          <a:bodyPr>
            <a:normAutofit fontScale="92500" lnSpcReduction="20000"/>
          </a:bodyPr>
          <a:lstStyle/>
          <a:p>
            <a:r>
              <a:rPr lang="en-US" dirty="0" smtClean="0">
                <a:latin typeface="MS Gothic" pitchFamily="49" charset="-128"/>
                <a:ea typeface="MS Gothic" pitchFamily="49" charset="-128"/>
              </a:rPr>
              <a:t>MS Gothic 32:</a:t>
            </a:r>
            <a:r>
              <a:rPr lang="ja-JP" altLang="en-US"/>
              <a:t>クォチソス</a:t>
            </a:r>
          </a:p>
          <a:p>
            <a:endParaRPr lang="ja-JP" altLang="en-US"/>
          </a:p>
          <a:p>
            <a:endParaRPr lang="en-US" dirty="0">
              <a:latin typeface="MS Gothic" pitchFamily="49" charset="-128"/>
              <a:ea typeface="MS Gothic" pitchFamily="49" charset="-128"/>
            </a:endParaRPr>
          </a:p>
        </p:txBody>
      </p:sp>
      <p:sp>
        <p:nvSpPr>
          <p:cNvPr id="4" name="Subtitle 2"/>
          <p:cNvSpPr txBox="1">
            <a:spLocks/>
          </p:cNvSpPr>
          <p:nvPr/>
        </p:nvSpPr>
        <p:spPr>
          <a:xfrm>
            <a:off x="914400" y="1066800"/>
            <a:ext cx="1981200" cy="304800"/>
          </a:xfrm>
          <a:prstGeom prst="rect">
            <a:avLst/>
          </a:prstGeom>
          <a:ln>
            <a:solidFill>
              <a:schemeClr val="accent1"/>
            </a:solidFill>
          </a:ln>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S Gothic" pitchFamily="49" charset="-128"/>
                <a:ea typeface="MS Gothic" pitchFamily="49" charset="-128"/>
                <a:cs typeface="+mn-cs"/>
              </a:rPr>
              <a:t>MS Gothic 12:</a:t>
            </a:r>
            <a:r>
              <a:rPr kumimoji="0" lang="ja-JP"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クォチソス</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ja-JP" altLang="en-US" sz="1200" b="0" i="0" u="none" strike="noStrike" kern="1200" cap="none" spc="0" normalizeH="0" baseline="0" noProof="0" smtClean="0">
              <a:ln>
                <a:noFill/>
              </a:ln>
              <a:solidFill>
                <a:schemeClr val="tx1">
                  <a:tint val="75000"/>
                </a:schemeClr>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dirty="0" smtClean="0">
              <a:ln>
                <a:noFill/>
              </a:ln>
              <a:solidFill>
                <a:schemeClr val="tx1">
                  <a:tint val="75000"/>
                </a:schemeClr>
              </a:solidFill>
              <a:effectLst/>
              <a:uLnTx/>
              <a:uFillTx/>
              <a:latin typeface="MS Gothic" pitchFamily="49" charset="-128"/>
              <a:ea typeface="MS Gothic" pitchFamily="49" charset="-128"/>
              <a:cs typeface="+mn-cs"/>
            </a:endParaRPr>
          </a:p>
        </p:txBody>
      </p:sp>
      <p:sp>
        <p:nvSpPr>
          <p:cNvPr id="5" name="Subtitle 2"/>
          <p:cNvSpPr txBox="1">
            <a:spLocks/>
          </p:cNvSpPr>
          <p:nvPr/>
        </p:nvSpPr>
        <p:spPr>
          <a:xfrm>
            <a:off x="914400" y="685800"/>
            <a:ext cx="1600200" cy="228600"/>
          </a:xfrm>
          <a:prstGeom prst="rect">
            <a:avLst/>
          </a:prstGeom>
          <a:ln>
            <a:solidFill>
              <a:schemeClr val="accent1"/>
            </a:solidFill>
          </a:ln>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800" b="0" i="0" u="none" strike="noStrike" kern="1200" cap="none" spc="0" normalizeH="0" baseline="0" noProof="0" dirty="0" smtClean="0">
                <a:ln>
                  <a:noFill/>
                </a:ln>
                <a:solidFill>
                  <a:schemeClr val="tx1">
                    <a:tint val="75000"/>
                  </a:schemeClr>
                </a:solidFill>
                <a:effectLst/>
                <a:uLnTx/>
                <a:uFillTx/>
                <a:latin typeface="MS Gothic" pitchFamily="49" charset="-128"/>
                <a:ea typeface="MS Gothic" pitchFamily="49" charset="-128"/>
                <a:cs typeface="+mn-cs"/>
              </a:rPr>
              <a:t>MS Gothic 8:</a:t>
            </a:r>
            <a:r>
              <a:rPr kumimoji="0" lang="ja-JP" altLang="en-US" sz="800" b="0" i="0" u="none" strike="noStrike" kern="1200" cap="none" spc="0" normalizeH="0" baseline="0" noProof="0" smtClean="0">
                <a:ln>
                  <a:noFill/>
                </a:ln>
                <a:solidFill>
                  <a:schemeClr val="tx1">
                    <a:tint val="75000"/>
                  </a:schemeClr>
                </a:solidFill>
                <a:effectLst/>
                <a:uLnTx/>
                <a:uFillTx/>
                <a:latin typeface="+mn-lt"/>
                <a:ea typeface="+mn-ea"/>
                <a:cs typeface="+mn-cs"/>
              </a:rPr>
              <a:t>クォチソス</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ja-JP" altLang="en-US" sz="800" b="0" i="0" u="none" strike="noStrike" kern="1200" cap="none" spc="0" normalizeH="0" baseline="0" noProof="0" smtClean="0">
              <a:ln>
                <a:noFill/>
              </a:ln>
              <a:solidFill>
                <a:schemeClr val="tx1">
                  <a:tint val="75000"/>
                </a:schemeClr>
              </a:solidFill>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800" b="0" i="0" u="none" strike="noStrike" kern="1200" cap="none" spc="0" normalizeH="0" baseline="0" noProof="0" dirty="0" smtClean="0">
              <a:ln>
                <a:noFill/>
              </a:ln>
              <a:solidFill>
                <a:schemeClr val="tx1">
                  <a:tint val="75000"/>
                </a:schemeClr>
              </a:solidFill>
              <a:effectLst/>
              <a:uLnTx/>
              <a:uFillTx/>
              <a:latin typeface="MS Gothic" pitchFamily="49" charset="-128"/>
              <a:ea typeface="MS Gothic" pitchFamily="49" charset="-128"/>
              <a:cs typeface="+mn-cs"/>
            </a:endParaRPr>
          </a:p>
        </p:txBody>
      </p:sp>
      <p:sp>
        <p:nvSpPr>
          <p:cNvPr id="7" name="Rectangle 46"/>
          <p:cNvSpPr>
            <a:spLocks noChangeArrowheads="1"/>
          </p:cNvSpPr>
          <p:nvPr/>
        </p:nvSpPr>
        <p:spPr bwMode="auto">
          <a:xfrm>
            <a:off x="914400" y="2514600"/>
            <a:ext cx="4572628" cy="307777"/>
          </a:xfrm>
          <a:prstGeom prst="rect">
            <a:avLst/>
          </a:prstGeom>
          <a:noFill/>
          <a:ln w="9525">
            <a:solidFill>
              <a:schemeClr val="tx1"/>
            </a:solidFill>
            <a:miter lim="800000"/>
            <a:headEnd/>
            <a:tailEnd/>
          </a:ln>
        </p:spPr>
        <p:txBody>
          <a:bodyPr wrap="square" anchor="ctr">
            <a:spAutoFit/>
          </a:bodyPr>
          <a:lstStyle/>
          <a:p>
            <a:pPr algn="ctr"/>
            <a:r>
              <a:rPr lang="en-US" altLang="ja-JP" sz="1400" u="sng" dirty="0" smtClean="0">
                <a:solidFill>
                  <a:srgbClr val="008000"/>
                </a:solidFill>
                <a:ea typeface="HGP創英角ｺﾞｼｯｸUB" pitchFamily="50" charset="-128"/>
              </a:rPr>
              <a:t>HGP </a:t>
            </a:r>
            <a:r>
              <a:rPr lang="en-US" altLang="ja-JP" sz="1400" u="sng" dirty="0" err="1" smtClean="0">
                <a:solidFill>
                  <a:srgbClr val="008000"/>
                </a:solidFill>
                <a:ea typeface="HGP創英角ｺﾞｼｯｸUB" pitchFamily="50" charset="-128"/>
              </a:rPr>
              <a:t>Soeil</a:t>
            </a:r>
            <a:r>
              <a:rPr lang="en-US" altLang="ja-JP" sz="1400" u="sng" dirty="0" smtClean="0">
                <a:solidFill>
                  <a:srgbClr val="008000"/>
                </a:solidFill>
                <a:ea typeface="HGP創英角ｺﾞｼｯｸUB" pitchFamily="50" charset="-128"/>
              </a:rPr>
              <a:t> </a:t>
            </a:r>
            <a:r>
              <a:rPr lang="en-US" altLang="ja-JP" sz="1400" u="sng" dirty="0" err="1" smtClean="0">
                <a:solidFill>
                  <a:srgbClr val="008000"/>
                </a:solidFill>
                <a:ea typeface="HGP創英角ｺﾞｼｯｸUB" pitchFamily="50" charset="-128"/>
              </a:rPr>
              <a:t>Kaku</a:t>
            </a:r>
            <a:r>
              <a:rPr lang="en-US" altLang="ja-JP" sz="1400" u="sng" dirty="0" smtClean="0">
                <a:solidFill>
                  <a:srgbClr val="008000"/>
                </a:solidFill>
                <a:ea typeface="HGP創英角ｺﾞｼｯｸUB" pitchFamily="50" charset="-128"/>
              </a:rPr>
              <a:t> Gothic 14:UB </a:t>
            </a:r>
            <a:r>
              <a:rPr lang="ja-JP" altLang="en-US" sz="1400" u="sng" smtClean="0">
                <a:solidFill>
                  <a:srgbClr val="008000"/>
                </a:solidFill>
                <a:ea typeface="HGP創英角ｺﾞｼｯｸUB" pitchFamily="50" charset="-128"/>
              </a:rPr>
              <a:t>ハン</a:t>
            </a:r>
            <a:r>
              <a:rPr lang="ja-JP" altLang="en-US" sz="1400" u="sng">
                <a:solidFill>
                  <a:srgbClr val="008000"/>
                </a:solidFill>
                <a:ea typeface="HGP創英角ｺﾞｼｯｸUB" pitchFamily="50" charset="-128"/>
              </a:rPr>
              <a:t>ガリー</a:t>
            </a:r>
          </a:p>
        </p:txBody>
      </p:sp>
      <p:sp>
        <p:nvSpPr>
          <p:cNvPr id="8" name="Rectangle 46"/>
          <p:cNvSpPr>
            <a:spLocks noChangeArrowheads="1"/>
          </p:cNvSpPr>
          <p:nvPr/>
        </p:nvSpPr>
        <p:spPr bwMode="auto">
          <a:xfrm>
            <a:off x="914400" y="3534861"/>
            <a:ext cx="4572628" cy="215444"/>
          </a:xfrm>
          <a:prstGeom prst="rect">
            <a:avLst/>
          </a:prstGeom>
          <a:noFill/>
          <a:ln w="9525">
            <a:solidFill>
              <a:schemeClr val="tx1"/>
            </a:solidFill>
            <a:miter lim="800000"/>
            <a:headEnd/>
            <a:tailEnd/>
          </a:ln>
        </p:spPr>
        <p:txBody>
          <a:bodyPr wrap="square" anchor="ctr">
            <a:spAutoFit/>
          </a:bodyPr>
          <a:lstStyle/>
          <a:p>
            <a:pPr algn="ctr"/>
            <a:r>
              <a:rPr lang="en-US" altLang="ja-JP" sz="800" u="sng" dirty="0" smtClean="0">
                <a:solidFill>
                  <a:srgbClr val="008000"/>
                </a:solidFill>
                <a:ea typeface="HGP創英角ｺﾞｼｯｸUB" pitchFamily="50" charset="-128"/>
              </a:rPr>
              <a:t>HGP </a:t>
            </a:r>
            <a:r>
              <a:rPr lang="en-US" altLang="ja-JP" sz="800" u="sng" dirty="0" err="1" smtClean="0">
                <a:solidFill>
                  <a:srgbClr val="008000"/>
                </a:solidFill>
                <a:ea typeface="HGP創英角ｺﾞｼｯｸUB" pitchFamily="50" charset="-128"/>
              </a:rPr>
              <a:t>Soeil</a:t>
            </a:r>
            <a:r>
              <a:rPr lang="en-US" altLang="ja-JP" sz="800" u="sng" dirty="0" smtClean="0">
                <a:solidFill>
                  <a:srgbClr val="008000"/>
                </a:solidFill>
                <a:ea typeface="HGP創英角ｺﾞｼｯｸUB" pitchFamily="50" charset="-128"/>
              </a:rPr>
              <a:t> </a:t>
            </a:r>
            <a:r>
              <a:rPr lang="en-US" altLang="ja-JP" sz="800" u="sng" dirty="0" err="1" smtClean="0">
                <a:solidFill>
                  <a:srgbClr val="008000"/>
                </a:solidFill>
                <a:ea typeface="HGP創英角ｺﾞｼｯｸUB" pitchFamily="50" charset="-128"/>
              </a:rPr>
              <a:t>Kaku</a:t>
            </a:r>
            <a:r>
              <a:rPr lang="en-US" altLang="ja-JP" sz="800" u="sng" dirty="0" smtClean="0">
                <a:solidFill>
                  <a:srgbClr val="008000"/>
                </a:solidFill>
                <a:ea typeface="HGP創英角ｺﾞｼｯｸUB" pitchFamily="50" charset="-128"/>
              </a:rPr>
              <a:t> Gothic 8:UB </a:t>
            </a:r>
            <a:r>
              <a:rPr lang="ja-JP" altLang="en-US" sz="800" u="sng" smtClean="0">
                <a:solidFill>
                  <a:srgbClr val="008000"/>
                </a:solidFill>
                <a:ea typeface="HGP創英角ｺﾞｼｯｸUB" pitchFamily="50" charset="-128"/>
              </a:rPr>
              <a:t>ハン</a:t>
            </a:r>
            <a:r>
              <a:rPr lang="ja-JP" altLang="en-US" sz="800" u="sng">
                <a:solidFill>
                  <a:srgbClr val="008000"/>
                </a:solidFill>
                <a:ea typeface="HGP創英角ｺﾞｼｯｸUB" pitchFamily="50" charset="-128"/>
              </a:rPr>
              <a:t>ガリー</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0" y="0"/>
            <a:ext cx="9144000" cy="6858000"/>
            <a:chOff x="0" y="0"/>
            <a:chExt cx="5760" cy="4320"/>
          </a:xfrm>
        </p:grpSpPr>
        <p:sp>
          <p:nvSpPr>
            <p:cNvPr id="13319" name="Rectangle 2"/>
            <p:cNvSpPr>
              <a:spLocks noChangeArrowheads="1"/>
            </p:cNvSpPr>
            <p:nvPr/>
          </p:nvSpPr>
          <p:spPr bwMode="auto">
            <a:xfrm>
              <a:off x="0" y="0"/>
              <a:ext cx="5760" cy="4320"/>
            </a:xfrm>
            <a:prstGeom prst="rect">
              <a:avLst/>
            </a:prstGeom>
            <a:solidFill>
              <a:srgbClr val="3C90CE"/>
            </a:solidFill>
            <a:ln w="9525">
              <a:noFill/>
              <a:miter lim="800000"/>
              <a:headEnd/>
              <a:tailEnd/>
            </a:ln>
          </p:spPr>
          <p:txBody>
            <a:bodyPr wrap="none" anchor="ctr"/>
            <a:lstStyle/>
            <a:p>
              <a:endParaRPr lang="ja-JP" altLang="ja-JP"/>
            </a:p>
          </p:txBody>
        </p:sp>
        <p:pic>
          <p:nvPicPr>
            <p:cNvPr id="13320" name="Picture 8" descr="Cloud2_shadow_rgb"/>
            <p:cNvPicPr>
              <a:picLocks noChangeAspect="1" noChangeArrowheads="1"/>
            </p:cNvPicPr>
            <p:nvPr/>
          </p:nvPicPr>
          <p:blipFill>
            <a:blip r:embed="rId3" cstate="print"/>
            <a:srcRect l="8125" r="8589" b="13426"/>
            <a:stretch>
              <a:fillRect/>
            </a:stretch>
          </p:blipFill>
          <p:spPr bwMode="auto">
            <a:xfrm>
              <a:off x="0" y="0"/>
              <a:ext cx="5760" cy="4320"/>
            </a:xfrm>
            <a:prstGeom prst="rect">
              <a:avLst/>
            </a:prstGeom>
            <a:noFill/>
            <a:ln w="9525">
              <a:noFill/>
              <a:miter lim="800000"/>
              <a:headEnd/>
              <a:tailEnd/>
            </a:ln>
          </p:spPr>
        </p:pic>
      </p:grpSp>
      <p:sp>
        <p:nvSpPr>
          <p:cNvPr id="13315" name="Rectangle 9"/>
          <p:cNvSpPr txBox="1">
            <a:spLocks noChangeArrowheads="1"/>
          </p:cNvSpPr>
          <p:nvPr/>
        </p:nvSpPr>
        <p:spPr bwMode="auto">
          <a:xfrm>
            <a:off x="271463" y="3370263"/>
            <a:ext cx="4248150" cy="1431925"/>
          </a:xfrm>
          <a:prstGeom prst="rect">
            <a:avLst/>
          </a:prstGeom>
          <a:noFill/>
          <a:ln w="9525">
            <a:noFill/>
            <a:miter lim="800000"/>
            <a:headEnd/>
            <a:tailEnd/>
          </a:ln>
        </p:spPr>
        <p:txBody>
          <a:bodyPr lIns="204359" tIns="102180" rIns="204359" bIns="102180" anchor="ctr"/>
          <a:lstStyle/>
          <a:p>
            <a:pPr algn="r" eaLnBrk="0" hangingPunct="0"/>
            <a:r>
              <a:rPr lang="ja-JP" altLang="en-US" b="1">
                <a:solidFill>
                  <a:schemeClr val="tx2"/>
                </a:solidFill>
                <a:latin typeface="HGPｺﾞｼｯｸE" pitchFamily="50" charset="-128"/>
                <a:ea typeface="HGPｺﾞｼｯｸE" pitchFamily="50" charset="-128"/>
              </a:rPr>
              <a:t>株式会社セールスフォース・ドットコム</a:t>
            </a:r>
            <a:endParaRPr lang="en-US" altLang="ja-JP">
              <a:latin typeface="HGPｺﾞｼｯｸE" pitchFamily="50" charset="-128"/>
              <a:ea typeface="HGPｺﾞｼｯｸE" pitchFamily="50" charset="-128"/>
            </a:endParaRPr>
          </a:p>
        </p:txBody>
      </p:sp>
      <p:cxnSp>
        <p:nvCxnSpPr>
          <p:cNvPr id="13316" name="Straight Connector 9"/>
          <p:cNvCxnSpPr>
            <a:cxnSpLocks noChangeShapeType="1"/>
          </p:cNvCxnSpPr>
          <p:nvPr/>
        </p:nvCxnSpPr>
        <p:spPr bwMode="auto">
          <a:xfrm>
            <a:off x="4568825" y="3255963"/>
            <a:ext cx="7938" cy="1562100"/>
          </a:xfrm>
          <a:prstGeom prst="line">
            <a:avLst/>
          </a:prstGeom>
          <a:noFill/>
          <a:ln w="12700">
            <a:solidFill>
              <a:srgbClr val="A6A6A6"/>
            </a:solidFill>
            <a:round/>
            <a:headEnd/>
            <a:tailEnd/>
          </a:ln>
        </p:spPr>
      </p:cxnSp>
      <p:pic>
        <p:nvPicPr>
          <p:cNvPr id="13317" name="Picture 8" descr="sfdc_corp_sns_rgb.png"/>
          <p:cNvPicPr>
            <a:picLocks noChangeAspect="1"/>
          </p:cNvPicPr>
          <p:nvPr/>
        </p:nvPicPr>
        <p:blipFill>
          <a:blip r:embed="rId4" cstate="print"/>
          <a:srcRect/>
          <a:stretch>
            <a:fillRect/>
          </a:stretch>
        </p:blipFill>
        <p:spPr bwMode="auto">
          <a:xfrm>
            <a:off x="4810125" y="3570288"/>
            <a:ext cx="3389313" cy="795337"/>
          </a:xfrm>
          <a:prstGeom prst="rect">
            <a:avLst/>
          </a:prstGeom>
          <a:noFill/>
          <a:ln w="9525">
            <a:noFill/>
            <a:miter lim="800000"/>
            <a:headEnd/>
            <a:tailEnd/>
          </a:ln>
        </p:spPr>
      </p:pic>
      <p:sp>
        <p:nvSpPr>
          <p:cNvPr id="13318" name="正方形/長方形 7"/>
          <p:cNvSpPr>
            <a:spLocks noChangeArrowheads="1"/>
          </p:cNvSpPr>
          <p:nvPr/>
        </p:nvSpPr>
        <p:spPr bwMode="auto">
          <a:xfrm>
            <a:off x="1038225" y="2538413"/>
            <a:ext cx="6996113" cy="579437"/>
          </a:xfrm>
          <a:prstGeom prst="rect">
            <a:avLst/>
          </a:prstGeom>
          <a:noFill/>
          <a:ln w="9525">
            <a:noFill/>
            <a:miter lim="800000"/>
            <a:headEnd/>
            <a:tailEnd/>
          </a:ln>
        </p:spPr>
        <p:txBody>
          <a:bodyPr wrap="none">
            <a:spAutoFit/>
          </a:bodyPr>
          <a:lstStyle/>
          <a:p>
            <a:r>
              <a:rPr lang="ja-JP" altLang="en-US" sz="3200">
                <a:ea typeface="HGPｺﾞｼｯｸE" pitchFamily="50" charset="-128"/>
              </a:rPr>
              <a:t>クラウドコンピューティングの概要と事例</a:t>
            </a: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p:cNvPicPr>
            <a:picLocks noChangeAspect="1" noChangeArrowheads="1"/>
          </p:cNvPicPr>
          <p:nvPr/>
        </p:nvPicPr>
        <p:blipFill>
          <a:blip r:embed="rId3" cstate="print"/>
          <a:srcRect/>
          <a:stretch>
            <a:fillRect/>
          </a:stretch>
        </p:blipFill>
        <p:spPr bwMode="auto">
          <a:xfrm>
            <a:off x="3830638" y="711200"/>
            <a:ext cx="2087562" cy="1376363"/>
          </a:xfrm>
          <a:prstGeom prst="rect">
            <a:avLst/>
          </a:prstGeom>
          <a:noFill/>
          <a:ln w="9525">
            <a:noFill/>
            <a:miter lim="800000"/>
            <a:headEnd/>
            <a:tailEnd/>
          </a:ln>
        </p:spPr>
      </p:pic>
      <p:pic>
        <p:nvPicPr>
          <p:cNvPr id="14339" name="Picture 9"/>
          <p:cNvPicPr>
            <a:picLocks noChangeAspect="1" noChangeArrowheads="1"/>
          </p:cNvPicPr>
          <p:nvPr/>
        </p:nvPicPr>
        <p:blipFill>
          <a:blip r:embed="rId4" cstate="print"/>
          <a:srcRect/>
          <a:stretch>
            <a:fillRect/>
          </a:stretch>
        </p:blipFill>
        <p:spPr bwMode="auto">
          <a:xfrm>
            <a:off x="5962650" y="709613"/>
            <a:ext cx="2047875" cy="1374775"/>
          </a:xfrm>
          <a:prstGeom prst="rect">
            <a:avLst/>
          </a:prstGeom>
          <a:noFill/>
          <a:ln w="9525">
            <a:noFill/>
            <a:miter lim="800000"/>
            <a:headEnd/>
            <a:tailEnd/>
          </a:ln>
        </p:spPr>
      </p:pic>
      <p:pic>
        <p:nvPicPr>
          <p:cNvPr id="14340" name="Picture 4"/>
          <p:cNvPicPr>
            <a:picLocks noChangeAspect="1" noChangeArrowheads="1"/>
          </p:cNvPicPr>
          <p:nvPr/>
        </p:nvPicPr>
        <p:blipFill>
          <a:blip r:embed="rId5" cstate="print"/>
          <a:srcRect/>
          <a:stretch>
            <a:fillRect/>
          </a:stretch>
        </p:blipFill>
        <p:spPr bwMode="auto">
          <a:xfrm>
            <a:off x="2006600" y="2600325"/>
            <a:ext cx="1163638" cy="504825"/>
          </a:xfrm>
          <a:prstGeom prst="rect">
            <a:avLst/>
          </a:prstGeom>
          <a:noFill/>
          <a:ln w="9525">
            <a:noFill/>
            <a:miter lim="800000"/>
            <a:headEnd/>
            <a:tailEnd/>
          </a:ln>
        </p:spPr>
      </p:pic>
      <p:pic>
        <p:nvPicPr>
          <p:cNvPr id="14341" name="Picture 5"/>
          <p:cNvPicPr>
            <a:picLocks noChangeAspect="1" noChangeArrowheads="1"/>
          </p:cNvPicPr>
          <p:nvPr/>
        </p:nvPicPr>
        <p:blipFill>
          <a:blip r:embed="rId6" cstate="print"/>
          <a:srcRect/>
          <a:stretch>
            <a:fillRect/>
          </a:stretch>
        </p:blipFill>
        <p:spPr bwMode="auto">
          <a:xfrm>
            <a:off x="2232025" y="3268663"/>
            <a:ext cx="752475" cy="681037"/>
          </a:xfrm>
          <a:prstGeom prst="rect">
            <a:avLst/>
          </a:prstGeom>
          <a:noFill/>
          <a:ln w="9525">
            <a:noFill/>
            <a:miter lim="800000"/>
            <a:headEnd/>
            <a:tailEnd/>
          </a:ln>
        </p:spPr>
      </p:pic>
      <p:pic>
        <p:nvPicPr>
          <p:cNvPr id="14342" name="Picture 6"/>
          <p:cNvPicPr>
            <a:picLocks noChangeAspect="1" noChangeArrowheads="1"/>
          </p:cNvPicPr>
          <p:nvPr/>
        </p:nvPicPr>
        <p:blipFill>
          <a:blip r:embed="rId7" cstate="print"/>
          <a:srcRect/>
          <a:stretch>
            <a:fillRect/>
          </a:stretch>
        </p:blipFill>
        <p:spPr bwMode="auto">
          <a:xfrm>
            <a:off x="1947863" y="5391150"/>
            <a:ext cx="1500187" cy="477838"/>
          </a:xfrm>
          <a:prstGeom prst="rect">
            <a:avLst/>
          </a:prstGeom>
          <a:noFill/>
          <a:ln w="9525">
            <a:noFill/>
            <a:miter lim="800000"/>
            <a:headEnd/>
            <a:tailEnd/>
          </a:ln>
        </p:spPr>
      </p:pic>
      <p:pic>
        <p:nvPicPr>
          <p:cNvPr id="14343" name="Picture 8"/>
          <p:cNvPicPr>
            <a:picLocks noChangeAspect="1" noChangeArrowheads="1"/>
          </p:cNvPicPr>
          <p:nvPr/>
        </p:nvPicPr>
        <p:blipFill>
          <a:blip r:embed="rId8" cstate="print"/>
          <a:srcRect/>
          <a:stretch>
            <a:fillRect/>
          </a:stretch>
        </p:blipFill>
        <p:spPr bwMode="auto">
          <a:xfrm>
            <a:off x="3311525" y="2571750"/>
            <a:ext cx="1797050" cy="1376363"/>
          </a:xfrm>
          <a:prstGeom prst="rect">
            <a:avLst/>
          </a:prstGeom>
          <a:noFill/>
          <a:ln w="9525">
            <a:noFill/>
            <a:miter lim="800000"/>
            <a:headEnd/>
            <a:tailEnd/>
          </a:ln>
        </p:spPr>
      </p:pic>
      <p:pic>
        <p:nvPicPr>
          <p:cNvPr id="14344" name="Picture 9"/>
          <p:cNvPicPr>
            <a:picLocks noChangeAspect="1" noChangeArrowheads="1"/>
          </p:cNvPicPr>
          <p:nvPr/>
        </p:nvPicPr>
        <p:blipFill>
          <a:blip r:embed="rId9" cstate="print"/>
          <a:srcRect/>
          <a:stretch>
            <a:fillRect/>
          </a:stretch>
        </p:blipFill>
        <p:spPr bwMode="auto">
          <a:xfrm>
            <a:off x="5154613" y="2579688"/>
            <a:ext cx="1801812" cy="1373187"/>
          </a:xfrm>
          <a:prstGeom prst="rect">
            <a:avLst/>
          </a:prstGeom>
          <a:noFill/>
          <a:ln w="9525">
            <a:noFill/>
            <a:miter lim="800000"/>
            <a:headEnd/>
            <a:tailEnd/>
          </a:ln>
        </p:spPr>
      </p:pic>
      <p:pic>
        <p:nvPicPr>
          <p:cNvPr id="14345" name="Picture 10"/>
          <p:cNvPicPr>
            <a:picLocks noChangeAspect="1" noChangeArrowheads="1"/>
          </p:cNvPicPr>
          <p:nvPr/>
        </p:nvPicPr>
        <p:blipFill>
          <a:blip r:embed="rId10" cstate="print"/>
          <a:srcRect/>
          <a:stretch>
            <a:fillRect/>
          </a:stretch>
        </p:blipFill>
        <p:spPr bwMode="auto">
          <a:xfrm>
            <a:off x="7010400" y="2592388"/>
            <a:ext cx="1790700" cy="1357312"/>
          </a:xfrm>
          <a:prstGeom prst="rect">
            <a:avLst/>
          </a:prstGeom>
          <a:noFill/>
          <a:ln w="9525">
            <a:noFill/>
            <a:miter lim="800000"/>
            <a:headEnd/>
            <a:tailEnd/>
          </a:ln>
        </p:spPr>
      </p:pic>
      <p:pic>
        <p:nvPicPr>
          <p:cNvPr id="14346" name="Picture 11"/>
          <p:cNvPicPr>
            <a:picLocks noChangeAspect="1" noChangeArrowheads="1"/>
          </p:cNvPicPr>
          <p:nvPr/>
        </p:nvPicPr>
        <p:blipFill>
          <a:blip r:embed="rId11" cstate="print"/>
          <a:srcRect/>
          <a:stretch>
            <a:fillRect/>
          </a:stretch>
        </p:blipFill>
        <p:spPr bwMode="auto">
          <a:xfrm>
            <a:off x="2063750" y="1443038"/>
            <a:ext cx="1490663" cy="620712"/>
          </a:xfrm>
          <a:prstGeom prst="rect">
            <a:avLst/>
          </a:prstGeom>
          <a:noFill/>
          <a:ln w="9525">
            <a:noFill/>
            <a:miter lim="800000"/>
            <a:headEnd/>
            <a:tailEnd/>
          </a:ln>
        </p:spPr>
      </p:pic>
      <p:sp>
        <p:nvSpPr>
          <p:cNvPr id="14347" name="Text Box 6"/>
          <p:cNvSpPr txBox="1">
            <a:spLocks noChangeArrowheads="1"/>
          </p:cNvSpPr>
          <p:nvPr/>
        </p:nvSpPr>
        <p:spPr bwMode="auto">
          <a:xfrm>
            <a:off x="155575" y="871538"/>
            <a:ext cx="2120900" cy="641350"/>
          </a:xfrm>
          <a:prstGeom prst="rect">
            <a:avLst/>
          </a:prstGeom>
          <a:noFill/>
          <a:ln w="9525">
            <a:noFill/>
            <a:miter lim="800000"/>
            <a:headEnd/>
            <a:tailEnd/>
          </a:ln>
        </p:spPr>
        <p:txBody>
          <a:bodyPr>
            <a:spAutoFit/>
          </a:bodyPr>
          <a:lstStyle/>
          <a:p>
            <a:r>
              <a:rPr kumimoji="1" lang="ja-JP" altLang="en-US" b="1">
                <a:latin typeface="HGPｺﾞｼｯｸE" pitchFamily="50" charset="-128"/>
                <a:ea typeface="HGPｺﾞｼｯｸE" pitchFamily="50" charset="-128"/>
              </a:rPr>
              <a:t>新情報革命</a:t>
            </a:r>
            <a:br>
              <a:rPr kumimoji="1" lang="ja-JP" altLang="en-US" b="1">
                <a:latin typeface="HGPｺﾞｼｯｸE" pitchFamily="50" charset="-128"/>
                <a:ea typeface="HGPｺﾞｼｯｸE" pitchFamily="50" charset="-128"/>
              </a:rPr>
            </a:br>
            <a:r>
              <a:rPr kumimoji="1" lang="ja-JP" altLang="en-US" b="1">
                <a:ea typeface="HGPｺﾞｼｯｸE" pitchFamily="50" charset="-128"/>
              </a:rPr>
              <a:t>“</a:t>
            </a:r>
            <a:r>
              <a:rPr kumimoji="1" lang="ja-JP" altLang="en-US" b="1">
                <a:latin typeface="HGPｺﾞｼｯｸE" pitchFamily="50" charset="-128"/>
                <a:ea typeface="HGPｺﾞｼｯｸE" pitchFamily="50" charset="-128"/>
              </a:rPr>
              <a:t>クラウド</a:t>
            </a:r>
            <a:r>
              <a:rPr kumimoji="1" lang="ja-JP" altLang="en-US" b="1">
                <a:ea typeface="HGPｺﾞｼｯｸE" pitchFamily="50" charset="-128"/>
              </a:rPr>
              <a:t>”</a:t>
            </a:r>
            <a:r>
              <a:rPr kumimoji="1" lang="ja-JP" altLang="en-US" b="1">
                <a:latin typeface="HGPｺﾞｼｯｸE" pitchFamily="50" charset="-128"/>
                <a:ea typeface="HGPｺﾞｼｯｸE" pitchFamily="50" charset="-128"/>
              </a:rPr>
              <a:t>の衝撃</a:t>
            </a:r>
            <a:endParaRPr kumimoji="1" lang="ja-JP" altLang="en-US">
              <a:latin typeface="HGPｺﾞｼｯｸE" pitchFamily="50" charset="-128"/>
              <a:ea typeface="HGPｺﾞｼｯｸE" pitchFamily="50" charset="-128"/>
            </a:endParaRPr>
          </a:p>
        </p:txBody>
      </p:sp>
      <p:sp>
        <p:nvSpPr>
          <p:cNvPr id="14348" name="Text Box 7"/>
          <p:cNvSpPr txBox="1">
            <a:spLocks noChangeArrowheads="1"/>
          </p:cNvSpPr>
          <p:nvPr/>
        </p:nvSpPr>
        <p:spPr bwMode="auto">
          <a:xfrm>
            <a:off x="166688" y="1541463"/>
            <a:ext cx="1698625" cy="304800"/>
          </a:xfrm>
          <a:prstGeom prst="rect">
            <a:avLst/>
          </a:prstGeom>
          <a:noFill/>
          <a:ln w="9525">
            <a:noFill/>
            <a:miter lim="800000"/>
            <a:headEnd/>
            <a:tailEnd/>
          </a:ln>
        </p:spPr>
        <p:txBody>
          <a:bodyPr wrap="none">
            <a:spAutoFit/>
          </a:bodyPr>
          <a:lstStyle/>
          <a:p>
            <a:r>
              <a:rPr kumimoji="1" lang="en-US" altLang="ja-JP" sz="1400" b="1">
                <a:latin typeface="HGPｺﾞｼｯｸE" pitchFamily="50" charset="-128"/>
                <a:ea typeface="HGPｺﾞｼｯｸE" pitchFamily="50" charset="-128"/>
              </a:rPr>
              <a:t>10</a:t>
            </a:r>
            <a:r>
              <a:rPr kumimoji="1" lang="ja-JP" altLang="en-US" sz="1400" b="1">
                <a:latin typeface="HGPｺﾞｼｯｸE" pitchFamily="50" charset="-128"/>
                <a:ea typeface="HGPｺﾞｼｯｸE" pitchFamily="50" charset="-128"/>
              </a:rPr>
              <a:t>月</a:t>
            </a:r>
            <a:r>
              <a:rPr kumimoji="1" lang="en-US" altLang="ja-JP" sz="1400" b="1">
                <a:latin typeface="HGPｺﾞｼｯｸE" pitchFamily="50" charset="-128"/>
                <a:ea typeface="HGPｺﾞｼｯｸE" pitchFamily="50" charset="-128"/>
              </a:rPr>
              <a:t>15</a:t>
            </a:r>
            <a:r>
              <a:rPr kumimoji="1" lang="ja-JP" altLang="en-US" sz="1400" b="1">
                <a:latin typeface="HGPｺﾞｼｯｸE" pitchFamily="50" charset="-128"/>
                <a:ea typeface="HGPｺﾞｼｯｸE" pitchFamily="50" charset="-128"/>
              </a:rPr>
              <a:t>日（水）放送 </a:t>
            </a:r>
          </a:p>
        </p:txBody>
      </p:sp>
      <p:sp>
        <p:nvSpPr>
          <p:cNvPr id="14349" name="Text Box 6"/>
          <p:cNvSpPr txBox="1">
            <a:spLocks noChangeArrowheads="1"/>
          </p:cNvSpPr>
          <p:nvPr/>
        </p:nvSpPr>
        <p:spPr bwMode="auto">
          <a:xfrm>
            <a:off x="146050" y="4681538"/>
            <a:ext cx="1770063" cy="641350"/>
          </a:xfrm>
          <a:prstGeom prst="rect">
            <a:avLst/>
          </a:prstGeom>
          <a:noFill/>
          <a:ln w="9525">
            <a:noFill/>
            <a:miter lim="800000"/>
            <a:headEnd/>
            <a:tailEnd/>
          </a:ln>
        </p:spPr>
        <p:txBody>
          <a:bodyPr>
            <a:spAutoFit/>
          </a:bodyPr>
          <a:lstStyle/>
          <a:p>
            <a:r>
              <a:rPr kumimoji="1" lang="ja-JP" altLang="en-US" b="1">
                <a:latin typeface="HGPｺﾞｼｯｸE" pitchFamily="50" charset="-128"/>
                <a:ea typeface="HGPｺﾞｼｯｸE" pitchFamily="50" charset="-128"/>
              </a:rPr>
              <a:t>企業が注目　　</a:t>
            </a:r>
          </a:p>
          <a:p>
            <a:r>
              <a:rPr kumimoji="1" lang="ja-JP" altLang="en-US" b="1">
                <a:ea typeface="HGPｺﾞｼｯｸE" pitchFamily="50" charset="-128"/>
              </a:rPr>
              <a:t>“</a:t>
            </a:r>
            <a:r>
              <a:rPr kumimoji="1" lang="ja-JP" altLang="en-US" b="1">
                <a:latin typeface="HGPｺﾞｼｯｸE" pitchFamily="50" charset="-128"/>
                <a:ea typeface="HGPｺﾞｼｯｸE" pitchFamily="50" charset="-128"/>
              </a:rPr>
              <a:t>雲の世界</a:t>
            </a:r>
            <a:r>
              <a:rPr kumimoji="1" lang="ja-JP" altLang="en-US" b="1">
                <a:ea typeface="HGPｺﾞｼｯｸE" pitchFamily="50" charset="-128"/>
              </a:rPr>
              <a:t>”</a:t>
            </a:r>
            <a:endParaRPr kumimoji="1" lang="ja-JP" altLang="en-US">
              <a:latin typeface="HGPｺﾞｼｯｸE" pitchFamily="50" charset="-128"/>
              <a:ea typeface="HGPｺﾞｼｯｸE" pitchFamily="50" charset="-128"/>
            </a:endParaRPr>
          </a:p>
        </p:txBody>
      </p:sp>
      <p:sp>
        <p:nvSpPr>
          <p:cNvPr id="14350" name="Text Box 7"/>
          <p:cNvSpPr txBox="1">
            <a:spLocks noChangeArrowheads="1"/>
          </p:cNvSpPr>
          <p:nvPr/>
        </p:nvSpPr>
        <p:spPr bwMode="auto">
          <a:xfrm>
            <a:off x="150813" y="3451225"/>
            <a:ext cx="1601787" cy="304800"/>
          </a:xfrm>
          <a:prstGeom prst="rect">
            <a:avLst/>
          </a:prstGeom>
          <a:noFill/>
          <a:ln w="9525">
            <a:noFill/>
            <a:miter lim="800000"/>
            <a:headEnd/>
            <a:tailEnd/>
          </a:ln>
        </p:spPr>
        <p:txBody>
          <a:bodyPr wrap="none">
            <a:spAutoFit/>
          </a:bodyPr>
          <a:lstStyle/>
          <a:p>
            <a:r>
              <a:rPr kumimoji="1" lang="en-US" altLang="ja-JP" sz="1400" b="1">
                <a:latin typeface="HGPｺﾞｼｯｸE" pitchFamily="50" charset="-128"/>
                <a:ea typeface="HGPｺﾞｼｯｸE" pitchFamily="50" charset="-128"/>
              </a:rPr>
              <a:t>4</a:t>
            </a:r>
            <a:r>
              <a:rPr kumimoji="1" lang="ja-JP" altLang="en-US" sz="1400" b="1">
                <a:latin typeface="HGPｺﾞｼｯｸE" pitchFamily="50" charset="-128"/>
                <a:ea typeface="HGPｺﾞｼｯｸE" pitchFamily="50" charset="-128"/>
              </a:rPr>
              <a:t>月</a:t>
            </a:r>
            <a:r>
              <a:rPr kumimoji="1" lang="en-US" altLang="ja-JP" sz="1400" b="1">
                <a:latin typeface="HGPｺﾞｼｯｸE" pitchFamily="50" charset="-128"/>
                <a:ea typeface="HGPｺﾞｼｯｸE" pitchFamily="50" charset="-128"/>
              </a:rPr>
              <a:t>22</a:t>
            </a:r>
            <a:r>
              <a:rPr kumimoji="1" lang="ja-JP" altLang="en-US" sz="1400" b="1">
                <a:latin typeface="HGPｺﾞｼｯｸE" pitchFamily="50" charset="-128"/>
                <a:ea typeface="HGPｺﾞｼｯｸE" pitchFamily="50" charset="-128"/>
              </a:rPr>
              <a:t>日（火）放送 </a:t>
            </a:r>
          </a:p>
        </p:txBody>
      </p:sp>
      <p:sp>
        <p:nvSpPr>
          <p:cNvPr id="14351" name="Text Box 6"/>
          <p:cNvSpPr txBox="1">
            <a:spLocks noChangeArrowheads="1"/>
          </p:cNvSpPr>
          <p:nvPr/>
        </p:nvSpPr>
        <p:spPr bwMode="auto">
          <a:xfrm>
            <a:off x="127000" y="2803525"/>
            <a:ext cx="1617663" cy="641350"/>
          </a:xfrm>
          <a:prstGeom prst="rect">
            <a:avLst/>
          </a:prstGeom>
          <a:noFill/>
          <a:ln w="9525">
            <a:noFill/>
            <a:miter lim="800000"/>
            <a:headEnd/>
            <a:tailEnd/>
          </a:ln>
        </p:spPr>
        <p:txBody>
          <a:bodyPr>
            <a:spAutoFit/>
          </a:bodyPr>
          <a:lstStyle/>
          <a:p>
            <a:r>
              <a:rPr kumimoji="1" lang="ja-JP" altLang="en-US" b="1">
                <a:latin typeface="HGPｺﾞｼｯｸE" pitchFamily="50" charset="-128"/>
                <a:ea typeface="HGPｺﾞｼｯｸE" pitchFamily="50" charset="-128"/>
              </a:rPr>
              <a:t>企業が注目　　</a:t>
            </a:r>
          </a:p>
          <a:p>
            <a:r>
              <a:rPr kumimoji="1" lang="ja-JP" altLang="en-US" b="1">
                <a:ea typeface="HGPｺﾞｼｯｸE" pitchFamily="50" charset="-128"/>
              </a:rPr>
              <a:t>“</a:t>
            </a:r>
            <a:r>
              <a:rPr kumimoji="1" lang="ja-JP" altLang="en-US" b="1">
                <a:latin typeface="HGPｺﾞｼｯｸE" pitchFamily="50" charset="-128"/>
                <a:ea typeface="HGPｺﾞｼｯｸE" pitchFamily="50" charset="-128"/>
              </a:rPr>
              <a:t>雲の力</a:t>
            </a:r>
            <a:r>
              <a:rPr kumimoji="1" lang="ja-JP" altLang="en-US" b="1">
                <a:ea typeface="HGPｺﾞｼｯｸE" pitchFamily="50" charset="-128"/>
              </a:rPr>
              <a:t>”</a:t>
            </a:r>
            <a:endParaRPr kumimoji="1" lang="ja-JP" altLang="en-US">
              <a:latin typeface="HGPｺﾞｼｯｸE" pitchFamily="50" charset="-128"/>
              <a:ea typeface="HGPｺﾞｼｯｸE" pitchFamily="50" charset="-128"/>
            </a:endParaRPr>
          </a:p>
        </p:txBody>
      </p:sp>
      <p:sp>
        <p:nvSpPr>
          <p:cNvPr id="14352" name="Text Box 7"/>
          <p:cNvSpPr txBox="1">
            <a:spLocks noChangeArrowheads="1"/>
          </p:cNvSpPr>
          <p:nvPr/>
        </p:nvSpPr>
        <p:spPr bwMode="auto">
          <a:xfrm>
            <a:off x="152400" y="5316538"/>
            <a:ext cx="1601788" cy="304800"/>
          </a:xfrm>
          <a:prstGeom prst="rect">
            <a:avLst/>
          </a:prstGeom>
          <a:noFill/>
          <a:ln w="9525">
            <a:noFill/>
            <a:miter lim="800000"/>
            <a:headEnd/>
            <a:tailEnd/>
          </a:ln>
        </p:spPr>
        <p:txBody>
          <a:bodyPr wrap="none">
            <a:spAutoFit/>
          </a:bodyPr>
          <a:lstStyle/>
          <a:p>
            <a:r>
              <a:rPr kumimoji="1" lang="en-US" altLang="ja-JP" sz="1400" b="1">
                <a:latin typeface="HGPｺﾞｼｯｸE" pitchFamily="50" charset="-128"/>
                <a:ea typeface="HGPｺﾞｼｯｸE" pitchFamily="50" charset="-128"/>
              </a:rPr>
              <a:t>5</a:t>
            </a:r>
            <a:r>
              <a:rPr kumimoji="1" lang="ja-JP" altLang="en-US" sz="1400" b="1">
                <a:latin typeface="HGPｺﾞｼｯｸE" pitchFamily="50" charset="-128"/>
                <a:ea typeface="HGPｺﾞｼｯｸE" pitchFamily="50" charset="-128"/>
              </a:rPr>
              <a:t>月</a:t>
            </a:r>
            <a:r>
              <a:rPr kumimoji="1" lang="en-US" altLang="ja-JP" sz="1400" b="1">
                <a:latin typeface="HGPｺﾞｼｯｸE" pitchFamily="50" charset="-128"/>
                <a:ea typeface="HGPｺﾞｼｯｸE" pitchFamily="50" charset="-128"/>
              </a:rPr>
              <a:t>20</a:t>
            </a:r>
            <a:r>
              <a:rPr kumimoji="1" lang="ja-JP" altLang="en-US" sz="1400" b="1">
                <a:latin typeface="HGPｺﾞｼｯｸE" pitchFamily="50" charset="-128"/>
                <a:ea typeface="HGPｺﾞｼｯｸE" pitchFamily="50" charset="-128"/>
              </a:rPr>
              <a:t>日（水）放送 </a:t>
            </a:r>
          </a:p>
        </p:txBody>
      </p:sp>
      <p:pic>
        <p:nvPicPr>
          <p:cNvPr id="14353" name="Picture 23"/>
          <p:cNvPicPr>
            <a:picLocks noChangeAspect="1" noChangeArrowheads="1"/>
          </p:cNvPicPr>
          <p:nvPr/>
        </p:nvPicPr>
        <p:blipFill>
          <a:blip r:embed="rId12" cstate="print"/>
          <a:srcRect/>
          <a:stretch>
            <a:fillRect/>
          </a:stretch>
        </p:blipFill>
        <p:spPr bwMode="auto">
          <a:xfrm>
            <a:off x="7242175" y="4451350"/>
            <a:ext cx="1768475" cy="1414463"/>
          </a:xfrm>
          <a:prstGeom prst="rect">
            <a:avLst/>
          </a:prstGeom>
          <a:noFill/>
          <a:ln w="9525">
            <a:noFill/>
            <a:miter lim="800000"/>
            <a:headEnd/>
            <a:tailEnd/>
          </a:ln>
        </p:spPr>
      </p:pic>
      <p:pic>
        <p:nvPicPr>
          <p:cNvPr id="14354" name="Picture 24"/>
          <p:cNvPicPr>
            <a:picLocks noChangeAspect="1" noChangeArrowheads="1"/>
          </p:cNvPicPr>
          <p:nvPr/>
        </p:nvPicPr>
        <p:blipFill>
          <a:blip r:embed="rId13" cstate="print"/>
          <a:srcRect/>
          <a:stretch>
            <a:fillRect/>
          </a:stretch>
        </p:blipFill>
        <p:spPr bwMode="auto">
          <a:xfrm>
            <a:off x="5365750" y="4451350"/>
            <a:ext cx="1833563" cy="1417638"/>
          </a:xfrm>
          <a:prstGeom prst="rect">
            <a:avLst/>
          </a:prstGeom>
          <a:noFill/>
          <a:ln w="9525">
            <a:noFill/>
            <a:miter lim="800000"/>
            <a:headEnd/>
            <a:tailEnd/>
          </a:ln>
        </p:spPr>
      </p:pic>
      <p:pic>
        <p:nvPicPr>
          <p:cNvPr id="14355" name="Picture 17"/>
          <p:cNvPicPr>
            <a:picLocks noChangeAspect="1" noChangeArrowheads="1"/>
          </p:cNvPicPr>
          <p:nvPr/>
        </p:nvPicPr>
        <p:blipFill>
          <a:blip r:embed="rId14" cstate="print"/>
          <a:srcRect/>
          <a:stretch>
            <a:fillRect/>
          </a:stretch>
        </p:blipFill>
        <p:spPr bwMode="auto">
          <a:xfrm>
            <a:off x="3494088" y="4457700"/>
            <a:ext cx="1828800" cy="1409700"/>
          </a:xfrm>
          <a:prstGeom prst="rect">
            <a:avLst/>
          </a:prstGeom>
          <a:noFill/>
          <a:ln w="9525">
            <a:noFill/>
            <a:miter lim="800000"/>
            <a:headEnd/>
            <a:tailEnd/>
          </a:ln>
        </p:spPr>
      </p:pic>
      <p:pic>
        <p:nvPicPr>
          <p:cNvPr id="14356" name="Picture 27"/>
          <p:cNvPicPr>
            <a:picLocks noChangeAspect="1" noChangeArrowheads="1"/>
          </p:cNvPicPr>
          <p:nvPr/>
        </p:nvPicPr>
        <p:blipFill>
          <a:blip r:embed="rId15" cstate="print"/>
          <a:srcRect/>
          <a:stretch>
            <a:fillRect/>
          </a:stretch>
        </p:blipFill>
        <p:spPr bwMode="auto">
          <a:xfrm>
            <a:off x="1939925" y="706438"/>
            <a:ext cx="1314450" cy="676275"/>
          </a:xfrm>
          <a:prstGeom prst="rect">
            <a:avLst/>
          </a:prstGeom>
          <a:noFill/>
          <a:ln w="9525">
            <a:noFill/>
            <a:miter lim="800000"/>
            <a:headEnd/>
            <a:tailEnd/>
          </a:ln>
        </p:spPr>
      </p:pic>
      <p:pic>
        <p:nvPicPr>
          <p:cNvPr id="14357" name="Picture 28"/>
          <p:cNvPicPr>
            <a:picLocks noChangeAspect="1" noChangeArrowheads="1"/>
          </p:cNvPicPr>
          <p:nvPr/>
        </p:nvPicPr>
        <p:blipFill>
          <a:blip r:embed="rId15" cstate="print"/>
          <a:srcRect/>
          <a:stretch>
            <a:fillRect/>
          </a:stretch>
        </p:blipFill>
        <p:spPr bwMode="auto">
          <a:xfrm>
            <a:off x="2008188" y="4645025"/>
            <a:ext cx="1287462" cy="6619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2"/>
          <p:cNvSpPr>
            <a:spLocks noChangeArrowheads="1"/>
          </p:cNvSpPr>
          <p:nvPr/>
        </p:nvSpPr>
        <p:spPr bwMode="auto">
          <a:xfrm>
            <a:off x="4427538" y="1336675"/>
            <a:ext cx="2376487" cy="430213"/>
          </a:xfrm>
          <a:prstGeom prst="rect">
            <a:avLst/>
          </a:prstGeom>
          <a:solidFill>
            <a:srgbClr val="FF0000"/>
          </a:solidFill>
          <a:ln w="9525">
            <a:solidFill>
              <a:schemeClr val="bg2"/>
            </a:solidFill>
            <a:miter lim="800000"/>
            <a:headEnd/>
            <a:tailEnd/>
          </a:ln>
          <a:effectLst>
            <a:outerShdw dist="63500" dir="3187806" algn="ctr" rotWithShape="0">
              <a:schemeClr val="bg2">
                <a:alpha val="50000"/>
              </a:schemeClr>
            </a:outerShdw>
          </a:effectLst>
        </p:spPr>
        <p:txBody>
          <a:bodyPr wrap="none" anchor="ctr"/>
          <a:lstStyle/>
          <a:p>
            <a:pPr algn="ctr">
              <a:spcBef>
                <a:spcPct val="0"/>
              </a:spcBef>
            </a:pPr>
            <a:r>
              <a:rPr kumimoji="1" lang="en-US" altLang="ja-JP" b="1">
                <a:solidFill>
                  <a:schemeClr val="bg1"/>
                </a:solidFill>
              </a:rPr>
              <a:t>Customer Growth</a:t>
            </a:r>
          </a:p>
        </p:txBody>
      </p:sp>
      <p:sp>
        <p:nvSpPr>
          <p:cNvPr id="57" name="Text Box 3"/>
          <p:cNvSpPr txBox="1">
            <a:spLocks noChangeArrowheads="1"/>
          </p:cNvSpPr>
          <p:nvPr/>
        </p:nvSpPr>
        <p:spPr bwMode="auto">
          <a:xfrm>
            <a:off x="4376738" y="3981450"/>
            <a:ext cx="438150" cy="228600"/>
          </a:xfrm>
          <a:prstGeom prst="rect">
            <a:avLst/>
          </a:prstGeom>
          <a:noFill/>
          <a:ln w="9525">
            <a:noFill/>
            <a:miter lim="800000"/>
            <a:headEnd/>
            <a:tailEnd/>
          </a:ln>
          <a:effectLst/>
        </p:spPr>
        <p:txBody>
          <a:bodyPr wrap="none">
            <a:spAutoFit/>
          </a:bodyPr>
          <a:lstStyle/>
          <a:p>
            <a:pPr>
              <a:spcBef>
                <a:spcPct val="0"/>
              </a:spcBef>
            </a:pPr>
            <a:r>
              <a:rPr lang="en-US" altLang="ja-JP" sz="900"/>
              <a:t>2001</a:t>
            </a:r>
          </a:p>
        </p:txBody>
      </p:sp>
      <p:sp>
        <p:nvSpPr>
          <p:cNvPr id="58" name="Text Box 4"/>
          <p:cNvSpPr txBox="1">
            <a:spLocks noChangeArrowheads="1"/>
          </p:cNvSpPr>
          <p:nvPr/>
        </p:nvSpPr>
        <p:spPr bwMode="auto">
          <a:xfrm>
            <a:off x="8655050" y="3981450"/>
            <a:ext cx="438150" cy="228600"/>
          </a:xfrm>
          <a:prstGeom prst="rect">
            <a:avLst/>
          </a:prstGeom>
          <a:noFill/>
          <a:ln w="9525">
            <a:noFill/>
            <a:miter lim="800000"/>
            <a:headEnd/>
            <a:tailEnd/>
          </a:ln>
          <a:effectLst/>
        </p:spPr>
        <p:txBody>
          <a:bodyPr wrap="none">
            <a:spAutoFit/>
          </a:bodyPr>
          <a:lstStyle/>
          <a:p>
            <a:pPr>
              <a:spcBef>
                <a:spcPct val="0"/>
              </a:spcBef>
            </a:pPr>
            <a:r>
              <a:rPr lang="en-US" altLang="ja-JP" sz="900"/>
              <a:t>2008</a:t>
            </a:r>
          </a:p>
        </p:txBody>
      </p:sp>
      <p:pic>
        <p:nvPicPr>
          <p:cNvPr id="59" name="Picture 5"/>
          <p:cNvPicPr>
            <a:picLocks noChangeAspect="1" noChangeArrowheads="1"/>
          </p:cNvPicPr>
          <p:nvPr/>
        </p:nvPicPr>
        <p:blipFill>
          <a:blip r:embed="rId3" cstate="print"/>
          <a:srcRect/>
          <a:stretch>
            <a:fillRect/>
          </a:stretch>
        </p:blipFill>
        <p:spPr bwMode="auto">
          <a:xfrm>
            <a:off x="4386263" y="3957638"/>
            <a:ext cx="4470400" cy="65087"/>
          </a:xfrm>
          <a:prstGeom prst="rect">
            <a:avLst/>
          </a:prstGeom>
          <a:noFill/>
          <a:ln w="9525">
            <a:noFill/>
            <a:miter lim="800000"/>
            <a:headEnd/>
            <a:tailEnd/>
          </a:ln>
          <a:effectLst/>
        </p:spPr>
      </p:pic>
      <p:sp>
        <p:nvSpPr>
          <p:cNvPr id="60" name="Text Box 6"/>
          <p:cNvSpPr txBox="1">
            <a:spLocks noChangeArrowheads="1"/>
          </p:cNvSpPr>
          <p:nvPr/>
        </p:nvSpPr>
        <p:spPr bwMode="auto">
          <a:xfrm>
            <a:off x="8089900" y="3981450"/>
            <a:ext cx="438150" cy="228600"/>
          </a:xfrm>
          <a:prstGeom prst="rect">
            <a:avLst/>
          </a:prstGeom>
          <a:noFill/>
          <a:ln w="9525">
            <a:noFill/>
            <a:miter lim="800000"/>
            <a:headEnd/>
            <a:tailEnd/>
          </a:ln>
          <a:effectLst/>
        </p:spPr>
        <p:txBody>
          <a:bodyPr wrap="none">
            <a:spAutoFit/>
          </a:bodyPr>
          <a:lstStyle/>
          <a:p>
            <a:pPr>
              <a:spcBef>
                <a:spcPct val="0"/>
              </a:spcBef>
            </a:pPr>
            <a:r>
              <a:rPr lang="en-US" altLang="ja-JP" sz="900"/>
              <a:t>2007</a:t>
            </a:r>
          </a:p>
        </p:txBody>
      </p:sp>
      <p:sp>
        <p:nvSpPr>
          <p:cNvPr id="61" name="Text Box 7"/>
          <p:cNvSpPr txBox="1">
            <a:spLocks noChangeArrowheads="1"/>
          </p:cNvSpPr>
          <p:nvPr/>
        </p:nvSpPr>
        <p:spPr bwMode="auto">
          <a:xfrm>
            <a:off x="7442200" y="3981450"/>
            <a:ext cx="438150" cy="228600"/>
          </a:xfrm>
          <a:prstGeom prst="rect">
            <a:avLst/>
          </a:prstGeom>
          <a:noFill/>
          <a:ln w="9525">
            <a:noFill/>
            <a:miter lim="800000"/>
            <a:headEnd/>
            <a:tailEnd/>
          </a:ln>
          <a:effectLst/>
        </p:spPr>
        <p:txBody>
          <a:bodyPr wrap="none">
            <a:spAutoFit/>
          </a:bodyPr>
          <a:lstStyle/>
          <a:p>
            <a:pPr>
              <a:spcBef>
                <a:spcPct val="0"/>
              </a:spcBef>
            </a:pPr>
            <a:r>
              <a:rPr lang="en-US" altLang="ja-JP" sz="900"/>
              <a:t>2006</a:t>
            </a:r>
          </a:p>
        </p:txBody>
      </p:sp>
      <p:sp>
        <p:nvSpPr>
          <p:cNvPr id="62" name="Text Box 8"/>
          <p:cNvSpPr txBox="1">
            <a:spLocks noChangeArrowheads="1"/>
          </p:cNvSpPr>
          <p:nvPr/>
        </p:nvSpPr>
        <p:spPr bwMode="auto">
          <a:xfrm>
            <a:off x="6827838" y="3981450"/>
            <a:ext cx="438150" cy="228600"/>
          </a:xfrm>
          <a:prstGeom prst="rect">
            <a:avLst/>
          </a:prstGeom>
          <a:noFill/>
          <a:ln w="9525">
            <a:noFill/>
            <a:miter lim="800000"/>
            <a:headEnd/>
            <a:tailEnd/>
          </a:ln>
          <a:effectLst/>
        </p:spPr>
        <p:txBody>
          <a:bodyPr wrap="none">
            <a:spAutoFit/>
          </a:bodyPr>
          <a:lstStyle/>
          <a:p>
            <a:pPr>
              <a:spcBef>
                <a:spcPct val="0"/>
              </a:spcBef>
            </a:pPr>
            <a:r>
              <a:rPr lang="en-US" altLang="ja-JP" sz="900"/>
              <a:t>2005</a:t>
            </a:r>
          </a:p>
        </p:txBody>
      </p:sp>
      <p:sp>
        <p:nvSpPr>
          <p:cNvPr id="63" name="Text Box 9"/>
          <p:cNvSpPr txBox="1">
            <a:spLocks noChangeArrowheads="1"/>
          </p:cNvSpPr>
          <p:nvPr/>
        </p:nvSpPr>
        <p:spPr bwMode="auto">
          <a:xfrm>
            <a:off x="6211888" y="3981450"/>
            <a:ext cx="438150" cy="228600"/>
          </a:xfrm>
          <a:prstGeom prst="rect">
            <a:avLst/>
          </a:prstGeom>
          <a:noFill/>
          <a:ln w="9525">
            <a:noFill/>
            <a:miter lim="800000"/>
            <a:headEnd/>
            <a:tailEnd/>
          </a:ln>
          <a:effectLst/>
        </p:spPr>
        <p:txBody>
          <a:bodyPr wrap="none">
            <a:spAutoFit/>
          </a:bodyPr>
          <a:lstStyle/>
          <a:p>
            <a:pPr>
              <a:spcBef>
                <a:spcPct val="0"/>
              </a:spcBef>
            </a:pPr>
            <a:r>
              <a:rPr lang="en-US" altLang="ja-JP" sz="900"/>
              <a:t>2004</a:t>
            </a:r>
          </a:p>
        </p:txBody>
      </p:sp>
      <p:sp>
        <p:nvSpPr>
          <p:cNvPr id="64" name="Text Box 10"/>
          <p:cNvSpPr txBox="1">
            <a:spLocks noChangeArrowheads="1"/>
          </p:cNvSpPr>
          <p:nvPr/>
        </p:nvSpPr>
        <p:spPr bwMode="auto">
          <a:xfrm>
            <a:off x="5605463" y="3981450"/>
            <a:ext cx="438150" cy="228600"/>
          </a:xfrm>
          <a:prstGeom prst="rect">
            <a:avLst/>
          </a:prstGeom>
          <a:noFill/>
          <a:ln w="9525">
            <a:noFill/>
            <a:miter lim="800000"/>
            <a:headEnd/>
            <a:tailEnd/>
          </a:ln>
          <a:effectLst/>
        </p:spPr>
        <p:txBody>
          <a:bodyPr wrap="none">
            <a:spAutoFit/>
          </a:bodyPr>
          <a:lstStyle/>
          <a:p>
            <a:pPr>
              <a:spcBef>
                <a:spcPct val="0"/>
              </a:spcBef>
            </a:pPr>
            <a:r>
              <a:rPr lang="en-US" altLang="ja-JP" sz="900"/>
              <a:t>2003</a:t>
            </a:r>
          </a:p>
        </p:txBody>
      </p:sp>
      <p:sp>
        <p:nvSpPr>
          <p:cNvPr id="65" name="Text Box 11"/>
          <p:cNvSpPr txBox="1">
            <a:spLocks noChangeArrowheads="1"/>
          </p:cNvSpPr>
          <p:nvPr/>
        </p:nvSpPr>
        <p:spPr bwMode="auto">
          <a:xfrm>
            <a:off x="4999038" y="3979863"/>
            <a:ext cx="438150" cy="228600"/>
          </a:xfrm>
          <a:prstGeom prst="rect">
            <a:avLst/>
          </a:prstGeom>
          <a:noFill/>
          <a:ln w="9525">
            <a:noFill/>
            <a:miter lim="800000"/>
            <a:headEnd/>
            <a:tailEnd/>
          </a:ln>
          <a:effectLst/>
        </p:spPr>
        <p:txBody>
          <a:bodyPr wrap="none">
            <a:spAutoFit/>
          </a:bodyPr>
          <a:lstStyle/>
          <a:p>
            <a:pPr>
              <a:spcBef>
                <a:spcPct val="0"/>
              </a:spcBef>
            </a:pPr>
            <a:r>
              <a:rPr lang="en-US" altLang="ja-JP" sz="900"/>
              <a:t>2002</a:t>
            </a:r>
          </a:p>
        </p:txBody>
      </p:sp>
      <p:sp>
        <p:nvSpPr>
          <p:cNvPr id="66" name="Rectangle 12"/>
          <p:cNvSpPr>
            <a:spLocks noChangeArrowheads="1"/>
          </p:cNvSpPr>
          <p:nvPr/>
        </p:nvSpPr>
        <p:spPr bwMode="auto">
          <a:xfrm>
            <a:off x="4427538" y="1766888"/>
            <a:ext cx="2376487" cy="720725"/>
          </a:xfrm>
          <a:prstGeom prst="rect">
            <a:avLst/>
          </a:prstGeom>
          <a:solidFill>
            <a:schemeClr val="bg1"/>
          </a:solidFill>
          <a:ln w="9525">
            <a:solidFill>
              <a:schemeClr val="bg2"/>
            </a:solidFill>
            <a:miter lim="800000"/>
            <a:headEnd/>
            <a:tailEnd/>
          </a:ln>
          <a:effectLst>
            <a:outerShdw dist="63500" dir="3187806" algn="ctr" rotWithShape="0">
              <a:schemeClr val="bg2">
                <a:alpha val="50000"/>
              </a:schemeClr>
            </a:outerShdw>
          </a:effectLst>
        </p:spPr>
        <p:txBody>
          <a:bodyPr wrap="none" anchor="ctr"/>
          <a:lstStyle/>
          <a:p>
            <a:endParaRPr lang="ja-JP" altLang="en-US"/>
          </a:p>
        </p:txBody>
      </p:sp>
      <p:sp>
        <p:nvSpPr>
          <p:cNvPr id="67" name="Text Box 13"/>
          <p:cNvSpPr txBox="1">
            <a:spLocks noChangeArrowheads="1"/>
          </p:cNvSpPr>
          <p:nvPr/>
        </p:nvSpPr>
        <p:spPr bwMode="auto">
          <a:xfrm>
            <a:off x="4427538" y="1816100"/>
            <a:ext cx="1016000" cy="366713"/>
          </a:xfrm>
          <a:prstGeom prst="rect">
            <a:avLst/>
          </a:prstGeom>
          <a:noFill/>
          <a:ln w="9525">
            <a:noFill/>
            <a:miter lim="800000"/>
            <a:headEnd/>
            <a:tailEnd/>
          </a:ln>
          <a:effectLst/>
        </p:spPr>
        <p:txBody>
          <a:bodyPr wrap="none">
            <a:spAutoFit/>
          </a:bodyPr>
          <a:lstStyle/>
          <a:p>
            <a:pPr>
              <a:spcBef>
                <a:spcPct val="0"/>
              </a:spcBef>
            </a:pPr>
            <a:r>
              <a:rPr kumimoji="1" lang="en-US" altLang="ja-JP" sz="1800" b="1">
                <a:solidFill>
                  <a:srgbClr val="FF0000"/>
                </a:solidFill>
              </a:rPr>
              <a:t>35,300+</a:t>
            </a:r>
          </a:p>
        </p:txBody>
      </p:sp>
      <p:sp>
        <p:nvSpPr>
          <p:cNvPr id="68" name="Text Box 14"/>
          <p:cNvSpPr txBox="1">
            <a:spLocks noChangeArrowheads="1"/>
          </p:cNvSpPr>
          <p:nvPr/>
        </p:nvSpPr>
        <p:spPr bwMode="auto">
          <a:xfrm>
            <a:off x="5580063" y="1831975"/>
            <a:ext cx="1143000" cy="366713"/>
          </a:xfrm>
          <a:prstGeom prst="rect">
            <a:avLst/>
          </a:prstGeom>
          <a:noFill/>
          <a:ln w="9525">
            <a:noFill/>
            <a:miter lim="800000"/>
            <a:headEnd/>
            <a:tailEnd/>
          </a:ln>
          <a:effectLst/>
        </p:spPr>
        <p:txBody>
          <a:bodyPr wrap="none">
            <a:spAutoFit/>
          </a:bodyPr>
          <a:lstStyle/>
          <a:p>
            <a:pPr>
              <a:spcBef>
                <a:spcPct val="0"/>
              </a:spcBef>
            </a:pPr>
            <a:r>
              <a:rPr kumimoji="1" lang="en-US" altLang="ja-JP" sz="1800" b="1">
                <a:solidFill>
                  <a:srgbClr val="FF0000"/>
                </a:solidFill>
              </a:rPr>
              <a:t>900,000+</a:t>
            </a:r>
          </a:p>
        </p:txBody>
      </p:sp>
      <p:sp>
        <p:nvSpPr>
          <p:cNvPr id="69" name="Text Box 15"/>
          <p:cNvSpPr txBox="1">
            <a:spLocks noChangeArrowheads="1"/>
          </p:cNvSpPr>
          <p:nvPr/>
        </p:nvSpPr>
        <p:spPr bwMode="auto">
          <a:xfrm>
            <a:off x="5595938" y="2139950"/>
            <a:ext cx="1063625" cy="274638"/>
          </a:xfrm>
          <a:prstGeom prst="rect">
            <a:avLst/>
          </a:prstGeom>
          <a:noFill/>
          <a:ln w="9525">
            <a:noFill/>
            <a:miter lim="800000"/>
            <a:headEnd/>
            <a:tailEnd/>
          </a:ln>
          <a:effectLst/>
        </p:spPr>
        <p:txBody>
          <a:bodyPr wrap="none">
            <a:spAutoFit/>
          </a:bodyPr>
          <a:lstStyle/>
          <a:p>
            <a:pPr>
              <a:spcBef>
                <a:spcPct val="0"/>
              </a:spcBef>
            </a:pPr>
            <a:r>
              <a:rPr kumimoji="1" lang="en-US" altLang="ja-JP" sz="1200" b="1">
                <a:solidFill>
                  <a:srgbClr val="333333"/>
                </a:solidFill>
              </a:rPr>
              <a:t>Subscribers</a:t>
            </a:r>
          </a:p>
        </p:txBody>
      </p:sp>
      <p:sp>
        <p:nvSpPr>
          <p:cNvPr id="70" name="Text Box 16"/>
          <p:cNvSpPr txBox="1">
            <a:spLocks noChangeArrowheads="1"/>
          </p:cNvSpPr>
          <p:nvPr/>
        </p:nvSpPr>
        <p:spPr bwMode="auto">
          <a:xfrm>
            <a:off x="4427538" y="2139950"/>
            <a:ext cx="977900" cy="274638"/>
          </a:xfrm>
          <a:prstGeom prst="rect">
            <a:avLst/>
          </a:prstGeom>
          <a:noFill/>
          <a:ln w="9525">
            <a:noFill/>
            <a:miter lim="800000"/>
            <a:headEnd/>
            <a:tailEnd/>
          </a:ln>
          <a:effectLst/>
        </p:spPr>
        <p:txBody>
          <a:bodyPr wrap="none">
            <a:spAutoFit/>
          </a:bodyPr>
          <a:lstStyle/>
          <a:p>
            <a:pPr>
              <a:spcBef>
                <a:spcPct val="0"/>
              </a:spcBef>
            </a:pPr>
            <a:r>
              <a:rPr kumimoji="1" lang="en-US" altLang="ja-JP" sz="1200" b="1">
                <a:solidFill>
                  <a:srgbClr val="333333"/>
                </a:solidFill>
              </a:rPr>
              <a:t>Customers</a:t>
            </a:r>
          </a:p>
        </p:txBody>
      </p:sp>
      <p:sp>
        <p:nvSpPr>
          <p:cNvPr id="71" name="Text Box 17"/>
          <p:cNvSpPr txBox="1">
            <a:spLocks noChangeArrowheads="1"/>
          </p:cNvSpPr>
          <p:nvPr/>
        </p:nvSpPr>
        <p:spPr bwMode="auto">
          <a:xfrm>
            <a:off x="250825" y="1290638"/>
            <a:ext cx="3889375" cy="3910012"/>
          </a:xfrm>
          <a:prstGeom prst="rect">
            <a:avLst/>
          </a:prstGeom>
          <a:noFill/>
          <a:ln w="9525">
            <a:noFill/>
            <a:miter lim="800000"/>
            <a:headEnd/>
            <a:tailEnd/>
          </a:ln>
          <a:effectLst/>
        </p:spPr>
        <p:txBody>
          <a:bodyPr>
            <a:spAutoFit/>
          </a:bodyPr>
          <a:lstStyle/>
          <a:p>
            <a:pPr marL="228600" indent="-228600">
              <a:spcBef>
                <a:spcPct val="25000"/>
              </a:spcBef>
              <a:buClr>
                <a:srgbClr val="FF0000"/>
              </a:buClr>
              <a:buFontTx/>
              <a:buChar char="•"/>
            </a:pPr>
            <a:r>
              <a:rPr kumimoji="1" lang="ja-JP" altLang="en-US" sz="1800" b="1" dirty="0">
                <a:solidFill>
                  <a:srgbClr val="333333"/>
                </a:solidFill>
              </a:rPr>
              <a:t>創業：</a:t>
            </a:r>
            <a:r>
              <a:rPr kumimoji="1" lang="en-US" altLang="ja-JP" sz="1800" b="1" dirty="0">
                <a:solidFill>
                  <a:srgbClr val="333333"/>
                </a:solidFill>
              </a:rPr>
              <a:t>1999</a:t>
            </a:r>
            <a:r>
              <a:rPr kumimoji="1" lang="ja-JP" altLang="en-US" sz="1800" b="1" dirty="0">
                <a:solidFill>
                  <a:srgbClr val="333333"/>
                </a:solidFill>
              </a:rPr>
              <a:t>年</a:t>
            </a:r>
          </a:p>
          <a:p>
            <a:pPr marL="579438" lvl="1" indent="-228600">
              <a:spcBef>
                <a:spcPct val="25000"/>
              </a:spcBef>
              <a:buClr>
                <a:srgbClr val="FF0000"/>
              </a:buClr>
              <a:buFont typeface="Arial" pitchFamily="34" charset="0"/>
              <a:buChar char="-"/>
            </a:pPr>
            <a:r>
              <a:rPr kumimoji="1" lang="ja-JP" altLang="en-US" sz="1400" b="1" dirty="0">
                <a:solidFill>
                  <a:srgbClr val="333333"/>
                </a:solidFill>
              </a:rPr>
              <a:t>本社：サンフランシスコ</a:t>
            </a:r>
          </a:p>
          <a:p>
            <a:pPr marL="579438" lvl="1" indent="-228600">
              <a:spcBef>
                <a:spcPct val="25000"/>
              </a:spcBef>
              <a:buClr>
                <a:srgbClr val="FF0000"/>
              </a:buClr>
              <a:buFont typeface="Arial" pitchFamily="34" charset="0"/>
              <a:buChar char="-"/>
            </a:pPr>
            <a:r>
              <a:rPr kumimoji="1" lang="en-US" altLang="ja-JP" sz="1400" b="1" dirty="0">
                <a:solidFill>
                  <a:srgbClr val="333333"/>
                </a:solidFill>
              </a:rPr>
              <a:t>2004</a:t>
            </a:r>
            <a:r>
              <a:rPr kumimoji="1" lang="ja-JP" altLang="en-US" sz="1400" b="1" dirty="0">
                <a:solidFill>
                  <a:srgbClr val="333333"/>
                </a:solidFill>
              </a:rPr>
              <a:t>年</a:t>
            </a:r>
            <a:r>
              <a:rPr kumimoji="1" lang="en-US" altLang="ja-JP" sz="1400" b="1" dirty="0">
                <a:solidFill>
                  <a:srgbClr val="333333"/>
                </a:solidFill>
              </a:rPr>
              <a:t>6</a:t>
            </a:r>
            <a:r>
              <a:rPr kumimoji="1" lang="ja-JP" altLang="en-US" sz="1400" b="1" dirty="0">
                <a:solidFill>
                  <a:srgbClr val="333333"/>
                </a:solidFill>
              </a:rPr>
              <a:t>月 </a:t>
            </a:r>
            <a:r>
              <a:rPr kumimoji="1" lang="en-US" altLang="ja-JP" sz="1400" b="1" dirty="0">
                <a:solidFill>
                  <a:srgbClr val="333333"/>
                </a:solidFill>
              </a:rPr>
              <a:t>[NYSE: CRM]</a:t>
            </a:r>
            <a:r>
              <a:rPr kumimoji="1" lang="ja-JP" altLang="en-US" sz="1400" b="1" dirty="0">
                <a:solidFill>
                  <a:srgbClr val="333333"/>
                </a:solidFill>
              </a:rPr>
              <a:t>上場</a:t>
            </a:r>
          </a:p>
          <a:p>
            <a:pPr marL="579438" lvl="1" indent="-228600">
              <a:spcBef>
                <a:spcPct val="25000"/>
              </a:spcBef>
              <a:buClr>
                <a:srgbClr val="FF0000"/>
              </a:buClr>
              <a:buFont typeface="Arial" pitchFamily="34" charset="0"/>
              <a:buChar char="-"/>
            </a:pPr>
            <a:r>
              <a:rPr kumimoji="1" lang="ja-JP" altLang="en-US" sz="1400" b="1" dirty="0">
                <a:solidFill>
                  <a:srgbClr val="333333"/>
                </a:solidFill>
              </a:rPr>
              <a:t>日本法人設立：</a:t>
            </a:r>
            <a:r>
              <a:rPr kumimoji="1" lang="en-US" altLang="ja-JP" sz="1400" b="1" dirty="0">
                <a:solidFill>
                  <a:srgbClr val="333333"/>
                </a:solidFill>
              </a:rPr>
              <a:t>2000</a:t>
            </a:r>
            <a:r>
              <a:rPr kumimoji="1" lang="ja-JP" altLang="en-US" sz="1400" b="1" dirty="0">
                <a:solidFill>
                  <a:srgbClr val="333333"/>
                </a:solidFill>
              </a:rPr>
              <a:t>年</a:t>
            </a:r>
            <a:endParaRPr kumimoji="1" lang="ja-JP" altLang="en-US" sz="1800" b="1" dirty="0">
              <a:solidFill>
                <a:srgbClr val="333333"/>
              </a:solidFill>
            </a:endParaRPr>
          </a:p>
          <a:p>
            <a:pPr marL="228600" indent="-228600">
              <a:spcBef>
                <a:spcPct val="25000"/>
              </a:spcBef>
              <a:buClr>
                <a:srgbClr val="FF0000"/>
              </a:buClr>
              <a:buFontTx/>
              <a:buChar char="•"/>
            </a:pPr>
            <a:endParaRPr kumimoji="1" lang="ja-JP" altLang="en-US" sz="1800" b="1" dirty="0">
              <a:solidFill>
                <a:srgbClr val="333333"/>
              </a:solidFill>
            </a:endParaRPr>
          </a:p>
          <a:p>
            <a:pPr marL="228600" indent="-228600">
              <a:spcBef>
                <a:spcPct val="25000"/>
              </a:spcBef>
              <a:buClr>
                <a:srgbClr val="FF0000"/>
              </a:buClr>
              <a:buFontTx/>
              <a:buChar char="•"/>
            </a:pPr>
            <a:r>
              <a:rPr kumimoji="1" lang="ja-JP" altLang="en-US" sz="1800" b="1" dirty="0">
                <a:solidFill>
                  <a:srgbClr val="333333"/>
                </a:solidFill>
              </a:rPr>
              <a:t>顧客企業数</a:t>
            </a:r>
            <a:r>
              <a:rPr kumimoji="1" lang="ja-JP" altLang="en-US" sz="1800" b="1" dirty="0" smtClean="0">
                <a:solidFill>
                  <a:srgbClr val="333333"/>
                </a:solidFill>
              </a:rPr>
              <a:t>：</a:t>
            </a:r>
            <a:r>
              <a:rPr kumimoji="1" lang="en-US" altLang="ja-JP" sz="1800" b="1" dirty="0" smtClean="0">
                <a:solidFill>
                  <a:srgbClr val="333333"/>
                </a:solidFill>
              </a:rPr>
              <a:t>63,200</a:t>
            </a:r>
            <a:r>
              <a:rPr kumimoji="1" lang="ja-JP" altLang="en-US" sz="1800" b="1" dirty="0" smtClean="0">
                <a:solidFill>
                  <a:srgbClr val="333333"/>
                </a:solidFill>
              </a:rPr>
              <a:t>以上</a:t>
            </a:r>
            <a:endParaRPr kumimoji="1" lang="ja-JP" altLang="en-US" sz="1800" b="1" dirty="0">
              <a:solidFill>
                <a:srgbClr val="333333"/>
              </a:solidFill>
            </a:endParaRPr>
          </a:p>
          <a:p>
            <a:pPr marL="228600" indent="-228600">
              <a:spcBef>
                <a:spcPct val="25000"/>
              </a:spcBef>
              <a:buClr>
                <a:srgbClr val="FF0000"/>
              </a:buClr>
              <a:buFontTx/>
              <a:buChar char="•"/>
            </a:pPr>
            <a:endParaRPr kumimoji="1" lang="ja-JP" altLang="en-US" sz="1800" b="1" dirty="0">
              <a:solidFill>
                <a:srgbClr val="333333"/>
              </a:solidFill>
            </a:endParaRPr>
          </a:p>
          <a:p>
            <a:pPr marL="228600" indent="-228600">
              <a:spcBef>
                <a:spcPct val="25000"/>
              </a:spcBef>
              <a:buClr>
                <a:srgbClr val="FF0000"/>
              </a:buClr>
              <a:buFontTx/>
              <a:buChar char="•"/>
            </a:pPr>
            <a:r>
              <a:rPr kumimoji="1" lang="ja-JP" altLang="en-US" sz="1800" b="1" dirty="0">
                <a:solidFill>
                  <a:srgbClr val="333333"/>
                </a:solidFill>
              </a:rPr>
              <a:t>ユーザ数：</a:t>
            </a:r>
            <a:r>
              <a:rPr kumimoji="1" lang="en-US" altLang="ja-JP" sz="1800" b="1" dirty="0">
                <a:solidFill>
                  <a:srgbClr val="333333"/>
                </a:solidFill>
              </a:rPr>
              <a:t>1,500,000</a:t>
            </a:r>
            <a:r>
              <a:rPr kumimoji="1" lang="ja-JP" altLang="en-US" sz="1800" b="1" dirty="0">
                <a:solidFill>
                  <a:srgbClr val="333333"/>
                </a:solidFill>
              </a:rPr>
              <a:t>以上</a:t>
            </a:r>
          </a:p>
          <a:p>
            <a:pPr marL="228600" indent="-228600">
              <a:spcBef>
                <a:spcPct val="25000"/>
              </a:spcBef>
              <a:buClr>
                <a:srgbClr val="FF0000"/>
              </a:buClr>
              <a:buFontTx/>
              <a:buChar char="•"/>
            </a:pPr>
            <a:endParaRPr kumimoji="1" lang="ja-JP" altLang="en-US" sz="1800" b="1" dirty="0">
              <a:solidFill>
                <a:srgbClr val="333333"/>
              </a:solidFill>
            </a:endParaRPr>
          </a:p>
          <a:p>
            <a:pPr marL="228600" indent="-228600">
              <a:spcBef>
                <a:spcPct val="25000"/>
              </a:spcBef>
              <a:buClr>
                <a:srgbClr val="FF0000"/>
              </a:buClr>
              <a:buFontTx/>
              <a:buChar char="•"/>
            </a:pPr>
            <a:r>
              <a:rPr kumimoji="1" lang="ja-JP" altLang="en-US" sz="1800" b="1" dirty="0">
                <a:solidFill>
                  <a:srgbClr val="333333"/>
                </a:solidFill>
              </a:rPr>
              <a:t>拠点：</a:t>
            </a:r>
            <a:r>
              <a:rPr kumimoji="1" lang="en-US" altLang="ja-JP" sz="1800" b="1" dirty="0">
                <a:solidFill>
                  <a:srgbClr val="333333"/>
                </a:solidFill>
              </a:rPr>
              <a:t>20</a:t>
            </a:r>
            <a:r>
              <a:rPr kumimoji="1" lang="ja-JP" altLang="en-US" sz="1800" b="1" dirty="0">
                <a:solidFill>
                  <a:srgbClr val="333333"/>
                </a:solidFill>
              </a:rPr>
              <a:t>カ国、</a:t>
            </a:r>
            <a:r>
              <a:rPr kumimoji="1" lang="en-US" altLang="ja-JP" sz="1800" b="1" dirty="0">
                <a:solidFill>
                  <a:srgbClr val="333333"/>
                </a:solidFill>
              </a:rPr>
              <a:t>40</a:t>
            </a:r>
            <a:r>
              <a:rPr kumimoji="1" lang="ja-JP" altLang="en-US" sz="1800" b="1" dirty="0">
                <a:solidFill>
                  <a:srgbClr val="333333"/>
                </a:solidFill>
              </a:rPr>
              <a:t>拠点</a:t>
            </a:r>
            <a:endParaRPr kumimoji="1" lang="ja-JP" altLang="en-US" sz="400" b="1" dirty="0">
              <a:solidFill>
                <a:srgbClr val="333333"/>
              </a:solidFill>
            </a:endParaRPr>
          </a:p>
          <a:p>
            <a:pPr marL="228600" indent="-228600">
              <a:spcBef>
                <a:spcPct val="25000"/>
              </a:spcBef>
              <a:buClr>
                <a:srgbClr val="FF0000"/>
              </a:buClr>
              <a:buFontTx/>
              <a:buChar char="•"/>
            </a:pPr>
            <a:endParaRPr kumimoji="1" lang="ja-JP" altLang="en-US" sz="1800" b="1" dirty="0">
              <a:solidFill>
                <a:srgbClr val="333333"/>
              </a:solidFill>
            </a:endParaRPr>
          </a:p>
          <a:p>
            <a:pPr marL="228600" indent="-228600">
              <a:spcBef>
                <a:spcPct val="25000"/>
              </a:spcBef>
              <a:buClr>
                <a:srgbClr val="FF0000"/>
              </a:buClr>
              <a:buFontTx/>
              <a:buChar char="•"/>
            </a:pPr>
            <a:r>
              <a:rPr kumimoji="1" lang="ja-JP" altLang="en-US" sz="1800" b="1" dirty="0">
                <a:solidFill>
                  <a:srgbClr val="333333"/>
                </a:solidFill>
              </a:rPr>
              <a:t>対応言語：</a:t>
            </a:r>
            <a:r>
              <a:rPr kumimoji="1" lang="en-US" altLang="ja-JP" sz="1800" b="1" dirty="0" smtClean="0">
                <a:solidFill>
                  <a:srgbClr val="333333"/>
                </a:solidFill>
              </a:rPr>
              <a:t>16</a:t>
            </a:r>
            <a:endParaRPr kumimoji="1" lang="en-US" altLang="ja-JP" sz="1800" b="1" dirty="0">
              <a:solidFill>
                <a:srgbClr val="333333"/>
              </a:solidFill>
            </a:endParaRPr>
          </a:p>
        </p:txBody>
      </p:sp>
      <p:sp>
        <p:nvSpPr>
          <p:cNvPr id="72" name="Text Box 18"/>
          <p:cNvSpPr txBox="1">
            <a:spLocks noChangeArrowheads="1"/>
          </p:cNvSpPr>
          <p:nvPr/>
        </p:nvSpPr>
        <p:spPr bwMode="auto">
          <a:xfrm>
            <a:off x="4010025" y="4687888"/>
            <a:ext cx="4640263" cy="704850"/>
          </a:xfrm>
          <a:prstGeom prst="rect">
            <a:avLst/>
          </a:prstGeom>
          <a:noFill/>
          <a:ln w="9525">
            <a:noFill/>
            <a:miter lim="800000"/>
            <a:headEnd/>
            <a:tailEnd/>
          </a:ln>
          <a:effectLst/>
        </p:spPr>
        <p:txBody>
          <a:bodyPr>
            <a:spAutoFit/>
          </a:bodyPr>
          <a:lstStyle/>
          <a:p>
            <a:pPr>
              <a:lnSpc>
                <a:spcPct val="125000"/>
              </a:lnSpc>
              <a:spcBef>
                <a:spcPct val="0"/>
              </a:spcBef>
            </a:pPr>
            <a:r>
              <a:rPr kumimoji="1" lang="ja-JP" altLang="en-US" b="1"/>
              <a:t>セールスフォース・ドットコムは法人向けソフトウェア業界で世界で最も急成長を遂げている企業だ。</a:t>
            </a:r>
          </a:p>
        </p:txBody>
      </p:sp>
      <p:sp>
        <p:nvSpPr>
          <p:cNvPr id="73" name="Text Box 19"/>
          <p:cNvSpPr txBox="1">
            <a:spLocks noChangeArrowheads="1"/>
          </p:cNvSpPr>
          <p:nvPr/>
        </p:nvSpPr>
        <p:spPr bwMode="auto">
          <a:xfrm>
            <a:off x="3649663" y="4467225"/>
            <a:ext cx="488950" cy="823913"/>
          </a:xfrm>
          <a:prstGeom prst="rect">
            <a:avLst/>
          </a:prstGeom>
          <a:noFill/>
          <a:ln w="9525">
            <a:noFill/>
            <a:miter lim="800000"/>
            <a:headEnd/>
            <a:tailEnd/>
          </a:ln>
          <a:effectLst/>
        </p:spPr>
        <p:txBody>
          <a:bodyPr wrap="none">
            <a:spAutoFit/>
          </a:bodyPr>
          <a:lstStyle/>
          <a:p>
            <a:pPr>
              <a:spcBef>
                <a:spcPct val="0"/>
              </a:spcBef>
            </a:pPr>
            <a:r>
              <a:rPr kumimoji="1" lang="ja-JP" altLang="en-US" sz="4800" b="1">
                <a:solidFill>
                  <a:srgbClr val="333333"/>
                </a:solidFill>
              </a:rPr>
              <a:t>“</a:t>
            </a:r>
          </a:p>
        </p:txBody>
      </p:sp>
      <p:sp>
        <p:nvSpPr>
          <p:cNvPr id="74" name="Text Box 20"/>
          <p:cNvSpPr txBox="1">
            <a:spLocks noChangeArrowheads="1"/>
          </p:cNvSpPr>
          <p:nvPr/>
        </p:nvSpPr>
        <p:spPr bwMode="auto">
          <a:xfrm>
            <a:off x="8316913" y="5048250"/>
            <a:ext cx="488950" cy="823913"/>
          </a:xfrm>
          <a:prstGeom prst="rect">
            <a:avLst/>
          </a:prstGeom>
          <a:noFill/>
          <a:ln w="9525">
            <a:noFill/>
            <a:miter lim="800000"/>
            <a:headEnd/>
            <a:tailEnd/>
          </a:ln>
          <a:effectLst/>
        </p:spPr>
        <p:txBody>
          <a:bodyPr wrap="none">
            <a:spAutoFit/>
          </a:bodyPr>
          <a:lstStyle/>
          <a:p>
            <a:pPr>
              <a:spcBef>
                <a:spcPct val="0"/>
              </a:spcBef>
            </a:pPr>
            <a:r>
              <a:rPr kumimoji="1" lang="ja-JP" altLang="en-US" sz="4800" b="1">
                <a:solidFill>
                  <a:srgbClr val="333333"/>
                </a:solidFill>
              </a:rPr>
              <a:t>”</a:t>
            </a:r>
          </a:p>
        </p:txBody>
      </p:sp>
      <p:sp>
        <p:nvSpPr>
          <p:cNvPr id="75" name="Text Box 21"/>
          <p:cNvSpPr txBox="1">
            <a:spLocks noChangeArrowheads="1"/>
          </p:cNvSpPr>
          <p:nvPr/>
        </p:nvSpPr>
        <p:spPr bwMode="auto">
          <a:xfrm>
            <a:off x="6804025" y="5876925"/>
            <a:ext cx="849313" cy="244475"/>
          </a:xfrm>
          <a:prstGeom prst="rect">
            <a:avLst/>
          </a:prstGeom>
          <a:noFill/>
          <a:ln w="9525">
            <a:noFill/>
            <a:miter lim="800000"/>
            <a:headEnd/>
            <a:tailEnd/>
          </a:ln>
          <a:effectLst/>
        </p:spPr>
        <p:txBody>
          <a:bodyPr wrap="none">
            <a:spAutoFit/>
          </a:bodyPr>
          <a:lstStyle/>
          <a:p>
            <a:pPr>
              <a:spcBef>
                <a:spcPct val="0"/>
              </a:spcBef>
            </a:pPr>
            <a:r>
              <a:rPr lang="ja-JP" altLang="en-US" sz="1000">
                <a:solidFill>
                  <a:srgbClr val="525252"/>
                </a:solidFill>
              </a:rPr>
              <a:t>（</a:t>
            </a:r>
            <a:r>
              <a:rPr lang="en-US" altLang="ja-JP" sz="1000">
                <a:solidFill>
                  <a:srgbClr val="525252"/>
                </a:solidFill>
              </a:rPr>
              <a:t>2007/6/25)</a:t>
            </a:r>
          </a:p>
        </p:txBody>
      </p:sp>
      <p:sp>
        <p:nvSpPr>
          <p:cNvPr id="76" name="Text Box 22"/>
          <p:cNvSpPr txBox="1">
            <a:spLocks noChangeArrowheads="1"/>
          </p:cNvSpPr>
          <p:nvPr/>
        </p:nvSpPr>
        <p:spPr bwMode="auto">
          <a:xfrm>
            <a:off x="6227763" y="4216400"/>
            <a:ext cx="1006475" cy="244475"/>
          </a:xfrm>
          <a:prstGeom prst="rect">
            <a:avLst/>
          </a:prstGeom>
          <a:noFill/>
          <a:ln w="9525">
            <a:noFill/>
            <a:miter lim="800000"/>
            <a:headEnd/>
            <a:tailEnd/>
          </a:ln>
          <a:effectLst/>
        </p:spPr>
        <p:txBody>
          <a:bodyPr wrap="none">
            <a:spAutoFit/>
          </a:bodyPr>
          <a:lstStyle/>
          <a:p>
            <a:pPr>
              <a:spcBef>
                <a:spcPct val="0"/>
              </a:spcBef>
            </a:pPr>
            <a:r>
              <a:rPr lang="en-US" altLang="ja-JP" sz="1000">
                <a:solidFill>
                  <a:srgbClr val="4D4D4D"/>
                </a:solidFill>
              </a:rPr>
              <a:t>FISCAL YEAR</a:t>
            </a:r>
          </a:p>
        </p:txBody>
      </p:sp>
      <p:pic>
        <p:nvPicPr>
          <p:cNvPr id="77" name="Picture 23"/>
          <p:cNvPicPr>
            <a:picLocks noChangeAspect="1" noChangeArrowheads="1"/>
          </p:cNvPicPr>
          <p:nvPr/>
        </p:nvPicPr>
        <p:blipFill>
          <a:blip r:embed="rId4" cstate="print"/>
          <a:srcRect/>
          <a:stretch>
            <a:fillRect/>
          </a:stretch>
        </p:blipFill>
        <p:spPr bwMode="auto">
          <a:xfrm>
            <a:off x="6732588" y="5589588"/>
            <a:ext cx="1081087" cy="323850"/>
          </a:xfrm>
          <a:prstGeom prst="rect">
            <a:avLst/>
          </a:prstGeom>
          <a:noFill/>
          <a:ln w="9525">
            <a:noFill/>
            <a:miter lim="800000"/>
            <a:headEnd/>
            <a:tailEnd/>
          </a:ln>
          <a:effectLst/>
        </p:spPr>
      </p:pic>
      <p:sp>
        <p:nvSpPr>
          <p:cNvPr id="78" name="AutoShape 24"/>
          <p:cNvSpPr>
            <a:spLocks noChangeAspect="1" noChangeArrowheads="1" noTextEdit="1"/>
          </p:cNvSpPr>
          <p:nvPr/>
        </p:nvSpPr>
        <p:spPr bwMode="auto">
          <a:xfrm>
            <a:off x="4283075" y="831850"/>
            <a:ext cx="4897438" cy="3203575"/>
          </a:xfrm>
          <a:prstGeom prst="rect">
            <a:avLst/>
          </a:prstGeom>
          <a:noFill/>
          <a:ln w="9525">
            <a:noFill/>
            <a:miter lim="800000"/>
            <a:headEnd/>
            <a:tailEnd/>
          </a:ln>
        </p:spPr>
        <p:txBody>
          <a:bodyPr/>
          <a:lstStyle/>
          <a:p>
            <a:endParaRPr lang="ja-JP" altLang="en-US"/>
          </a:p>
        </p:txBody>
      </p:sp>
      <p:sp>
        <p:nvSpPr>
          <p:cNvPr id="79" name="Freeform 25"/>
          <p:cNvSpPr>
            <a:spLocks/>
          </p:cNvSpPr>
          <p:nvPr/>
        </p:nvSpPr>
        <p:spPr bwMode="auto">
          <a:xfrm>
            <a:off x="4384675" y="3798888"/>
            <a:ext cx="4603750" cy="80962"/>
          </a:xfrm>
          <a:custGeom>
            <a:avLst/>
            <a:gdLst/>
            <a:ahLst/>
            <a:cxnLst>
              <a:cxn ang="0">
                <a:pos x="0" y="102"/>
              </a:cxn>
              <a:cxn ang="0">
                <a:pos x="115" y="0"/>
              </a:cxn>
              <a:cxn ang="0">
                <a:pos x="5801" y="0"/>
              </a:cxn>
              <a:cxn ang="0">
                <a:pos x="5687" y="102"/>
              </a:cxn>
              <a:cxn ang="0">
                <a:pos x="0" y="102"/>
              </a:cxn>
            </a:cxnLst>
            <a:rect l="0" t="0" r="r" b="b"/>
            <a:pathLst>
              <a:path w="5801" h="102">
                <a:moveTo>
                  <a:pt x="0" y="102"/>
                </a:moveTo>
                <a:lnTo>
                  <a:pt x="115" y="0"/>
                </a:lnTo>
                <a:lnTo>
                  <a:pt x="5801" y="0"/>
                </a:lnTo>
                <a:lnTo>
                  <a:pt x="5687" y="102"/>
                </a:lnTo>
                <a:lnTo>
                  <a:pt x="0" y="102"/>
                </a:lnTo>
                <a:close/>
              </a:path>
            </a:pathLst>
          </a:custGeom>
          <a:solidFill>
            <a:srgbClr val="FFFFFF"/>
          </a:solidFill>
          <a:ln w="9525">
            <a:noFill/>
            <a:round/>
            <a:headEnd/>
            <a:tailEnd/>
          </a:ln>
        </p:spPr>
        <p:txBody>
          <a:bodyPr/>
          <a:lstStyle/>
          <a:p>
            <a:endParaRPr lang="ja-JP" altLang="en-US"/>
          </a:p>
        </p:txBody>
      </p:sp>
      <p:sp>
        <p:nvSpPr>
          <p:cNvPr id="80" name="Freeform 26"/>
          <p:cNvSpPr>
            <a:spLocks/>
          </p:cNvSpPr>
          <p:nvPr/>
        </p:nvSpPr>
        <p:spPr bwMode="auto">
          <a:xfrm>
            <a:off x="4557713" y="3789363"/>
            <a:ext cx="38100" cy="61912"/>
          </a:xfrm>
          <a:custGeom>
            <a:avLst/>
            <a:gdLst/>
            <a:ahLst/>
            <a:cxnLst>
              <a:cxn ang="0">
                <a:pos x="0" y="79"/>
              </a:cxn>
              <a:cxn ang="0">
                <a:pos x="0" y="45"/>
              </a:cxn>
              <a:cxn ang="0">
                <a:pos x="48" y="0"/>
              </a:cxn>
              <a:cxn ang="0">
                <a:pos x="48" y="45"/>
              </a:cxn>
              <a:cxn ang="0">
                <a:pos x="0" y="79"/>
              </a:cxn>
            </a:cxnLst>
            <a:rect l="0" t="0" r="r" b="b"/>
            <a:pathLst>
              <a:path w="48" h="79">
                <a:moveTo>
                  <a:pt x="0" y="79"/>
                </a:moveTo>
                <a:lnTo>
                  <a:pt x="0" y="45"/>
                </a:lnTo>
                <a:lnTo>
                  <a:pt x="48" y="0"/>
                </a:lnTo>
                <a:lnTo>
                  <a:pt x="48" y="45"/>
                </a:lnTo>
                <a:lnTo>
                  <a:pt x="0" y="79"/>
                </a:lnTo>
                <a:close/>
              </a:path>
            </a:pathLst>
          </a:custGeom>
          <a:solidFill>
            <a:srgbClr val="800000"/>
          </a:solidFill>
          <a:ln w="9525">
            <a:noFill/>
            <a:round/>
            <a:headEnd/>
            <a:tailEnd/>
          </a:ln>
        </p:spPr>
        <p:txBody>
          <a:bodyPr/>
          <a:lstStyle/>
          <a:p>
            <a:endParaRPr lang="ja-JP" altLang="en-US"/>
          </a:p>
        </p:txBody>
      </p:sp>
      <p:sp>
        <p:nvSpPr>
          <p:cNvPr id="81" name="Rectangle 27"/>
          <p:cNvSpPr>
            <a:spLocks noChangeArrowheads="1"/>
          </p:cNvSpPr>
          <p:nvPr/>
        </p:nvSpPr>
        <p:spPr bwMode="auto">
          <a:xfrm>
            <a:off x="4413250" y="3825875"/>
            <a:ext cx="144463" cy="25400"/>
          </a:xfrm>
          <a:prstGeom prst="rect">
            <a:avLst/>
          </a:prstGeom>
          <a:solidFill>
            <a:srgbClr val="FF0000"/>
          </a:solidFill>
          <a:ln w="9525">
            <a:noFill/>
            <a:miter lim="800000"/>
            <a:headEnd/>
            <a:tailEnd/>
          </a:ln>
        </p:spPr>
        <p:txBody>
          <a:bodyPr/>
          <a:lstStyle/>
          <a:p>
            <a:endParaRPr lang="ja-JP" altLang="en-US"/>
          </a:p>
        </p:txBody>
      </p:sp>
      <p:sp>
        <p:nvSpPr>
          <p:cNvPr id="82" name="Freeform 28"/>
          <p:cNvSpPr>
            <a:spLocks/>
          </p:cNvSpPr>
          <p:nvPr/>
        </p:nvSpPr>
        <p:spPr bwMode="auto">
          <a:xfrm>
            <a:off x="4413250" y="3789363"/>
            <a:ext cx="182563" cy="36512"/>
          </a:xfrm>
          <a:custGeom>
            <a:avLst/>
            <a:gdLst/>
            <a:ahLst/>
            <a:cxnLst>
              <a:cxn ang="0">
                <a:pos x="182" y="45"/>
              </a:cxn>
              <a:cxn ang="0">
                <a:pos x="230" y="0"/>
              </a:cxn>
              <a:cxn ang="0">
                <a:pos x="47" y="0"/>
              </a:cxn>
              <a:cxn ang="0">
                <a:pos x="0" y="45"/>
              </a:cxn>
              <a:cxn ang="0">
                <a:pos x="182" y="45"/>
              </a:cxn>
            </a:cxnLst>
            <a:rect l="0" t="0" r="r" b="b"/>
            <a:pathLst>
              <a:path w="230" h="45">
                <a:moveTo>
                  <a:pt x="182" y="45"/>
                </a:moveTo>
                <a:lnTo>
                  <a:pt x="230" y="0"/>
                </a:lnTo>
                <a:lnTo>
                  <a:pt x="47" y="0"/>
                </a:lnTo>
                <a:lnTo>
                  <a:pt x="0" y="45"/>
                </a:lnTo>
                <a:lnTo>
                  <a:pt x="182" y="45"/>
                </a:lnTo>
                <a:close/>
              </a:path>
            </a:pathLst>
          </a:custGeom>
          <a:solidFill>
            <a:srgbClr val="BF0000"/>
          </a:solidFill>
          <a:ln w="9525">
            <a:noFill/>
            <a:round/>
            <a:headEnd/>
            <a:tailEnd/>
          </a:ln>
        </p:spPr>
        <p:txBody>
          <a:bodyPr/>
          <a:lstStyle/>
          <a:p>
            <a:endParaRPr lang="ja-JP" altLang="en-US"/>
          </a:p>
        </p:txBody>
      </p:sp>
      <p:sp>
        <p:nvSpPr>
          <p:cNvPr id="83" name="Freeform 29"/>
          <p:cNvSpPr>
            <a:spLocks/>
          </p:cNvSpPr>
          <p:nvPr/>
        </p:nvSpPr>
        <p:spPr bwMode="auto">
          <a:xfrm>
            <a:off x="4710113" y="3762375"/>
            <a:ext cx="38100" cy="88900"/>
          </a:xfrm>
          <a:custGeom>
            <a:avLst/>
            <a:gdLst/>
            <a:ahLst/>
            <a:cxnLst>
              <a:cxn ang="0">
                <a:pos x="0" y="113"/>
              </a:cxn>
              <a:cxn ang="0">
                <a:pos x="0" y="46"/>
              </a:cxn>
              <a:cxn ang="0">
                <a:pos x="48" y="0"/>
              </a:cxn>
              <a:cxn ang="0">
                <a:pos x="48" y="79"/>
              </a:cxn>
              <a:cxn ang="0">
                <a:pos x="0" y="113"/>
              </a:cxn>
            </a:cxnLst>
            <a:rect l="0" t="0" r="r" b="b"/>
            <a:pathLst>
              <a:path w="48" h="113">
                <a:moveTo>
                  <a:pt x="0" y="113"/>
                </a:moveTo>
                <a:lnTo>
                  <a:pt x="0" y="46"/>
                </a:lnTo>
                <a:lnTo>
                  <a:pt x="48" y="0"/>
                </a:lnTo>
                <a:lnTo>
                  <a:pt x="48" y="79"/>
                </a:lnTo>
                <a:lnTo>
                  <a:pt x="0" y="113"/>
                </a:lnTo>
                <a:close/>
              </a:path>
            </a:pathLst>
          </a:custGeom>
          <a:solidFill>
            <a:srgbClr val="800000"/>
          </a:solidFill>
          <a:ln w="9525">
            <a:noFill/>
            <a:round/>
            <a:headEnd/>
            <a:tailEnd/>
          </a:ln>
        </p:spPr>
        <p:txBody>
          <a:bodyPr/>
          <a:lstStyle/>
          <a:p>
            <a:endParaRPr lang="ja-JP" altLang="en-US"/>
          </a:p>
        </p:txBody>
      </p:sp>
      <p:sp>
        <p:nvSpPr>
          <p:cNvPr id="84" name="Rectangle 30"/>
          <p:cNvSpPr>
            <a:spLocks noChangeArrowheads="1"/>
          </p:cNvSpPr>
          <p:nvPr/>
        </p:nvSpPr>
        <p:spPr bwMode="auto">
          <a:xfrm>
            <a:off x="4573588" y="3798888"/>
            <a:ext cx="136525" cy="52387"/>
          </a:xfrm>
          <a:prstGeom prst="rect">
            <a:avLst/>
          </a:prstGeom>
          <a:solidFill>
            <a:srgbClr val="FF0000"/>
          </a:solidFill>
          <a:ln w="9525">
            <a:noFill/>
            <a:miter lim="800000"/>
            <a:headEnd/>
            <a:tailEnd/>
          </a:ln>
        </p:spPr>
        <p:txBody>
          <a:bodyPr/>
          <a:lstStyle/>
          <a:p>
            <a:endParaRPr lang="ja-JP" altLang="en-US"/>
          </a:p>
        </p:txBody>
      </p:sp>
      <p:sp>
        <p:nvSpPr>
          <p:cNvPr id="85" name="Freeform 31"/>
          <p:cNvSpPr>
            <a:spLocks/>
          </p:cNvSpPr>
          <p:nvPr/>
        </p:nvSpPr>
        <p:spPr bwMode="auto">
          <a:xfrm>
            <a:off x="4573588" y="3762375"/>
            <a:ext cx="174625" cy="36513"/>
          </a:xfrm>
          <a:custGeom>
            <a:avLst/>
            <a:gdLst/>
            <a:ahLst/>
            <a:cxnLst>
              <a:cxn ang="0">
                <a:pos x="171" y="46"/>
              </a:cxn>
              <a:cxn ang="0">
                <a:pos x="219" y="0"/>
              </a:cxn>
              <a:cxn ang="0">
                <a:pos x="47" y="0"/>
              </a:cxn>
              <a:cxn ang="0">
                <a:pos x="0" y="46"/>
              </a:cxn>
              <a:cxn ang="0">
                <a:pos x="171" y="46"/>
              </a:cxn>
            </a:cxnLst>
            <a:rect l="0" t="0" r="r" b="b"/>
            <a:pathLst>
              <a:path w="219" h="46">
                <a:moveTo>
                  <a:pt x="171" y="46"/>
                </a:moveTo>
                <a:lnTo>
                  <a:pt x="219" y="0"/>
                </a:lnTo>
                <a:lnTo>
                  <a:pt x="47" y="0"/>
                </a:lnTo>
                <a:lnTo>
                  <a:pt x="0" y="46"/>
                </a:lnTo>
                <a:lnTo>
                  <a:pt x="171" y="46"/>
                </a:lnTo>
                <a:close/>
              </a:path>
            </a:pathLst>
          </a:custGeom>
          <a:solidFill>
            <a:srgbClr val="BF0000"/>
          </a:solidFill>
          <a:ln w="9525">
            <a:noFill/>
            <a:round/>
            <a:headEnd/>
            <a:tailEnd/>
          </a:ln>
        </p:spPr>
        <p:txBody>
          <a:bodyPr/>
          <a:lstStyle/>
          <a:p>
            <a:endParaRPr lang="ja-JP" altLang="en-US"/>
          </a:p>
        </p:txBody>
      </p:sp>
      <p:sp>
        <p:nvSpPr>
          <p:cNvPr id="86" name="Freeform 32"/>
          <p:cNvSpPr>
            <a:spLocks/>
          </p:cNvSpPr>
          <p:nvPr/>
        </p:nvSpPr>
        <p:spPr bwMode="auto">
          <a:xfrm>
            <a:off x="4870450" y="3725863"/>
            <a:ext cx="38100" cy="125412"/>
          </a:xfrm>
          <a:custGeom>
            <a:avLst/>
            <a:gdLst/>
            <a:ahLst/>
            <a:cxnLst>
              <a:cxn ang="0">
                <a:pos x="0" y="160"/>
              </a:cxn>
              <a:cxn ang="0">
                <a:pos x="0" y="47"/>
              </a:cxn>
              <a:cxn ang="0">
                <a:pos x="48" y="0"/>
              </a:cxn>
              <a:cxn ang="0">
                <a:pos x="48" y="126"/>
              </a:cxn>
              <a:cxn ang="0">
                <a:pos x="0" y="160"/>
              </a:cxn>
            </a:cxnLst>
            <a:rect l="0" t="0" r="r" b="b"/>
            <a:pathLst>
              <a:path w="48" h="160">
                <a:moveTo>
                  <a:pt x="0" y="160"/>
                </a:moveTo>
                <a:lnTo>
                  <a:pt x="0" y="47"/>
                </a:lnTo>
                <a:lnTo>
                  <a:pt x="48" y="0"/>
                </a:lnTo>
                <a:lnTo>
                  <a:pt x="48" y="126"/>
                </a:lnTo>
                <a:lnTo>
                  <a:pt x="0" y="160"/>
                </a:lnTo>
                <a:close/>
              </a:path>
            </a:pathLst>
          </a:custGeom>
          <a:solidFill>
            <a:srgbClr val="800000"/>
          </a:solidFill>
          <a:ln w="9525">
            <a:noFill/>
            <a:round/>
            <a:headEnd/>
            <a:tailEnd/>
          </a:ln>
        </p:spPr>
        <p:txBody>
          <a:bodyPr/>
          <a:lstStyle/>
          <a:p>
            <a:endParaRPr lang="ja-JP" altLang="en-US"/>
          </a:p>
        </p:txBody>
      </p:sp>
      <p:sp>
        <p:nvSpPr>
          <p:cNvPr id="87" name="Rectangle 33"/>
          <p:cNvSpPr>
            <a:spLocks noChangeArrowheads="1"/>
          </p:cNvSpPr>
          <p:nvPr/>
        </p:nvSpPr>
        <p:spPr bwMode="auto">
          <a:xfrm>
            <a:off x="4725988" y="3762375"/>
            <a:ext cx="144462" cy="88900"/>
          </a:xfrm>
          <a:prstGeom prst="rect">
            <a:avLst/>
          </a:prstGeom>
          <a:solidFill>
            <a:srgbClr val="FF0000"/>
          </a:solidFill>
          <a:ln w="9525">
            <a:noFill/>
            <a:miter lim="800000"/>
            <a:headEnd/>
            <a:tailEnd/>
          </a:ln>
        </p:spPr>
        <p:txBody>
          <a:bodyPr/>
          <a:lstStyle/>
          <a:p>
            <a:endParaRPr lang="ja-JP" altLang="en-US"/>
          </a:p>
        </p:txBody>
      </p:sp>
      <p:sp>
        <p:nvSpPr>
          <p:cNvPr id="88" name="Freeform 34"/>
          <p:cNvSpPr>
            <a:spLocks/>
          </p:cNvSpPr>
          <p:nvPr/>
        </p:nvSpPr>
        <p:spPr bwMode="auto">
          <a:xfrm>
            <a:off x="4725988" y="3725863"/>
            <a:ext cx="182562" cy="36512"/>
          </a:xfrm>
          <a:custGeom>
            <a:avLst/>
            <a:gdLst/>
            <a:ahLst/>
            <a:cxnLst>
              <a:cxn ang="0">
                <a:pos x="182" y="47"/>
              </a:cxn>
              <a:cxn ang="0">
                <a:pos x="230" y="0"/>
              </a:cxn>
              <a:cxn ang="0">
                <a:pos x="48" y="0"/>
              </a:cxn>
              <a:cxn ang="0">
                <a:pos x="0" y="47"/>
              </a:cxn>
              <a:cxn ang="0">
                <a:pos x="182" y="47"/>
              </a:cxn>
            </a:cxnLst>
            <a:rect l="0" t="0" r="r" b="b"/>
            <a:pathLst>
              <a:path w="230" h="47">
                <a:moveTo>
                  <a:pt x="182" y="47"/>
                </a:moveTo>
                <a:lnTo>
                  <a:pt x="230" y="0"/>
                </a:lnTo>
                <a:lnTo>
                  <a:pt x="48" y="0"/>
                </a:lnTo>
                <a:lnTo>
                  <a:pt x="0" y="47"/>
                </a:lnTo>
                <a:lnTo>
                  <a:pt x="182" y="47"/>
                </a:lnTo>
                <a:close/>
              </a:path>
            </a:pathLst>
          </a:custGeom>
          <a:solidFill>
            <a:srgbClr val="BF0000"/>
          </a:solidFill>
          <a:ln w="9525">
            <a:noFill/>
            <a:round/>
            <a:headEnd/>
            <a:tailEnd/>
          </a:ln>
        </p:spPr>
        <p:txBody>
          <a:bodyPr/>
          <a:lstStyle/>
          <a:p>
            <a:endParaRPr lang="ja-JP" altLang="en-US"/>
          </a:p>
        </p:txBody>
      </p:sp>
      <p:sp>
        <p:nvSpPr>
          <p:cNvPr id="89" name="Freeform 35"/>
          <p:cNvSpPr>
            <a:spLocks/>
          </p:cNvSpPr>
          <p:nvPr/>
        </p:nvSpPr>
        <p:spPr bwMode="auto">
          <a:xfrm>
            <a:off x="5022850" y="3698875"/>
            <a:ext cx="38100" cy="152400"/>
          </a:xfrm>
          <a:custGeom>
            <a:avLst/>
            <a:gdLst/>
            <a:ahLst/>
            <a:cxnLst>
              <a:cxn ang="0">
                <a:pos x="0" y="193"/>
              </a:cxn>
              <a:cxn ang="0">
                <a:pos x="0" y="45"/>
              </a:cxn>
              <a:cxn ang="0">
                <a:pos x="48" y="0"/>
              </a:cxn>
              <a:cxn ang="0">
                <a:pos x="48" y="159"/>
              </a:cxn>
              <a:cxn ang="0">
                <a:pos x="0" y="193"/>
              </a:cxn>
            </a:cxnLst>
            <a:rect l="0" t="0" r="r" b="b"/>
            <a:pathLst>
              <a:path w="48" h="193">
                <a:moveTo>
                  <a:pt x="0" y="193"/>
                </a:moveTo>
                <a:lnTo>
                  <a:pt x="0" y="45"/>
                </a:lnTo>
                <a:lnTo>
                  <a:pt x="48" y="0"/>
                </a:lnTo>
                <a:lnTo>
                  <a:pt x="48" y="159"/>
                </a:lnTo>
                <a:lnTo>
                  <a:pt x="0" y="193"/>
                </a:lnTo>
                <a:close/>
              </a:path>
            </a:pathLst>
          </a:custGeom>
          <a:solidFill>
            <a:srgbClr val="800000"/>
          </a:solidFill>
          <a:ln w="9525">
            <a:noFill/>
            <a:round/>
            <a:headEnd/>
            <a:tailEnd/>
          </a:ln>
        </p:spPr>
        <p:txBody>
          <a:bodyPr/>
          <a:lstStyle/>
          <a:p>
            <a:endParaRPr lang="ja-JP" altLang="en-US"/>
          </a:p>
        </p:txBody>
      </p:sp>
      <p:sp>
        <p:nvSpPr>
          <p:cNvPr id="90" name="Rectangle 36"/>
          <p:cNvSpPr>
            <a:spLocks noChangeArrowheads="1"/>
          </p:cNvSpPr>
          <p:nvPr/>
        </p:nvSpPr>
        <p:spPr bwMode="auto">
          <a:xfrm>
            <a:off x="4884738" y="3735388"/>
            <a:ext cx="138112" cy="115887"/>
          </a:xfrm>
          <a:prstGeom prst="rect">
            <a:avLst/>
          </a:prstGeom>
          <a:solidFill>
            <a:srgbClr val="FF0000"/>
          </a:solidFill>
          <a:ln w="9525">
            <a:noFill/>
            <a:miter lim="800000"/>
            <a:headEnd/>
            <a:tailEnd/>
          </a:ln>
        </p:spPr>
        <p:txBody>
          <a:bodyPr/>
          <a:lstStyle/>
          <a:p>
            <a:endParaRPr lang="ja-JP" altLang="en-US"/>
          </a:p>
        </p:txBody>
      </p:sp>
      <p:sp>
        <p:nvSpPr>
          <p:cNvPr id="91" name="Freeform 37"/>
          <p:cNvSpPr>
            <a:spLocks/>
          </p:cNvSpPr>
          <p:nvPr/>
        </p:nvSpPr>
        <p:spPr bwMode="auto">
          <a:xfrm>
            <a:off x="4884738" y="3698875"/>
            <a:ext cx="176212" cy="36513"/>
          </a:xfrm>
          <a:custGeom>
            <a:avLst/>
            <a:gdLst/>
            <a:ahLst/>
            <a:cxnLst>
              <a:cxn ang="0">
                <a:pos x="172" y="45"/>
              </a:cxn>
              <a:cxn ang="0">
                <a:pos x="220" y="0"/>
              </a:cxn>
              <a:cxn ang="0">
                <a:pos x="48" y="0"/>
              </a:cxn>
              <a:cxn ang="0">
                <a:pos x="0" y="45"/>
              </a:cxn>
              <a:cxn ang="0">
                <a:pos x="172" y="45"/>
              </a:cxn>
            </a:cxnLst>
            <a:rect l="0" t="0" r="r" b="b"/>
            <a:pathLst>
              <a:path w="220" h="45">
                <a:moveTo>
                  <a:pt x="172" y="45"/>
                </a:moveTo>
                <a:lnTo>
                  <a:pt x="220" y="0"/>
                </a:lnTo>
                <a:lnTo>
                  <a:pt x="48" y="0"/>
                </a:lnTo>
                <a:lnTo>
                  <a:pt x="0" y="45"/>
                </a:lnTo>
                <a:lnTo>
                  <a:pt x="172" y="45"/>
                </a:lnTo>
                <a:close/>
              </a:path>
            </a:pathLst>
          </a:custGeom>
          <a:solidFill>
            <a:srgbClr val="BF0000"/>
          </a:solidFill>
          <a:ln w="9525">
            <a:noFill/>
            <a:round/>
            <a:headEnd/>
            <a:tailEnd/>
          </a:ln>
        </p:spPr>
        <p:txBody>
          <a:bodyPr/>
          <a:lstStyle/>
          <a:p>
            <a:endParaRPr lang="ja-JP" altLang="en-US"/>
          </a:p>
        </p:txBody>
      </p:sp>
      <p:sp>
        <p:nvSpPr>
          <p:cNvPr id="92" name="Freeform 38"/>
          <p:cNvSpPr>
            <a:spLocks/>
          </p:cNvSpPr>
          <p:nvPr/>
        </p:nvSpPr>
        <p:spPr bwMode="auto">
          <a:xfrm>
            <a:off x="5181600" y="3662363"/>
            <a:ext cx="38100" cy="188912"/>
          </a:xfrm>
          <a:custGeom>
            <a:avLst/>
            <a:gdLst/>
            <a:ahLst/>
            <a:cxnLst>
              <a:cxn ang="0">
                <a:pos x="0" y="239"/>
              </a:cxn>
              <a:cxn ang="0">
                <a:pos x="0" y="34"/>
              </a:cxn>
              <a:cxn ang="0">
                <a:pos x="48" y="0"/>
              </a:cxn>
              <a:cxn ang="0">
                <a:pos x="48" y="205"/>
              </a:cxn>
              <a:cxn ang="0">
                <a:pos x="0" y="239"/>
              </a:cxn>
            </a:cxnLst>
            <a:rect l="0" t="0" r="r" b="b"/>
            <a:pathLst>
              <a:path w="48" h="239">
                <a:moveTo>
                  <a:pt x="0" y="239"/>
                </a:moveTo>
                <a:lnTo>
                  <a:pt x="0" y="34"/>
                </a:lnTo>
                <a:lnTo>
                  <a:pt x="48" y="0"/>
                </a:lnTo>
                <a:lnTo>
                  <a:pt x="48" y="205"/>
                </a:lnTo>
                <a:lnTo>
                  <a:pt x="0" y="239"/>
                </a:lnTo>
                <a:close/>
              </a:path>
            </a:pathLst>
          </a:custGeom>
          <a:solidFill>
            <a:srgbClr val="800000"/>
          </a:solidFill>
          <a:ln w="9525">
            <a:noFill/>
            <a:round/>
            <a:headEnd/>
            <a:tailEnd/>
          </a:ln>
        </p:spPr>
        <p:txBody>
          <a:bodyPr/>
          <a:lstStyle/>
          <a:p>
            <a:endParaRPr lang="ja-JP" altLang="en-US"/>
          </a:p>
        </p:txBody>
      </p:sp>
      <p:sp>
        <p:nvSpPr>
          <p:cNvPr id="93" name="Rectangle 39"/>
          <p:cNvSpPr>
            <a:spLocks noChangeArrowheads="1"/>
          </p:cNvSpPr>
          <p:nvPr/>
        </p:nvSpPr>
        <p:spPr bwMode="auto">
          <a:xfrm>
            <a:off x="5037138" y="3689350"/>
            <a:ext cx="144462" cy="161925"/>
          </a:xfrm>
          <a:prstGeom prst="rect">
            <a:avLst/>
          </a:prstGeom>
          <a:solidFill>
            <a:srgbClr val="FF0000"/>
          </a:solidFill>
          <a:ln w="9525">
            <a:noFill/>
            <a:miter lim="800000"/>
            <a:headEnd/>
            <a:tailEnd/>
          </a:ln>
        </p:spPr>
        <p:txBody>
          <a:bodyPr/>
          <a:lstStyle/>
          <a:p>
            <a:endParaRPr lang="ja-JP" altLang="en-US"/>
          </a:p>
        </p:txBody>
      </p:sp>
      <p:sp>
        <p:nvSpPr>
          <p:cNvPr id="94" name="Freeform 40"/>
          <p:cNvSpPr>
            <a:spLocks/>
          </p:cNvSpPr>
          <p:nvPr/>
        </p:nvSpPr>
        <p:spPr bwMode="auto">
          <a:xfrm>
            <a:off x="5037138" y="3662363"/>
            <a:ext cx="182562" cy="26987"/>
          </a:xfrm>
          <a:custGeom>
            <a:avLst/>
            <a:gdLst/>
            <a:ahLst/>
            <a:cxnLst>
              <a:cxn ang="0">
                <a:pos x="182" y="34"/>
              </a:cxn>
              <a:cxn ang="0">
                <a:pos x="230" y="0"/>
              </a:cxn>
              <a:cxn ang="0">
                <a:pos x="48" y="0"/>
              </a:cxn>
              <a:cxn ang="0">
                <a:pos x="0" y="34"/>
              </a:cxn>
              <a:cxn ang="0">
                <a:pos x="182" y="34"/>
              </a:cxn>
            </a:cxnLst>
            <a:rect l="0" t="0" r="r" b="b"/>
            <a:pathLst>
              <a:path w="230" h="34">
                <a:moveTo>
                  <a:pt x="182" y="34"/>
                </a:moveTo>
                <a:lnTo>
                  <a:pt x="230" y="0"/>
                </a:lnTo>
                <a:lnTo>
                  <a:pt x="48" y="0"/>
                </a:lnTo>
                <a:lnTo>
                  <a:pt x="0" y="34"/>
                </a:lnTo>
                <a:lnTo>
                  <a:pt x="182" y="34"/>
                </a:lnTo>
                <a:close/>
              </a:path>
            </a:pathLst>
          </a:custGeom>
          <a:solidFill>
            <a:srgbClr val="BF0000"/>
          </a:solidFill>
          <a:ln w="9525">
            <a:noFill/>
            <a:round/>
            <a:headEnd/>
            <a:tailEnd/>
          </a:ln>
        </p:spPr>
        <p:txBody>
          <a:bodyPr/>
          <a:lstStyle/>
          <a:p>
            <a:endParaRPr lang="ja-JP" altLang="en-US"/>
          </a:p>
        </p:txBody>
      </p:sp>
      <p:sp>
        <p:nvSpPr>
          <p:cNvPr id="95" name="Freeform 41"/>
          <p:cNvSpPr>
            <a:spLocks/>
          </p:cNvSpPr>
          <p:nvPr/>
        </p:nvSpPr>
        <p:spPr bwMode="auto">
          <a:xfrm>
            <a:off x="5334000" y="3617913"/>
            <a:ext cx="38100" cy="233362"/>
          </a:xfrm>
          <a:custGeom>
            <a:avLst/>
            <a:gdLst/>
            <a:ahLst/>
            <a:cxnLst>
              <a:cxn ang="0">
                <a:pos x="0" y="296"/>
              </a:cxn>
              <a:cxn ang="0">
                <a:pos x="0" y="46"/>
              </a:cxn>
              <a:cxn ang="0">
                <a:pos x="48" y="0"/>
              </a:cxn>
              <a:cxn ang="0">
                <a:pos x="48" y="262"/>
              </a:cxn>
              <a:cxn ang="0">
                <a:pos x="0" y="296"/>
              </a:cxn>
            </a:cxnLst>
            <a:rect l="0" t="0" r="r" b="b"/>
            <a:pathLst>
              <a:path w="48" h="296">
                <a:moveTo>
                  <a:pt x="0" y="296"/>
                </a:moveTo>
                <a:lnTo>
                  <a:pt x="0" y="46"/>
                </a:lnTo>
                <a:lnTo>
                  <a:pt x="48" y="0"/>
                </a:lnTo>
                <a:lnTo>
                  <a:pt x="48" y="262"/>
                </a:lnTo>
                <a:lnTo>
                  <a:pt x="0" y="296"/>
                </a:lnTo>
                <a:close/>
              </a:path>
            </a:pathLst>
          </a:custGeom>
          <a:solidFill>
            <a:srgbClr val="800000"/>
          </a:solidFill>
          <a:ln w="9525">
            <a:noFill/>
            <a:round/>
            <a:headEnd/>
            <a:tailEnd/>
          </a:ln>
        </p:spPr>
        <p:txBody>
          <a:bodyPr/>
          <a:lstStyle/>
          <a:p>
            <a:endParaRPr lang="ja-JP" altLang="en-US"/>
          </a:p>
        </p:txBody>
      </p:sp>
      <p:sp>
        <p:nvSpPr>
          <p:cNvPr id="96" name="Rectangle 42"/>
          <p:cNvSpPr>
            <a:spLocks noChangeArrowheads="1"/>
          </p:cNvSpPr>
          <p:nvPr/>
        </p:nvSpPr>
        <p:spPr bwMode="auto">
          <a:xfrm>
            <a:off x="5195888" y="3652838"/>
            <a:ext cx="138112" cy="198437"/>
          </a:xfrm>
          <a:prstGeom prst="rect">
            <a:avLst/>
          </a:prstGeom>
          <a:solidFill>
            <a:srgbClr val="FF0000"/>
          </a:solidFill>
          <a:ln w="9525">
            <a:noFill/>
            <a:miter lim="800000"/>
            <a:headEnd/>
            <a:tailEnd/>
          </a:ln>
        </p:spPr>
        <p:txBody>
          <a:bodyPr/>
          <a:lstStyle/>
          <a:p>
            <a:endParaRPr lang="ja-JP" altLang="en-US"/>
          </a:p>
        </p:txBody>
      </p:sp>
      <p:sp>
        <p:nvSpPr>
          <p:cNvPr id="97" name="Freeform 43"/>
          <p:cNvSpPr>
            <a:spLocks/>
          </p:cNvSpPr>
          <p:nvPr/>
        </p:nvSpPr>
        <p:spPr bwMode="auto">
          <a:xfrm>
            <a:off x="5195888" y="3617913"/>
            <a:ext cx="176212" cy="34925"/>
          </a:xfrm>
          <a:custGeom>
            <a:avLst/>
            <a:gdLst/>
            <a:ahLst/>
            <a:cxnLst>
              <a:cxn ang="0">
                <a:pos x="173" y="46"/>
              </a:cxn>
              <a:cxn ang="0">
                <a:pos x="221" y="0"/>
              </a:cxn>
              <a:cxn ang="0">
                <a:pos x="48" y="0"/>
              </a:cxn>
              <a:cxn ang="0">
                <a:pos x="0" y="46"/>
              </a:cxn>
              <a:cxn ang="0">
                <a:pos x="173" y="46"/>
              </a:cxn>
            </a:cxnLst>
            <a:rect l="0" t="0" r="r" b="b"/>
            <a:pathLst>
              <a:path w="221" h="46">
                <a:moveTo>
                  <a:pt x="173" y="46"/>
                </a:moveTo>
                <a:lnTo>
                  <a:pt x="221" y="0"/>
                </a:lnTo>
                <a:lnTo>
                  <a:pt x="48" y="0"/>
                </a:lnTo>
                <a:lnTo>
                  <a:pt x="0" y="46"/>
                </a:lnTo>
                <a:lnTo>
                  <a:pt x="173" y="46"/>
                </a:lnTo>
                <a:close/>
              </a:path>
            </a:pathLst>
          </a:custGeom>
          <a:solidFill>
            <a:srgbClr val="BF0000"/>
          </a:solidFill>
          <a:ln w="9525">
            <a:noFill/>
            <a:round/>
            <a:headEnd/>
            <a:tailEnd/>
          </a:ln>
        </p:spPr>
        <p:txBody>
          <a:bodyPr/>
          <a:lstStyle/>
          <a:p>
            <a:endParaRPr lang="ja-JP" altLang="en-US"/>
          </a:p>
        </p:txBody>
      </p:sp>
      <p:sp>
        <p:nvSpPr>
          <p:cNvPr id="98" name="Freeform 44"/>
          <p:cNvSpPr>
            <a:spLocks/>
          </p:cNvSpPr>
          <p:nvPr/>
        </p:nvSpPr>
        <p:spPr bwMode="auto">
          <a:xfrm>
            <a:off x="5492750" y="3581400"/>
            <a:ext cx="38100" cy="269875"/>
          </a:xfrm>
          <a:custGeom>
            <a:avLst/>
            <a:gdLst/>
            <a:ahLst/>
            <a:cxnLst>
              <a:cxn ang="0">
                <a:pos x="0" y="341"/>
              </a:cxn>
              <a:cxn ang="0">
                <a:pos x="0" y="34"/>
              </a:cxn>
              <a:cxn ang="0">
                <a:pos x="48" y="0"/>
              </a:cxn>
              <a:cxn ang="0">
                <a:pos x="48" y="307"/>
              </a:cxn>
              <a:cxn ang="0">
                <a:pos x="0" y="341"/>
              </a:cxn>
            </a:cxnLst>
            <a:rect l="0" t="0" r="r" b="b"/>
            <a:pathLst>
              <a:path w="48" h="341">
                <a:moveTo>
                  <a:pt x="0" y="341"/>
                </a:moveTo>
                <a:lnTo>
                  <a:pt x="0" y="34"/>
                </a:lnTo>
                <a:lnTo>
                  <a:pt x="48" y="0"/>
                </a:lnTo>
                <a:lnTo>
                  <a:pt x="48" y="307"/>
                </a:lnTo>
                <a:lnTo>
                  <a:pt x="0" y="341"/>
                </a:lnTo>
                <a:close/>
              </a:path>
            </a:pathLst>
          </a:custGeom>
          <a:solidFill>
            <a:srgbClr val="800000"/>
          </a:solidFill>
          <a:ln w="9525">
            <a:noFill/>
            <a:round/>
            <a:headEnd/>
            <a:tailEnd/>
          </a:ln>
        </p:spPr>
        <p:txBody>
          <a:bodyPr/>
          <a:lstStyle/>
          <a:p>
            <a:endParaRPr lang="ja-JP" altLang="en-US"/>
          </a:p>
        </p:txBody>
      </p:sp>
      <p:sp>
        <p:nvSpPr>
          <p:cNvPr id="99" name="Rectangle 45"/>
          <p:cNvSpPr>
            <a:spLocks noChangeArrowheads="1"/>
          </p:cNvSpPr>
          <p:nvPr/>
        </p:nvSpPr>
        <p:spPr bwMode="auto">
          <a:xfrm>
            <a:off x="5348288" y="3608388"/>
            <a:ext cx="144462" cy="242887"/>
          </a:xfrm>
          <a:prstGeom prst="rect">
            <a:avLst/>
          </a:prstGeom>
          <a:solidFill>
            <a:srgbClr val="FF0000"/>
          </a:solidFill>
          <a:ln w="9525">
            <a:noFill/>
            <a:miter lim="800000"/>
            <a:headEnd/>
            <a:tailEnd/>
          </a:ln>
        </p:spPr>
        <p:txBody>
          <a:bodyPr/>
          <a:lstStyle/>
          <a:p>
            <a:endParaRPr lang="ja-JP" altLang="en-US"/>
          </a:p>
        </p:txBody>
      </p:sp>
      <p:sp>
        <p:nvSpPr>
          <p:cNvPr id="100" name="Freeform 46"/>
          <p:cNvSpPr>
            <a:spLocks/>
          </p:cNvSpPr>
          <p:nvPr/>
        </p:nvSpPr>
        <p:spPr bwMode="auto">
          <a:xfrm>
            <a:off x="5348288" y="3581400"/>
            <a:ext cx="182562" cy="26988"/>
          </a:xfrm>
          <a:custGeom>
            <a:avLst/>
            <a:gdLst/>
            <a:ahLst/>
            <a:cxnLst>
              <a:cxn ang="0">
                <a:pos x="182" y="34"/>
              </a:cxn>
              <a:cxn ang="0">
                <a:pos x="230" y="0"/>
              </a:cxn>
              <a:cxn ang="0">
                <a:pos x="48" y="0"/>
              </a:cxn>
              <a:cxn ang="0">
                <a:pos x="0" y="34"/>
              </a:cxn>
              <a:cxn ang="0">
                <a:pos x="182" y="34"/>
              </a:cxn>
            </a:cxnLst>
            <a:rect l="0" t="0" r="r" b="b"/>
            <a:pathLst>
              <a:path w="230" h="34">
                <a:moveTo>
                  <a:pt x="182" y="34"/>
                </a:moveTo>
                <a:lnTo>
                  <a:pt x="230" y="0"/>
                </a:lnTo>
                <a:lnTo>
                  <a:pt x="48" y="0"/>
                </a:lnTo>
                <a:lnTo>
                  <a:pt x="0" y="34"/>
                </a:lnTo>
                <a:lnTo>
                  <a:pt x="182" y="34"/>
                </a:lnTo>
                <a:close/>
              </a:path>
            </a:pathLst>
          </a:custGeom>
          <a:solidFill>
            <a:srgbClr val="BF0000"/>
          </a:solidFill>
          <a:ln w="9525">
            <a:noFill/>
            <a:round/>
            <a:headEnd/>
            <a:tailEnd/>
          </a:ln>
        </p:spPr>
        <p:txBody>
          <a:bodyPr/>
          <a:lstStyle/>
          <a:p>
            <a:endParaRPr lang="ja-JP" altLang="en-US"/>
          </a:p>
        </p:txBody>
      </p:sp>
      <p:sp>
        <p:nvSpPr>
          <p:cNvPr id="101" name="Freeform 47"/>
          <p:cNvSpPr>
            <a:spLocks/>
          </p:cNvSpPr>
          <p:nvPr/>
        </p:nvSpPr>
        <p:spPr bwMode="auto">
          <a:xfrm>
            <a:off x="5645150" y="3535363"/>
            <a:ext cx="38100" cy="315912"/>
          </a:xfrm>
          <a:custGeom>
            <a:avLst/>
            <a:gdLst/>
            <a:ahLst/>
            <a:cxnLst>
              <a:cxn ang="0">
                <a:pos x="0" y="398"/>
              </a:cxn>
              <a:cxn ang="0">
                <a:pos x="0" y="45"/>
              </a:cxn>
              <a:cxn ang="0">
                <a:pos x="48" y="0"/>
              </a:cxn>
              <a:cxn ang="0">
                <a:pos x="48" y="364"/>
              </a:cxn>
              <a:cxn ang="0">
                <a:pos x="0" y="398"/>
              </a:cxn>
            </a:cxnLst>
            <a:rect l="0" t="0" r="r" b="b"/>
            <a:pathLst>
              <a:path w="48" h="398">
                <a:moveTo>
                  <a:pt x="0" y="398"/>
                </a:moveTo>
                <a:lnTo>
                  <a:pt x="0" y="45"/>
                </a:lnTo>
                <a:lnTo>
                  <a:pt x="48" y="0"/>
                </a:lnTo>
                <a:lnTo>
                  <a:pt x="48" y="364"/>
                </a:lnTo>
                <a:lnTo>
                  <a:pt x="0" y="398"/>
                </a:lnTo>
                <a:close/>
              </a:path>
            </a:pathLst>
          </a:custGeom>
          <a:solidFill>
            <a:srgbClr val="800000"/>
          </a:solidFill>
          <a:ln w="9525">
            <a:noFill/>
            <a:round/>
            <a:headEnd/>
            <a:tailEnd/>
          </a:ln>
        </p:spPr>
        <p:txBody>
          <a:bodyPr/>
          <a:lstStyle/>
          <a:p>
            <a:endParaRPr lang="ja-JP" altLang="en-US"/>
          </a:p>
        </p:txBody>
      </p:sp>
      <p:sp>
        <p:nvSpPr>
          <p:cNvPr id="102" name="Rectangle 48"/>
          <p:cNvSpPr>
            <a:spLocks noChangeArrowheads="1"/>
          </p:cNvSpPr>
          <p:nvPr/>
        </p:nvSpPr>
        <p:spPr bwMode="auto">
          <a:xfrm>
            <a:off x="5508625" y="3571875"/>
            <a:ext cx="136525" cy="279400"/>
          </a:xfrm>
          <a:prstGeom prst="rect">
            <a:avLst/>
          </a:prstGeom>
          <a:solidFill>
            <a:srgbClr val="FF0000"/>
          </a:solidFill>
          <a:ln w="9525">
            <a:noFill/>
            <a:miter lim="800000"/>
            <a:headEnd/>
            <a:tailEnd/>
          </a:ln>
        </p:spPr>
        <p:txBody>
          <a:bodyPr/>
          <a:lstStyle/>
          <a:p>
            <a:endParaRPr lang="ja-JP" altLang="en-US"/>
          </a:p>
        </p:txBody>
      </p:sp>
      <p:sp>
        <p:nvSpPr>
          <p:cNvPr id="103" name="Freeform 49"/>
          <p:cNvSpPr>
            <a:spLocks/>
          </p:cNvSpPr>
          <p:nvPr/>
        </p:nvSpPr>
        <p:spPr bwMode="auto">
          <a:xfrm>
            <a:off x="5508625" y="3535363"/>
            <a:ext cx="174625" cy="36512"/>
          </a:xfrm>
          <a:custGeom>
            <a:avLst/>
            <a:gdLst/>
            <a:ahLst/>
            <a:cxnLst>
              <a:cxn ang="0">
                <a:pos x="172" y="45"/>
              </a:cxn>
              <a:cxn ang="0">
                <a:pos x="220" y="0"/>
              </a:cxn>
              <a:cxn ang="0">
                <a:pos x="48" y="0"/>
              </a:cxn>
              <a:cxn ang="0">
                <a:pos x="0" y="45"/>
              </a:cxn>
              <a:cxn ang="0">
                <a:pos x="172" y="45"/>
              </a:cxn>
            </a:cxnLst>
            <a:rect l="0" t="0" r="r" b="b"/>
            <a:pathLst>
              <a:path w="220" h="45">
                <a:moveTo>
                  <a:pt x="172" y="45"/>
                </a:moveTo>
                <a:lnTo>
                  <a:pt x="220" y="0"/>
                </a:lnTo>
                <a:lnTo>
                  <a:pt x="48" y="0"/>
                </a:lnTo>
                <a:lnTo>
                  <a:pt x="0" y="45"/>
                </a:lnTo>
                <a:lnTo>
                  <a:pt x="172" y="45"/>
                </a:lnTo>
                <a:close/>
              </a:path>
            </a:pathLst>
          </a:custGeom>
          <a:solidFill>
            <a:srgbClr val="BF0000"/>
          </a:solidFill>
          <a:ln w="9525">
            <a:noFill/>
            <a:round/>
            <a:headEnd/>
            <a:tailEnd/>
          </a:ln>
        </p:spPr>
        <p:txBody>
          <a:bodyPr/>
          <a:lstStyle/>
          <a:p>
            <a:endParaRPr lang="ja-JP" altLang="en-US"/>
          </a:p>
        </p:txBody>
      </p:sp>
      <p:sp>
        <p:nvSpPr>
          <p:cNvPr id="104" name="Freeform 50"/>
          <p:cNvSpPr>
            <a:spLocks/>
          </p:cNvSpPr>
          <p:nvPr/>
        </p:nvSpPr>
        <p:spPr bwMode="auto">
          <a:xfrm>
            <a:off x="5803900" y="3473450"/>
            <a:ext cx="38100" cy="377825"/>
          </a:xfrm>
          <a:custGeom>
            <a:avLst/>
            <a:gdLst/>
            <a:ahLst/>
            <a:cxnLst>
              <a:cxn ang="0">
                <a:pos x="0" y="477"/>
              </a:cxn>
              <a:cxn ang="0">
                <a:pos x="0" y="45"/>
              </a:cxn>
              <a:cxn ang="0">
                <a:pos x="47" y="0"/>
              </a:cxn>
              <a:cxn ang="0">
                <a:pos x="47" y="443"/>
              </a:cxn>
              <a:cxn ang="0">
                <a:pos x="0" y="477"/>
              </a:cxn>
            </a:cxnLst>
            <a:rect l="0" t="0" r="r" b="b"/>
            <a:pathLst>
              <a:path w="47" h="477">
                <a:moveTo>
                  <a:pt x="0" y="477"/>
                </a:moveTo>
                <a:lnTo>
                  <a:pt x="0" y="45"/>
                </a:lnTo>
                <a:lnTo>
                  <a:pt x="47" y="0"/>
                </a:lnTo>
                <a:lnTo>
                  <a:pt x="47" y="443"/>
                </a:lnTo>
                <a:lnTo>
                  <a:pt x="0" y="477"/>
                </a:lnTo>
                <a:close/>
              </a:path>
            </a:pathLst>
          </a:custGeom>
          <a:solidFill>
            <a:srgbClr val="800000"/>
          </a:solidFill>
          <a:ln w="9525">
            <a:noFill/>
            <a:round/>
            <a:headEnd/>
            <a:tailEnd/>
          </a:ln>
        </p:spPr>
        <p:txBody>
          <a:bodyPr/>
          <a:lstStyle/>
          <a:p>
            <a:endParaRPr lang="ja-JP" altLang="en-US"/>
          </a:p>
        </p:txBody>
      </p:sp>
      <p:sp>
        <p:nvSpPr>
          <p:cNvPr id="105" name="Rectangle 51"/>
          <p:cNvSpPr>
            <a:spLocks noChangeArrowheads="1"/>
          </p:cNvSpPr>
          <p:nvPr/>
        </p:nvSpPr>
        <p:spPr bwMode="auto">
          <a:xfrm>
            <a:off x="5661025" y="3509963"/>
            <a:ext cx="142875" cy="341312"/>
          </a:xfrm>
          <a:prstGeom prst="rect">
            <a:avLst/>
          </a:prstGeom>
          <a:solidFill>
            <a:srgbClr val="FF0000"/>
          </a:solidFill>
          <a:ln w="9525">
            <a:noFill/>
            <a:miter lim="800000"/>
            <a:headEnd/>
            <a:tailEnd/>
          </a:ln>
        </p:spPr>
        <p:txBody>
          <a:bodyPr/>
          <a:lstStyle/>
          <a:p>
            <a:endParaRPr lang="ja-JP" altLang="en-US"/>
          </a:p>
        </p:txBody>
      </p:sp>
      <p:sp>
        <p:nvSpPr>
          <p:cNvPr id="106" name="Freeform 52"/>
          <p:cNvSpPr>
            <a:spLocks/>
          </p:cNvSpPr>
          <p:nvPr/>
        </p:nvSpPr>
        <p:spPr bwMode="auto">
          <a:xfrm>
            <a:off x="5661025" y="3473450"/>
            <a:ext cx="180975" cy="36513"/>
          </a:xfrm>
          <a:custGeom>
            <a:avLst/>
            <a:gdLst/>
            <a:ahLst/>
            <a:cxnLst>
              <a:cxn ang="0">
                <a:pos x="181" y="45"/>
              </a:cxn>
              <a:cxn ang="0">
                <a:pos x="228" y="0"/>
              </a:cxn>
              <a:cxn ang="0">
                <a:pos x="48" y="0"/>
              </a:cxn>
              <a:cxn ang="0">
                <a:pos x="0" y="45"/>
              </a:cxn>
              <a:cxn ang="0">
                <a:pos x="181" y="45"/>
              </a:cxn>
            </a:cxnLst>
            <a:rect l="0" t="0" r="r" b="b"/>
            <a:pathLst>
              <a:path w="228" h="45">
                <a:moveTo>
                  <a:pt x="181" y="45"/>
                </a:moveTo>
                <a:lnTo>
                  <a:pt x="228" y="0"/>
                </a:lnTo>
                <a:lnTo>
                  <a:pt x="48" y="0"/>
                </a:lnTo>
                <a:lnTo>
                  <a:pt x="0" y="45"/>
                </a:lnTo>
                <a:lnTo>
                  <a:pt x="181" y="45"/>
                </a:lnTo>
                <a:close/>
              </a:path>
            </a:pathLst>
          </a:custGeom>
          <a:solidFill>
            <a:srgbClr val="BF0000"/>
          </a:solidFill>
          <a:ln w="9525">
            <a:noFill/>
            <a:round/>
            <a:headEnd/>
            <a:tailEnd/>
          </a:ln>
        </p:spPr>
        <p:txBody>
          <a:bodyPr/>
          <a:lstStyle/>
          <a:p>
            <a:endParaRPr lang="ja-JP" altLang="en-US"/>
          </a:p>
        </p:txBody>
      </p:sp>
      <p:sp>
        <p:nvSpPr>
          <p:cNvPr id="107" name="Freeform 53"/>
          <p:cNvSpPr>
            <a:spLocks/>
          </p:cNvSpPr>
          <p:nvPr/>
        </p:nvSpPr>
        <p:spPr bwMode="auto">
          <a:xfrm>
            <a:off x="5956300" y="3419475"/>
            <a:ext cx="38100" cy="431800"/>
          </a:xfrm>
          <a:custGeom>
            <a:avLst/>
            <a:gdLst/>
            <a:ahLst/>
            <a:cxnLst>
              <a:cxn ang="0">
                <a:pos x="0" y="546"/>
              </a:cxn>
              <a:cxn ang="0">
                <a:pos x="0" y="46"/>
              </a:cxn>
              <a:cxn ang="0">
                <a:pos x="48" y="0"/>
              </a:cxn>
              <a:cxn ang="0">
                <a:pos x="48" y="512"/>
              </a:cxn>
              <a:cxn ang="0">
                <a:pos x="0" y="546"/>
              </a:cxn>
            </a:cxnLst>
            <a:rect l="0" t="0" r="r" b="b"/>
            <a:pathLst>
              <a:path w="48" h="546">
                <a:moveTo>
                  <a:pt x="0" y="546"/>
                </a:moveTo>
                <a:lnTo>
                  <a:pt x="0" y="46"/>
                </a:lnTo>
                <a:lnTo>
                  <a:pt x="48" y="0"/>
                </a:lnTo>
                <a:lnTo>
                  <a:pt x="48" y="512"/>
                </a:lnTo>
                <a:lnTo>
                  <a:pt x="0" y="546"/>
                </a:lnTo>
                <a:close/>
              </a:path>
            </a:pathLst>
          </a:custGeom>
          <a:solidFill>
            <a:srgbClr val="800000"/>
          </a:solidFill>
          <a:ln w="9525">
            <a:noFill/>
            <a:round/>
            <a:headEnd/>
            <a:tailEnd/>
          </a:ln>
        </p:spPr>
        <p:txBody>
          <a:bodyPr/>
          <a:lstStyle/>
          <a:p>
            <a:endParaRPr lang="ja-JP" altLang="en-US"/>
          </a:p>
        </p:txBody>
      </p:sp>
      <p:sp>
        <p:nvSpPr>
          <p:cNvPr id="108" name="Rectangle 54"/>
          <p:cNvSpPr>
            <a:spLocks noChangeArrowheads="1"/>
          </p:cNvSpPr>
          <p:nvPr/>
        </p:nvSpPr>
        <p:spPr bwMode="auto">
          <a:xfrm>
            <a:off x="5819775" y="3454400"/>
            <a:ext cx="136525" cy="396875"/>
          </a:xfrm>
          <a:prstGeom prst="rect">
            <a:avLst/>
          </a:prstGeom>
          <a:solidFill>
            <a:srgbClr val="FF0000"/>
          </a:solidFill>
          <a:ln w="9525">
            <a:noFill/>
            <a:miter lim="800000"/>
            <a:headEnd/>
            <a:tailEnd/>
          </a:ln>
        </p:spPr>
        <p:txBody>
          <a:bodyPr/>
          <a:lstStyle/>
          <a:p>
            <a:endParaRPr lang="ja-JP" altLang="en-US"/>
          </a:p>
        </p:txBody>
      </p:sp>
      <p:sp>
        <p:nvSpPr>
          <p:cNvPr id="109" name="Freeform 55"/>
          <p:cNvSpPr>
            <a:spLocks/>
          </p:cNvSpPr>
          <p:nvPr/>
        </p:nvSpPr>
        <p:spPr bwMode="auto">
          <a:xfrm>
            <a:off x="5819775" y="3419475"/>
            <a:ext cx="174625" cy="34925"/>
          </a:xfrm>
          <a:custGeom>
            <a:avLst/>
            <a:gdLst/>
            <a:ahLst/>
            <a:cxnLst>
              <a:cxn ang="0">
                <a:pos x="172" y="46"/>
              </a:cxn>
              <a:cxn ang="0">
                <a:pos x="220" y="0"/>
              </a:cxn>
              <a:cxn ang="0">
                <a:pos x="48" y="0"/>
              </a:cxn>
              <a:cxn ang="0">
                <a:pos x="0" y="46"/>
              </a:cxn>
              <a:cxn ang="0">
                <a:pos x="172" y="46"/>
              </a:cxn>
            </a:cxnLst>
            <a:rect l="0" t="0" r="r" b="b"/>
            <a:pathLst>
              <a:path w="220" h="46">
                <a:moveTo>
                  <a:pt x="172" y="46"/>
                </a:moveTo>
                <a:lnTo>
                  <a:pt x="220" y="0"/>
                </a:lnTo>
                <a:lnTo>
                  <a:pt x="48" y="0"/>
                </a:lnTo>
                <a:lnTo>
                  <a:pt x="0" y="46"/>
                </a:lnTo>
                <a:lnTo>
                  <a:pt x="172" y="46"/>
                </a:lnTo>
                <a:close/>
              </a:path>
            </a:pathLst>
          </a:custGeom>
          <a:solidFill>
            <a:srgbClr val="BF0000"/>
          </a:solidFill>
          <a:ln w="9525">
            <a:noFill/>
            <a:round/>
            <a:headEnd/>
            <a:tailEnd/>
          </a:ln>
        </p:spPr>
        <p:txBody>
          <a:bodyPr/>
          <a:lstStyle/>
          <a:p>
            <a:endParaRPr lang="ja-JP" altLang="en-US"/>
          </a:p>
        </p:txBody>
      </p:sp>
      <p:sp>
        <p:nvSpPr>
          <p:cNvPr id="110" name="Freeform 56"/>
          <p:cNvSpPr>
            <a:spLocks/>
          </p:cNvSpPr>
          <p:nvPr/>
        </p:nvSpPr>
        <p:spPr bwMode="auto">
          <a:xfrm>
            <a:off x="6116638" y="3409950"/>
            <a:ext cx="38100" cy="441325"/>
          </a:xfrm>
          <a:custGeom>
            <a:avLst/>
            <a:gdLst/>
            <a:ahLst/>
            <a:cxnLst>
              <a:cxn ang="0">
                <a:pos x="0" y="557"/>
              </a:cxn>
              <a:cxn ang="0">
                <a:pos x="0" y="45"/>
              </a:cxn>
              <a:cxn ang="0">
                <a:pos x="48" y="0"/>
              </a:cxn>
              <a:cxn ang="0">
                <a:pos x="48" y="523"/>
              </a:cxn>
              <a:cxn ang="0">
                <a:pos x="0" y="557"/>
              </a:cxn>
            </a:cxnLst>
            <a:rect l="0" t="0" r="r" b="b"/>
            <a:pathLst>
              <a:path w="48" h="557">
                <a:moveTo>
                  <a:pt x="0" y="557"/>
                </a:moveTo>
                <a:lnTo>
                  <a:pt x="0" y="45"/>
                </a:lnTo>
                <a:lnTo>
                  <a:pt x="48" y="0"/>
                </a:lnTo>
                <a:lnTo>
                  <a:pt x="48" y="523"/>
                </a:lnTo>
                <a:lnTo>
                  <a:pt x="0" y="557"/>
                </a:lnTo>
                <a:close/>
              </a:path>
            </a:pathLst>
          </a:custGeom>
          <a:solidFill>
            <a:srgbClr val="800000"/>
          </a:solidFill>
          <a:ln w="9525">
            <a:noFill/>
            <a:round/>
            <a:headEnd/>
            <a:tailEnd/>
          </a:ln>
        </p:spPr>
        <p:txBody>
          <a:bodyPr/>
          <a:lstStyle/>
          <a:p>
            <a:endParaRPr lang="ja-JP" altLang="en-US"/>
          </a:p>
        </p:txBody>
      </p:sp>
      <p:sp>
        <p:nvSpPr>
          <p:cNvPr id="111" name="Rectangle 57"/>
          <p:cNvSpPr>
            <a:spLocks noChangeArrowheads="1"/>
          </p:cNvSpPr>
          <p:nvPr/>
        </p:nvSpPr>
        <p:spPr bwMode="auto">
          <a:xfrm>
            <a:off x="5972175" y="3444875"/>
            <a:ext cx="144463" cy="406400"/>
          </a:xfrm>
          <a:prstGeom prst="rect">
            <a:avLst/>
          </a:prstGeom>
          <a:solidFill>
            <a:srgbClr val="FF0000"/>
          </a:solidFill>
          <a:ln w="9525">
            <a:noFill/>
            <a:miter lim="800000"/>
            <a:headEnd/>
            <a:tailEnd/>
          </a:ln>
        </p:spPr>
        <p:txBody>
          <a:bodyPr/>
          <a:lstStyle/>
          <a:p>
            <a:endParaRPr lang="ja-JP" altLang="en-US"/>
          </a:p>
        </p:txBody>
      </p:sp>
      <p:sp>
        <p:nvSpPr>
          <p:cNvPr id="112" name="Freeform 58"/>
          <p:cNvSpPr>
            <a:spLocks/>
          </p:cNvSpPr>
          <p:nvPr/>
        </p:nvSpPr>
        <p:spPr bwMode="auto">
          <a:xfrm>
            <a:off x="5972175" y="3409950"/>
            <a:ext cx="182563" cy="34925"/>
          </a:xfrm>
          <a:custGeom>
            <a:avLst/>
            <a:gdLst/>
            <a:ahLst/>
            <a:cxnLst>
              <a:cxn ang="0">
                <a:pos x="182" y="45"/>
              </a:cxn>
              <a:cxn ang="0">
                <a:pos x="230" y="0"/>
              </a:cxn>
              <a:cxn ang="0">
                <a:pos x="48" y="0"/>
              </a:cxn>
              <a:cxn ang="0">
                <a:pos x="0" y="45"/>
              </a:cxn>
              <a:cxn ang="0">
                <a:pos x="182" y="45"/>
              </a:cxn>
            </a:cxnLst>
            <a:rect l="0" t="0" r="r" b="b"/>
            <a:pathLst>
              <a:path w="230" h="45">
                <a:moveTo>
                  <a:pt x="182" y="45"/>
                </a:moveTo>
                <a:lnTo>
                  <a:pt x="230" y="0"/>
                </a:lnTo>
                <a:lnTo>
                  <a:pt x="48" y="0"/>
                </a:lnTo>
                <a:lnTo>
                  <a:pt x="0" y="45"/>
                </a:lnTo>
                <a:lnTo>
                  <a:pt x="182" y="45"/>
                </a:lnTo>
                <a:close/>
              </a:path>
            </a:pathLst>
          </a:custGeom>
          <a:solidFill>
            <a:srgbClr val="BF0000"/>
          </a:solidFill>
          <a:ln w="9525">
            <a:noFill/>
            <a:round/>
            <a:headEnd/>
            <a:tailEnd/>
          </a:ln>
        </p:spPr>
        <p:txBody>
          <a:bodyPr/>
          <a:lstStyle/>
          <a:p>
            <a:endParaRPr lang="ja-JP" altLang="en-US"/>
          </a:p>
        </p:txBody>
      </p:sp>
      <p:sp>
        <p:nvSpPr>
          <p:cNvPr id="113" name="Freeform 59"/>
          <p:cNvSpPr>
            <a:spLocks/>
          </p:cNvSpPr>
          <p:nvPr/>
        </p:nvSpPr>
        <p:spPr bwMode="auto">
          <a:xfrm>
            <a:off x="6269038" y="3355975"/>
            <a:ext cx="38100" cy="495300"/>
          </a:xfrm>
          <a:custGeom>
            <a:avLst/>
            <a:gdLst/>
            <a:ahLst/>
            <a:cxnLst>
              <a:cxn ang="0">
                <a:pos x="0" y="625"/>
              </a:cxn>
              <a:cxn ang="0">
                <a:pos x="0" y="46"/>
              </a:cxn>
              <a:cxn ang="0">
                <a:pos x="48" y="0"/>
              </a:cxn>
              <a:cxn ang="0">
                <a:pos x="48" y="591"/>
              </a:cxn>
              <a:cxn ang="0">
                <a:pos x="0" y="625"/>
              </a:cxn>
            </a:cxnLst>
            <a:rect l="0" t="0" r="r" b="b"/>
            <a:pathLst>
              <a:path w="48" h="625">
                <a:moveTo>
                  <a:pt x="0" y="625"/>
                </a:moveTo>
                <a:lnTo>
                  <a:pt x="0" y="46"/>
                </a:lnTo>
                <a:lnTo>
                  <a:pt x="48" y="0"/>
                </a:lnTo>
                <a:lnTo>
                  <a:pt x="48" y="591"/>
                </a:lnTo>
                <a:lnTo>
                  <a:pt x="0" y="625"/>
                </a:lnTo>
                <a:close/>
              </a:path>
            </a:pathLst>
          </a:custGeom>
          <a:solidFill>
            <a:srgbClr val="800000"/>
          </a:solidFill>
          <a:ln w="9525">
            <a:noFill/>
            <a:round/>
            <a:headEnd/>
            <a:tailEnd/>
          </a:ln>
        </p:spPr>
        <p:txBody>
          <a:bodyPr/>
          <a:lstStyle/>
          <a:p>
            <a:endParaRPr lang="ja-JP" altLang="en-US"/>
          </a:p>
        </p:txBody>
      </p:sp>
      <p:sp>
        <p:nvSpPr>
          <p:cNvPr id="114" name="Rectangle 60"/>
          <p:cNvSpPr>
            <a:spLocks noChangeArrowheads="1"/>
          </p:cNvSpPr>
          <p:nvPr/>
        </p:nvSpPr>
        <p:spPr bwMode="auto">
          <a:xfrm>
            <a:off x="6130925" y="3392488"/>
            <a:ext cx="138113" cy="458787"/>
          </a:xfrm>
          <a:prstGeom prst="rect">
            <a:avLst/>
          </a:prstGeom>
          <a:solidFill>
            <a:srgbClr val="FF0000"/>
          </a:solidFill>
          <a:ln w="9525">
            <a:noFill/>
            <a:miter lim="800000"/>
            <a:headEnd/>
            <a:tailEnd/>
          </a:ln>
        </p:spPr>
        <p:txBody>
          <a:bodyPr/>
          <a:lstStyle/>
          <a:p>
            <a:endParaRPr lang="ja-JP" altLang="en-US"/>
          </a:p>
        </p:txBody>
      </p:sp>
      <p:sp>
        <p:nvSpPr>
          <p:cNvPr id="115" name="Freeform 61"/>
          <p:cNvSpPr>
            <a:spLocks/>
          </p:cNvSpPr>
          <p:nvPr/>
        </p:nvSpPr>
        <p:spPr bwMode="auto">
          <a:xfrm>
            <a:off x="6130925" y="3355975"/>
            <a:ext cx="176213" cy="36513"/>
          </a:xfrm>
          <a:custGeom>
            <a:avLst/>
            <a:gdLst/>
            <a:ahLst/>
            <a:cxnLst>
              <a:cxn ang="0">
                <a:pos x="172" y="46"/>
              </a:cxn>
              <a:cxn ang="0">
                <a:pos x="220" y="0"/>
              </a:cxn>
              <a:cxn ang="0">
                <a:pos x="47" y="0"/>
              </a:cxn>
              <a:cxn ang="0">
                <a:pos x="0" y="46"/>
              </a:cxn>
              <a:cxn ang="0">
                <a:pos x="172" y="46"/>
              </a:cxn>
            </a:cxnLst>
            <a:rect l="0" t="0" r="r" b="b"/>
            <a:pathLst>
              <a:path w="220" h="46">
                <a:moveTo>
                  <a:pt x="172" y="46"/>
                </a:moveTo>
                <a:lnTo>
                  <a:pt x="220" y="0"/>
                </a:lnTo>
                <a:lnTo>
                  <a:pt x="47" y="0"/>
                </a:lnTo>
                <a:lnTo>
                  <a:pt x="0" y="46"/>
                </a:lnTo>
                <a:lnTo>
                  <a:pt x="172" y="46"/>
                </a:lnTo>
                <a:close/>
              </a:path>
            </a:pathLst>
          </a:custGeom>
          <a:solidFill>
            <a:srgbClr val="BF0000"/>
          </a:solidFill>
          <a:ln w="9525">
            <a:noFill/>
            <a:round/>
            <a:headEnd/>
            <a:tailEnd/>
          </a:ln>
        </p:spPr>
        <p:txBody>
          <a:bodyPr/>
          <a:lstStyle/>
          <a:p>
            <a:endParaRPr lang="ja-JP" altLang="en-US"/>
          </a:p>
        </p:txBody>
      </p:sp>
      <p:sp>
        <p:nvSpPr>
          <p:cNvPr id="116" name="Freeform 62"/>
          <p:cNvSpPr>
            <a:spLocks/>
          </p:cNvSpPr>
          <p:nvPr/>
        </p:nvSpPr>
        <p:spPr bwMode="auto">
          <a:xfrm>
            <a:off x="6427788" y="3311525"/>
            <a:ext cx="38100" cy="539750"/>
          </a:xfrm>
          <a:custGeom>
            <a:avLst/>
            <a:gdLst/>
            <a:ahLst/>
            <a:cxnLst>
              <a:cxn ang="0">
                <a:pos x="0" y="682"/>
              </a:cxn>
              <a:cxn ang="0">
                <a:pos x="0" y="46"/>
              </a:cxn>
              <a:cxn ang="0">
                <a:pos x="48" y="0"/>
              </a:cxn>
              <a:cxn ang="0">
                <a:pos x="48" y="648"/>
              </a:cxn>
              <a:cxn ang="0">
                <a:pos x="0" y="682"/>
              </a:cxn>
            </a:cxnLst>
            <a:rect l="0" t="0" r="r" b="b"/>
            <a:pathLst>
              <a:path w="48" h="682">
                <a:moveTo>
                  <a:pt x="0" y="682"/>
                </a:moveTo>
                <a:lnTo>
                  <a:pt x="0" y="46"/>
                </a:lnTo>
                <a:lnTo>
                  <a:pt x="48" y="0"/>
                </a:lnTo>
                <a:lnTo>
                  <a:pt x="48" y="648"/>
                </a:lnTo>
                <a:lnTo>
                  <a:pt x="0" y="682"/>
                </a:lnTo>
                <a:close/>
              </a:path>
            </a:pathLst>
          </a:custGeom>
          <a:solidFill>
            <a:srgbClr val="800000"/>
          </a:solidFill>
          <a:ln w="9525">
            <a:noFill/>
            <a:round/>
            <a:headEnd/>
            <a:tailEnd/>
          </a:ln>
        </p:spPr>
        <p:txBody>
          <a:bodyPr/>
          <a:lstStyle/>
          <a:p>
            <a:endParaRPr lang="ja-JP" altLang="en-US"/>
          </a:p>
        </p:txBody>
      </p:sp>
      <p:sp>
        <p:nvSpPr>
          <p:cNvPr id="117" name="Rectangle 63"/>
          <p:cNvSpPr>
            <a:spLocks noChangeArrowheads="1"/>
          </p:cNvSpPr>
          <p:nvPr/>
        </p:nvSpPr>
        <p:spPr bwMode="auto">
          <a:xfrm>
            <a:off x="6283325" y="3346450"/>
            <a:ext cx="144463" cy="504825"/>
          </a:xfrm>
          <a:prstGeom prst="rect">
            <a:avLst/>
          </a:prstGeom>
          <a:solidFill>
            <a:srgbClr val="FF0000"/>
          </a:solidFill>
          <a:ln w="9525">
            <a:noFill/>
            <a:miter lim="800000"/>
            <a:headEnd/>
            <a:tailEnd/>
          </a:ln>
        </p:spPr>
        <p:txBody>
          <a:bodyPr/>
          <a:lstStyle/>
          <a:p>
            <a:endParaRPr lang="ja-JP" altLang="en-US"/>
          </a:p>
        </p:txBody>
      </p:sp>
      <p:sp>
        <p:nvSpPr>
          <p:cNvPr id="118" name="Freeform 64"/>
          <p:cNvSpPr>
            <a:spLocks/>
          </p:cNvSpPr>
          <p:nvPr/>
        </p:nvSpPr>
        <p:spPr bwMode="auto">
          <a:xfrm>
            <a:off x="6283325" y="3311525"/>
            <a:ext cx="182563" cy="34925"/>
          </a:xfrm>
          <a:custGeom>
            <a:avLst/>
            <a:gdLst/>
            <a:ahLst/>
            <a:cxnLst>
              <a:cxn ang="0">
                <a:pos x="182" y="46"/>
              </a:cxn>
              <a:cxn ang="0">
                <a:pos x="230" y="0"/>
              </a:cxn>
              <a:cxn ang="0">
                <a:pos x="48" y="0"/>
              </a:cxn>
              <a:cxn ang="0">
                <a:pos x="0" y="46"/>
              </a:cxn>
              <a:cxn ang="0">
                <a:pos x="182" y="46"/>
              </a:cxn>
            </a:cxnLst>
            <a:rect l="0" t="0" r="r" b="b"/>
            <a:pathLst>
              <a:path w="230" h="46">
                <a:moveTo>
                  <a:pt x="182" y="46"/>
                </a:moveTo>
                <a:lnTo>
                  <a:pt x="230" y="0"/>
                </a:lnTo>
                <a:lnTo>
                  <a:pt x="48" y="0"/>
                </a:lnTo>
                <a:lnTo>
                  <a:pt x="0" y="46"/>
                </a:lnTo>
                <a:lnTo>
                  <a:pt x="182" y="46"/>
                </a:lnTo>
                <a:close/>
              </a:path>
            </a:pathLst>
          </a:custGeom>
          <a:solidFill>
            <a:srgbClr val="BF0000"/>
          </a:solidFill>
          <a:ln w="9525">
            <a:noFill/>
            <a:round/>
            <a:headEnd/>
            <a:tailEnd/>
          </a:ln>
        </p:spPr>
        <p:txBody>
          <a:bodyPr/>
          <a:lstStyle/>
          <a:p>
            <a:endParaRPr lang="ja-JP" altLang="en-US"/>
          </a:p>
        </p:txBody>
      </p:sp>
      <p:sp>
        <p:nvSpPr>
          <p:cNvPr id="119" name="Freeform 65"/>
          <p:cNvSpPr>
            <a:spLocks/>
          </p:cNvSpPr>
          <p:nvPr/>
        </p:nvSpPr>
        <p:spPr bwMode="auto">
          <a:xfrm>
            <a:off x="6580188" y="3255963"/>
            <a:ext cx="38100" cy="595312"/>
          </a:xfrm>
          <a:custGeom>
            <a:avLst/>
            <a:gdLst/>
            <a:ahLst/>
            <a:cxnLst>
              <a:cxn ang="0">
                <a:pos x="0" y="751"/>
              </a:cxn>
              <a:cxn ang="0">
                <a:pos x="0" y="34"/>
              </a:cxn>
              <a:cxn ang="0">
                <a:pos x="47" y="0"/>
              </a:cxn>
              <a:cxn ang="0">
                <a:pos x="47" y="717"/>
              </a:cxn>
              <a:cxn ang="0">
                <a:pos x="0" y="751"/>
              </a:cxn>
            </a:cxnLst>
            <a:rect l="0" t="0" r="r" b="b"/>
            <a:pathLst>
              <a:path w="47" h="751">
                <a:moveTo>
                  <a:pt x="0" y="751"/>
                </a:moveTo>
                <a:lnTo>
                  <a:pt x="0" y="34"/>
                </a:lnTo>
                <a:lnTo>
                  <a:pt x="47" y="0"/>
                </a:lnTo>
                <a:lnTo>
                  <a:pt x="47" y="717"/>
                </a:lnTo>
                <a:lnTo>
                  <a:pt x="0" y="751"/>
                </a:lnTo>
                <a:close/>
              </a:path>
            </a:pathLst>
          </a:custGeom>
          <a:solidFill>
            <a:srgbClr val="800000"/>
          </a:solidFill>
          <a:ln w="9525">
            <a:noFill/>
            <a:round/>
            <a:headEnd/>
            <a:tailEnd/>
          </a:ln>
        </p:spPr>
        <p:txBody>
          <a:bodyPr/>
          <a:lstStyle/>
          <a:p>
            <a:endParaRPr lang="ja-JP" altLang="en-US"/>
          </a:p>
        </p:txBody>
      </p:sp>
      <p:sp>
        <p:nvSpPr>
          <p:cNvPr id="120" name="Rectangle 66"/>
          <p:cNvSpPr>
            <a:spLocks noChangeArrowheads="1"/>
          </p:cNvSpPr>
          <p:nvPr/>
        </p:nvSpPr>
        <p:spPr bwMode="auto">
          <a:xfrm>
            <a:off x="6442075" y="3282950"/>
            <a:ext cx="138113" cy="568325"/>
          </a:xfrm>
          <a:prstGeom prst="rect">
            <a:avLst/>
          </a:prstGeom>
          <a:solidFill>
            <a:srgbClr val="FF0000"/>
          </a:solidFill>
          <a:ln w="9525">
            <a:noFill/>
            <a:miter lim="800000"/>
            <a:headEnd/>
            <a:tailEnd/>
          </a:ln>
        </p:spPr>
        <p:txBody>
          <a:bodyPr/>
          <a:lstStyle/>
          <a:p>
            <a:endParaRPr lang="ja-JP" altLang="en-US"/>
          </a:p>
        </p:txBody>
      </p:sp>
      <p:sp>
        <p:nvSpPr>
          <p:cNvPr id="121" name="Freeform 67"/>
          <p:cNvSpPr>
            <a:spLocks/>
          </p:cNvSpPr>
          <p:nvPr/>
        </p:nvSpPr>
        <p:spPr bwMode="auto">
          <a:xfrm>
            <a:off x="6442075" y="3255963"/>
            <a:ext cx="176213" cy="26987"/>
          </a:xfrm>
          <a:custGeom>
            <a:avLst/>
            <a:gdLst/>
            <a:ahLst/>
            <a:cxnLst>
              <a:cxn ang="0">
                <a:pos x="173" y="34"/>
              </a:cxn>
              <a:cxn ang="0">
                <a:pos x="220" y="0"/>
              </a:cxn>
              <a:cxn ang="0">
                <a:pos x="48" y="0"/>
              </a:cxn>
              <a:cxn ang="0">
                <a:pos x="0" y="34"/>
              </a:cxn>
              <a:cxn ang="0">
                <a:pos x="173" y="34"/>
              </a:cxn>
            </a:cxnLst>
            <a:rect l="0" t="0" r="r" b="b"/>
            <a:pathLst>
              <a:path w="220" h="34">
                <a:moveTo>
                  <a:pt x="173" y="34"/>
                </a:moveTo>
                <a:lnTo>
                  <a:pt x="220" y="0"/>
                </a:lnTo>
                <a:lnTo>
                  <a:pt x="48" y="0"/>
                </a:lnTo>
                <a:lnTo>
                  <a:pt x="0" y="34"/>
                </a:lnTo>
                <a:lnTo>
                  <a:pt x="173" y="34"/>
                </a:lnTo>
                <a:close/>
              </a:path>
            </a:pathLst>
          </a:custGeom>
          <a:solidFill>
            <a:srgbClr val="BF0000"/>
          </a:solidFill>
          <a:ln w="9525">
            <a:noFill/>
            <a:round/>
            <a:headEnd/>
            <a:tailEnd/>
          </a:ln>
        </p:spPr>
        <p:txBody>
          <a:bodyPr/>
          <a:lstStyle/>
          <a:p>
            <a:endParaRPr lang="ja-JP" altLang="en-US"/>
          </a:p>
        </p:txBody>
      </p:sp>
      <p:sp>
        <p:nvSpPr>
          <p:cNvPr id="122" name="Freeform 68"/>
          <p:cNvSpPr>
            <a:spLocks/>
          </p:cNvSpPr>
          <p:nvPr/>
        </p:nvSpPr>
        <p:spPr bwMode="auto">
          <a:xfrm>
            <a:off x="6738938" y="3192463"/>
            <a:ext cx="38100" cy="658812"/>
          </a:xfrm>
          <a:custGeom>
            <a:avLst/>
            <a:gdLst/>
            <a:ahLst/>
            <a:cxnLst>
              <a:cxn ang="0">
                <a:pos x="0" y="831"/>
              </a:cxn>
              <a:cxn ang="0">
                <a:pos x="0" y="47"/>
              </a:cxn>
              <a:cxn ang="0">
                <a:pos x="48" y="0"/>
              </a:cxn>
              <a:cxn ang="0">
                <a:pos x="48" y="797"/>
              </a:cxn>
              <a:cxn ang="0">
                <a:pos x="0" y="831"/>
              </a:cxn>
            </a:cxnLst>
            <a:rect l="0" t="0" r="r" b="b"/>
            <a:pathLst>
              <a:path w="48" h="831">
                <a:moveTo>
                  <a:pt x="0" y="831"/>
                </a:moveTo>
                <a:lnTo>
                  <a:pt x="0" y="47"/>
                </a:lnTo>
                <a:lnTo>
                  <a:pt x="48" y="0"/>
                </a:lnTo>
                <a:lnTo>
                  <a:pt x="48" y="797"/>
                </a:lnTo>
                <a:lnTo>
                  <a:pt x="0" y="831"/>
                </a:lnTo>
                <a:close/>
              </a:path>
            </a:pathLst>
          </a:custGeom>
          <a:solidFill>
            <a:srgbClr val="800000"/>
          </a:solidFill>
          <a:ln w="9525">
            <a:noFill/>
            <a:round/>
            <a:headEnd/>
            <a:tailEnd/>
          </a:ln>
        </p:spPr>
        <p:txBody>
          <a:bodyPr/>
          <a:lstStyle/>
          <a:p>
            <a:endParaRPr lang="ja-JP" altLang="en-US"/>
          </a:p>
        </p:txBody>
      </p:sp>
      <p:sp>
        <p:nvSpPr>
          <p:cNvPr id="123" name="Rectangle 69"/>
          <p:cNvSpPr>
            <a:spLocks noChangeArrowheads="1"/>
          </p:cNvSpPr>
          <p:nvPr/>
        </p:nvSpPr>
        <p:spPr bwMode="auto">
          <a:xfrm>
            <a:off x="6594475" y="3228975"/>
            <a:ext cx="144463" cy="622300"/>
          </a:xfrm>
          <a:prstGeom prst="rect">
            <a:avLst/>
          </a:prstGeom>
          <a:solidFill>
            <a:srgbClr val="FF0000"/>
          </a:solidFill>
          <a:ln w="9525">
            <a:noFill/>
            <a:miter lim="800000"/>
            <a:headEnd/>
            <a:tailEnd/>
          </a:ln>
        </p:spPr>
        <p:txBody>
          <a:bodyPr/>
          <a:lstStyle/>
          <a:p>
            <a:endParaRPr lang="ja-JP" altLang="en-US"/>
          </a:p>
        </p:txBody>
      </p:sp>
      <p:sp>
        <p:nvSpPr>
          <p:cNvPr id="124" name="Freeform 70"/>
          <p:cNvSpPr>
            <a:spLocks/>
          </p:cNvSpPr>
          <p:nvPr/>
        </p:nvSpPr>
        <p:spPr bwMode="auto">
          <a:xfrm>
            <a:off x="6594475" y="3192463"/>
            <a:ext cx="182563" cy="36512"/>
          </a:xfrm>
          <a:custGeom>
            <a:avLst/>
            <a:gdLst/>
            <a:ahLst/>
            <a:cxnLst>
              <a:cxn ang="0">
                <a:pos x="182" y="47"/>
              </a:cxn>
              <a:cxn ang="0">
                <a:pos x="230" y="0"/>
              </a:cxn>
              <a:cxn ang="0">
                <a:pos x="48" y="0"/>
              </a:cxn>
              <a:cxn ang="0">
                <a:pos x="0" y="47"/>
              </a:cxn>
              <a:cxn ang="0">
                <a:pos x="182" y="47"/>
              </a:cxn>
            </a:cxnLst>
            <a:rect l="0" t="0" r="r" b="b"/>
            <a:pathLst>
              <a:path w="230" h="47">
                <a:moveTo>
                  <a:pt x="182" y="47"/>
                </a:moveTo>
                <a:lnTo>
                  <a:pt x="230" y="0"/>
                </a:lnTo>
                <a:lnTo>
                  <a:pt x="48" y="0"/>
                </a:lnTo>
                <a:lnTo>
                  <a:pt x="0" y="47"/>
                </a:lnTo>
                <a:lnTo>
                  <a:pt x="182" y="47"/>
                </a:lnTo>
                <a:close/>
              </a:path>
            </a:pathLst>
          </a:custGeom>
          <a:solidFill>
            <a:srgbClr val="BF0000"/>
          </a:solidFill>
          <a:ln w="9525">
            <a:noFill/>
            <a:round/>
            <a:headEnd/>
            <a:tailEnd/>
          </a:ln>
        </p:spPr>
        <p:txBody>
          <a:bodyPr/>
          <a:lstStyle/>
          <a:p>
            <a:endParaRPr lang="ja-JP" altLang="en-US"/>
          </a:p>
        </p:txBody>
      </p:sp>
      <p:sp>
        <p:nvSpPr>
          <p:cNvPr id="125" name="Freeform 71"/>
          <p:cNvSpPr>
            <a:spLocks/>
          </p:cNvSpPr>
          <p:nvPr/>
        </p:nvSpPr>
        <p:spPr bwMode="auto">
          <a:xfrm>
            <a:off x="6891338" y="3111500"/>
            <a:ext cx="38100" cy="739775"/>
          </a:xfrm>
          <a:custGeom>
            <a:avLst/>
            <a:gdLst/>
            <a:ahLst/>
            <a:cxnLst>
              <a:cxn ang="0">
                <a:pos x="0" y="933"/>
              </a:cxn>
              <a:cxn ang="0">
                <a:pos x="0" y="46"/>
              </a:cxn>
              <a:cxn ang="0">
                <a:pos x="48" y="0"/>
              </a:cxn>
              <a:cxn ang="0">
                <a:pos x="48" y="899"/>
              </a:cxn>
              <a:cxn ang="0">
                <a:pos x="0" y="933"/>
              </a:cxn>
            </a:cxnLst>
            <a:rect l="0" t="0" r="r" b="b"/>
            <a:pathLst>
              <a:path w="48" h="933">
                <a:moveTo>
                  <a:pt x="0" y="933"/>
                </a:moveTo>
                <a:lnTo>
                  <a:pt x="0" y="46"/>
                </a:lnTo>
                <a:lnTo>
                  <a:pt x="48" y="0"/>
                </a:lnTo>
                <a:lnTo>
                  <a:pt x="48" y="899"/>
                </a:lnTo>
                <a:lnTo>
                  <a:pt x="0" y="933"/>
                </a:lnTo>
                <a:close/>
              </a:path>
            </a:pathLst>
          </a:custGeom>
          <a:solidFill>
            <a:srgbClr val="800000"/>
          </a:solidFill>
          <a:ln w="9525">
            <a:noFill/>
            <a:round/>
            <a:headEnd/>
            <a:tailEnd/>
          </a:ln>
        </p:spPr>
        <p:txBody>
          <a:bodyPr/>
          <a:lstStyle/>
          <a:p>
            <a:endParaRPr lang="ja-JP" altLang="en-US"/>
          </a:p>
        </p:txBody>
      </p:sp>
      <p:sp>
        <p:nvSpPr>
          <p:cNvPr id="126" name="Rectangle 72"/>
          <p:cNvSpPr>
            <a:spLocks noChangeArrowheads="1"/>
          </p:cNvSpPr>
          <p:nvPr/>
        </p:nvSpPr>
        <p:spPr bwMode="auto">
          <a:xfrm>
            <a:off x="6754813" y="3148013"/>
            <a:ext cx="136525" cy="703262"/>
          </a:xfrm>
          <a:prstGeom prst="rect">
            <a:avLst/>
          </a:prstGeom>
          <a:solidFill>
            <a:srgbClr val="FF0000"/>
          </a:solidFill>
          <a:ln w="9525">
            <a:noFill/>
            <a:miter lim="800000"/>
            <a:headEnd/>
            <a:tailEnd/>
          </a:ln>
        </p:spPr>
        <p:txBody>
          <a:bodyPr/>
          <a:lstStyle/>
          <a:p>
            <a:endParaRPr lang="ja-JP" altLang="en-US"/>
          </a:p>
        </p:txBody>
      </p:sp>
      <p:sp>
        <p:nvSpPr>
          <p:cNvPr id="127" name="Freeform 73"/>
          <p:cNvSpPr>
            <a:spLocks/>
          </p:cNvSpPr>
          <p:nvPr/>
        </p:nvSpPr>
        <p:spPr bwMode="auto">
          <a:xfrm>
            <a:off x="6754813" y="3111500"/>
            <a:ext cx="174625" cy="36513"/>
          </a:xfrm>
          <a:custGeom>
            <a:avLst/>
            <a:gdLst/>
            <a:ahLst/>
            <a:cxnLst>
              <a:cxn ang="0">
                <a:pos x="172" y="46"/>
              </a:cxn>
              <a:cxn ang="0">
                <a:pos x="220" y="0"/>
              </a:cxn>
              <a:cxn ang="0">
                <a:pos x="48" y="0"/>
              </a:cxn>
              <a:cxn ang="0">
                <a:pos x="0" y="46"/>
              </a:cxn>
              <a:cxn ang="0">
                <a:pos x="172" y="46"/>
              </a:cxn>
            </a:cxnLst>
            <a:rect l="0" t="0" r="r" b="b"/>
            <a:pathLst>
              <a:path w="220" h="46">
                <a:moveTo>
                  <a:pt x="172" y="46"/>
                </a:moveTo>
                <a:lnTo>
                  <a:pt x="220" y="0"/>
                </a:lnTo>
                <a:lnTo>
                  <a:pt x="48" y="0"/>
                </a:lnTo>
                <a:lnTo>
                  <a:pt x="0" y="46"/>
                </a:lnTo>
                <a:lnTo>
                  <a:pt x="172" y="46"/>
                </a:lnTo>
                <a:close/>
              </a:path>
            </a:pathLst>
          </a:custGeom>
          <a:solidFill>
            <a:srgbClr val="BF0000"/>
          </a:solidFill>
          <a:ln w="9525">
            <a:noFill/>
            <a:round/>
            <a:headEnd/>
            <a:tailEnd/>
          </a:ln>
        </p:spPr>
        <p:txBody>
          <a:bodyPr/>
          <a:lstStyle/>
          <a:p>
            <a:endParaRPr lang="ja-JP" altLang="en-US"/>
          </a:p>
        </p:txBody>
      </p:sp>
      <p:sp>
        <p:nvSpPr>
          <p:cNvPr id="128" name="Freeform 74"/>
          <p:cNvSpPr>
            <a:spLocks/>
          </p:cNvSpPr>
          <p:nvPr/>
        </p:nvSpPr>
        <p:spPr bwMode="auto">
          <a:xfrm>
            <a:off x="7050088" y="3021013"/>
            <a:ext cx="38100" cy="830262"/>
          </a:xfrm>
          <a:custGeom>
            <a:avLst/>
            <a:gdLst/>
            <a:ahLst/>
            <a:cxnLst>
              <a:cxn ang="0">
                <a:pos x="0" y="1046"/>
              </a:cxn>
              <a:cxn ang="0">
                <a:pos x="0" y="45"/>
              </a:cxn>
              <a:cxn ang="0">
                <a:pos x="47" y="0"/>
              </a:cxn>
              <a:cxn ang="0">
                <a:pos x="47" y="1012"/>
              </a:cxn>
              <a:cxn ang="0">
                <a:pos x="0" y="1046"/>
              </a:cxn>
            </a:cxnLst>
            <a:rect l="0" t="0" r="r" b="b"/>
            <a:pathLst>
              <a:path w="47" h="1046">
                <a:moveTo>
                  <a:pt x="0" y="1046"/>
                </a:moveTo>
                <a:lnTo>
                  <a:pt x="0" y="45"/>
                </a:lnTo>
                <a:lnTo>
                  <a:pt x="47" y="0"/>
                </a:lnTo>
                <a:lnTo>
                  <a:pt x="47" y="1012"/>
                </a:lnTo>
                <a:lnTo>
                  <a:pt x="0" y="1046"/>
                </a:lnTo>
                <a:close/>
              </a:path>
            </a:pathLst>
          </a:custGeom>
          <a:solidFill>
            <a:srgbClr val="800000"/>
          </a:solidFill>
          <a:ln w="9525">
            <a:noFill/>
            <a:round/>
            <a:headEnd/>
            <a:tailEnd/>
          </a:ln>
        </p:spPr>
        <p:txBody>
          <a:bodyPr/>
          <a:lstStyle/>
          <a:p>
            <a:endParaRPr lang="ja-JP" altLang="en-US"/>
          </a:p>
        </p:txBody>
      </p:sp>
      <p:sp>
        <p:nvSpPr>
          <p:cNvPr id="129" name="Rectangle 75"/>
          <p:cNvSpPr>
            <a:spLocks noChangeArrowheads="1"/>
          </p:cNvSpPr>
          <p:nvPr/>
        </p:nvSpPr>
        <p:spPr bwMode="auto">
          <a:xfrm>
            <a:off x="6907213" y="3057525"/>
            <a:ext cx="142875" cy="793750"/>
          </a:xfrm>
          <a:prstGeom prst="rect">
            <a:avLst/>
          </a:prstGeom>
          <a:solidFill>
            <a:srgbClr val="FF0000"/>
          </a:solidFill>
          <a:ln w="9525">
            <a:noFill/>
            <a:miter lim="800000"/>
            <a:headEnd/>
            <a:tailEnd/>
          </a:ln>
        </p:spPr>
        <p:txBody>
          <a:bodyPr/>
          <a:lstStyle/>
          <a:p>
            <a:endParaRPr lang="ja-JP" altLang="en-US"/>
          </a:p>
        </p:txBody>
      </p:sp>
      <p:sp>
        <p:nvSpPr>
          <p:cNvPr id="130" name="Freeform 76"/>
          <p:cNvSpPr>
            <a:spLocks/>
          </p:cNvSpPr>
          <p:nvPr/>
        </p:nvSpPr>
        <p:spPr bwMode="auto">
          <a:xfrm>
            <a:off x="6907213" y="3021013"/>
            <a:ext cx="180975" cy="36512"/>
          </a:xfrm>
          <a:custGeom>
            <a:avLst/>
            <a:gdLst/>
            <a:ahLst/>
            <a:cxnLst>
              <a:cxn ang="0">
                <a:pos x="181" y="45"/>
              </a:cxn>
              <a:cxn ang="0">
                <a:pos x="228" y="0"/>
              </a:cxn>
              <a:cxn ang="0">
                <a:pos x="47" y="0"/>
              </a:cxn>
              <a:cxn ang="0">
                <a:pos x="0" y="45"/>
              </a:cxn>
              <a:cxn ang="0">
                <a:pos x="181" y="45"/>
              </a:cxn>
            </a:cxnLst>
            <a:rect l="0" t="0" r="r" b="b"/>
            <a:pathLst>
              <a:path w="228" h="45">
                <a:moveTo>
                  <a:pt x="181" y="45"/>
                </a:moveTo>
                <a:lnTo>
                  <a:pt x="228" y="0"/>
                </a:lnTo>
                <a:lnTo>
                  <a:pt x="47" y="0"/>
                </a:lnTo>
                <a:lnTo>
                  <a:pt x="0" y="45"/>
                </a:lnTo>
                <a:lnTo>
                  <a:pt x="181" y="45"/>
                </a:lnTo>
                <a:close/>
              </a:path>
            </a:pathLst>
          </a:custGeom>
          <a:solidFill>
            <a:srgbClr val="BF0000"/>
          </a:solidFill>
          <a:ln w="9525">
            <a:noFill/>
            <a:round/>
            <a:headEnd/>
            <a:tailEnd/>
          </a:ln>
        </p:spPr>
        <p:txBody>
          <a:bodyPr/>
          <a:lstStyle/>
          <a:p>
            <a:endParaRPr lang="ja-JP" altLang="en-US"/>
          </a:p>
        </p:txBody>
      </p:sp>
      <p:sp>
        <p:nvSpPr>
          <p:cNvPr id="131" name="Freeform 77"/>
          <p:cNvSpPr>
            <a:spLocks/>
          </p:cNvSpPr>
          <p:nvPr/>
        </p:nvSpPr>
        <p:spPr bwMode="auto">
          <a:xfrm>
            <a:off x="7204075" y="2922588"/>
            <a:ext cx="36513" cy="928687"/>
          </a:xfrm>
          <a:custGeom>
            <a:avLst/>
            <a:gdLst/>
            <a:ahLst/>
            <a:cxnLst>
              <a:cxn ang="0">
                <a:pos x="0" y="1172"/>
              </a:cxn>
              <a:cxn ang="0">
                <a:pos x="0" y="45"/>
              </a:cxn>
              <a:cxn ang="0">
                <a:pos x="48" y="0"/>
              </a:cxn>
              <a:cxn ang="0">
                <a:pos x="48" y="1138"/>
              </a:cxn>
              <a:cxn ang="0">
                <a:pos x="0" y="1172"/>
              </a:cxn>
            </a:cxnLst>
            <a:rect l="0" t="0" r="r" b="b"/>
            <a:pathLst>
              <a:path w="48" h="1172">
                <a:moveTo>
                  <a:pt x="0" y="1172"/>
                </a:moveTo>
                <a:lnTo>
                  <a:pt x="0" y="45"/>
                </a:lnTo>
                <a:lnTo>
                  <a:pt x="48" y="0"/>
                </a:lnTo>
                <a:lnTo>
                  <a:pt x="48" y="1138"/>
                </a:lnTo>
                <a:lnTo>
                  <a:pt x="0" y="1172"/>
                </a:lnTo>
                <a:close/>
              </a:path>
            </a:pathLst>
          </a:custGeom>
          <a:solidFill>
            <a:srgbClr val="800000"/>
          </a:solidFill>
          <a:ln w="9525">
            <a:noFill/>
            <a:round/>
            <a:headEnd/>
            <a:tailEnd/>
          </a:ln>
        </p:spPr>
        <p:txBody>
          <a:bodyPr/>
          <a:lstStyle/>
          <a:p>
            <a:endParaRPr lang="ja-JP" altLang="en-US"/>
          </a:p>
        </p:txBody>
      </p:sp>
      <p:sp>
        <p:nvSpPr>
          <p:cNvPr id="132" name="Rectangle 78"/>
          <p:cNvSpPr>
            <a:spLocks noChangeArrowheads="1"/>
          </p:cNvSpPr>
          <p:nvPr/>
        </p:nvSpPr>
        <p:spPr bwMode="auto">
          <a:xfrm>
            <a:off x="7065963" y="2957513"/>
            <a:ext cx="138112" cy="893762"/>
          </a:xfrm>
          <a:prstGeom prst="rect">
            <a:avLst/>
          </a:prstGeom>
          <a:solidFill>
            <a:srgbClr val="FF0000"/>
          </a:solidFill>
          <a:ln w="9525">
            <a:noFill/>
            <a:miter lim="800000"/>
            <a:headEnd/>
            <a:tailEnd/>
          </a:ln>
        </p:spPr>
        <p:txBody>
          <a:bodyPr/>
          <a:lstStyle/>
          <a:p>
            <a:endParaRPr lang="ja-JP" altLang="en-US"/>
          </a:p>
        </p:txBody>
      </p:sp>
      <p:sp>
        <p:nvSpPr>
          <p:cNvPr id="133" name="Freeform 79"/>
          <p:cNvSpPr>
            <a:spLocks/>
          </p:cNvSpPr>
          <p:nvPr/>
        </p:nvSpPr>
        <p:spPr bwMode="auto">
          <a:xfrm>
            <a:off x="7065963" y="2922588"/>
            <a:ext cx="174625" cy="34925"/>
          </a:xfrm>
          <a:custGeom>
            <a:avLst/>
            <a:gdLst/>
            <a:ahLst/>
            <a:cxnLst>
              <a:cxn ang="0">
                <a:pos x="173" y="45"/>
              </a:cxn>
              <a:cxn ang="0">
                <a:pos x="221" y="0"/>
              </a:cxn>
              <a:cxn ang="0">
                <a:pos x="48" y="0"/>
              </a:cxn>
              <a:cxn ang="0">
                <a:pos x="0" y="45"/>
              </a:cxn>
              <a:cxn ang="0">
                <a:pos x="173" y="45"/>
              </a:cxn>
            </a:cxnLst>
            <a:rect l="0" t="0" r="r" b="b"/>
            <a:pathLst>
              <a:path w="221" h="45">
                <a:moveTo>
                  <a:pt x="173" y="45"/>
                </a:moveTo>
                <a:lnTo>
                  <a:pt x="221" y="0"/>
                </a:lnTo>
                <a:lnTo>
                  <a:pt x="48" y="0"/>
                </a:lnTo>
                <a:lnTo>
                  <a:pt x="0" y="45"/>
                </a:lnTo>
                <a:lnTo>
                  <a:pt x="173" y="45"/>
                </a:lnTo>
                <a:close/>
              </a:path>
            </a:pathLst>
          </a:custGeom>
          <a:solidFill>
            <a:srgbClr val="BF0000"/>
          </a:solidFill>
          <a:ln w="9525">
            <a:noFill/>
            <a:round/>
            <a:headEnd/>
            <a:tailEnd/>
          </a:ln>
        </p:spPr>
        <p:txBody>
          <a:bodyPr/>
          <a:lstStyle/>
          <a:p>
            <a:endParaRPr lang="ja-JP" altLang="en-US"/>
          </a:p>
        </p:txBody>
      </p:sp>
      <p:sp>
        <p:nvSpPr>
          <p:cNvPr id="134" name="Freeform 80"/>
          <p:cNvSpPr>
            <a:spLocks/>
          </p:cNvSpPr>
          <p:nvPr/>
        </p:nvSpPr>
        <p:spPr bwMode="auto">
          <a:xfrm>
            <a:off x="7362825" y="2805113"/>
            <a:ext cx="38100" cy="1046162"/>
          </a:xfrm>
          <a:custGeom>
            <a:avLst/>
            <a:gdLst/>
            <a:ahLst/>
            <a:cxnLst>
              <a:cxn ang="0">
                <a:pos x="0" y="1320"/>
              </a:cxn>
              <a:cxn ang="0">
                <a:pos x="0" y="46"/>
              </a:cxn>
              <a:cxn ang="0">
                <a:pos x="48" y="0"/>
              </a:cxn>
              <a:cxn ang="0">
                <a:pos x="48" y="1286"/>
              </a:cxn>
              <a:cxn ang="0">
                <a:pos x="0" y="1320"/>
              </a:cxn>
            </a:cxnLst>
            <a:rect l="0" t="0" r="r" b="b"/>
            <a:pathLst>
              <a:path w="48" h="1320">
                <a:moveTo>
                  <a:pt x="0" y="1320"/>
                </a:moveTo>
                <a:lnTo>
                  <a:pt x="0" y="46"/>
                </a:lnTo>
                <a:lnTo>
                  <a:pt x="48" y="0"/>
                </a:lnTo>
                <a:lnTo>
                  <a:pt x="48" y="1286"/>
                </a:lnTo>
                <a:lnTo>
                  <a:pt x="0" y="1320"/>
                </a:lnTo>
                <a:close/>
              </a:path>
            </a:pathLst>
          </a:custGeom>
          <a:solidFill>
            <a:srgbClr val="800000"/>
          </a:solidFill>
          <a:ln w="9525">
            <a:noFill/>
            <a:round/>
            <a:headEnd/>
            <a:tailEnd/>
          </a:ln>
        </p:spPr>
        <p:txBody>
          <a:bodyPr/>
          <a:lstStyle/>
          <a:p>
            <a:endParaRPr lang="ja-JP" altLang="en-US"/>
          </a:p>
        </p:txBody>
      </p:sp>
      <p:sp>
        <p:nvSpPr>
          <p:cNvPr id="135" name="Rectangle 81"/>
          <p:cNvSpPr>
            <a:spLocks noChangeArrowheads="1"/>
          </p:cNvSpPr>
          <p:nvPr/>
        </p:nvSpPr>
        <p:spPr bwMode="auto">
          <a:xfrm>
            <a:off x="7218363" y="2840038"/>
            <a:ext cx="144462" cy="1011237"/>
          </a:xfrm>
          <a:prstGeom prst="rect">
            <a:avLst/>
          </a:prstGeom>
          <a:solidFill>
            <a:srgbClr val="FF0000"/>
          </a:solidFill>
          <a:ln w="9525">
            <a:noFill/>
            <a:miter lim="800000"/>
            <a:headEnd/>
            <a:tailEnd/>
          </a:ln>
        </p:spPr>
        <p:txBody>
          <a:bodyPr/>
          <a:lstStyle/>
          <a:p>
            <a:endParaRPr lang="ja-JP" altLang="en-US"/>
          </a:p>
        </p:txBody>
      </p:sp>
      <p:sp>
        <p:nvSpPr>
          <p:cNvPr id="136" name="Freeform 82"/>
          <p:cNvSpPr>
            <a:spLocks/>
          </p:cNvSpPr>
          <p:nvPr/>
        </p:nvSpPr>
        <p:spPr bwMode="auto">
          <a:xfrm>
            <a:off x="7218363" y="2805113"/>
            <a:ext cx="182562" cy="34925"/>
          </a:xfrm>
          <a:custGeom>
            <a:avLst/>
            <a:gdLst/>
            <a:ahLst/>
            <a:cxnLst>
              <a:cxn ang="0">
                <a:pos x="182" y="46"/>
              </a:cxn>
              <a:cxn ang="0">
                <a:pos x="230" y="0"/>
              </a:cxn>
              <a:cxn ang="0">
                <a:pos x="48" y="0"/>
              </a:cxn>
              <a:cxn ang="0">
                <a:pos x="0" y="46"/>
              </a:cxn>
              <a:cxn ang="0">
                <a:pos x="182" y="46"/>
              </a:cxn>
            </a:cxnLst>
            <a:rect l="0" t="0" r="r" b="b"/>
            <a:pathLst>
              <a:path w="230" h="46">
                <a:moveTo>
                  <a:pt x="182" y="46"/>
                </a:moveTo>
                <a:lnTo>
                  <a:pt x="230" y="0"/>
                </a:lnTo>
                <a:lnTo>
                  <a:pt x="48" y="0"/>
                </a:lnTo>
                <a:lnTo>
                  <a:pt x="0" y="46"/>
                </a:lnTo>
                <a:lnTo>
                  <a:pt x="182" y="46"/>
                </a:lnTo>
                <a:close/>
              </a:path>
            </a:pathLst>
          </a:custGeom>
          <a:solidFill>
            <a:srgbClr val="BF0000"/>
          </a:solidFill>
          <a:ln w="9525">
            <a:noFill/>
            <a:round/>
            <a:headEnd/>
            <a:tailEnd/>
          </a:ln>
        </p:spPr>
        <p:txBody>
          <a:bodyPr/>
          <a:lstStyle/>
          <a:p>
            <a:endParaRPr lang="ja-JP" altLang="en-US"/>
          </a:p>
        </p:txBody>
      </p:sp>
      <p:sp>
        <p:nvSpPr>
          <p:cNvPr id="137" name="Freeform 83"/>
          <p:cNvSpPr>
            <a:spLocks/>
          </p:cNvSpPr>
          <p:nvPr/>
        </p:nvSpPr>
        <p:spPr bwMode="auto">
          <a:xfrm>
            <a:off x="7515225" y="2687638"/>
            <a:ext cx="38100" cy="1163637"/>
          </a:xfrm>
          <a:custGeom>
            <a:avLst/>
            <a:gdLst/>
            <a:ahLst/>
            <a:cxnLst>
              <a:cxn ang="0">
                <a:pos x="0" y="1467"/>
              </a:cxn>
              <a:cxn ang="0">
                <a:pos x="0" y="45"/>
              </a:cxn>
              <a:cxn ang="0">
                <a:pos x="48" y="0"/>
              </a:cxn>
              <a:cxn ang="0">
                <a:pos x="48" y="1433"/>
              </a:cxn>
              <a:cxn ang="0">
                <a:pos x="0" y="1467"/>
              </a:cxn>
            </a:cxnLst>
            <a:rect l="0" t="0" r="r" b="b"/>
            <a:pathLst>
              <a:path w="48" h="1467">
                <a:moveTo>
                  <a:pt x="0" y="1467"/>
                </a:moveTo>
                <a:lnTo>
                  <a:pt x="0" y="45"/>
                </a:lnTo>
                <a:lnTo>
                  <a:pt x="48" y="0"/>
                </a:lnTo>
                <a:lnTo>
                  <a:pt x="48" y="1433"/>
                </a:lnTo>
                <a:lnTo>
                  <a:pt x="0" y="1467"/>
                </a:lnTo>
                <a:close/>
              </a:path>
            </a:pathLst>
          </a:custGeom>
          <a:solidFill>
            <a:srgbClr val="800000"/>
          </a:solidFill>
          <a:ln w="9525">
            <a:noFill/>
            <a:round/>
            <a:headEnd/>
            <a:tailEnd/>
          </a:ln>
        </p:spPr>
        <p:txBody>
          <a:bodyPr/>
          <a:lstStyle/>
          <a:p>
            <a:endParaRPr lang="ja-JP" altLang="en-US"/>
          </a:p>
        </p:txBody>
      </p:sp>
      <p:sp>
        <p:nvSpPr>
          <p:cNvPr id="138" name="Rectangle 84"/>
          <p:cNvSpPr>
            <a:spLocks noChangeArrowheads="1"/>
          </p:cNvSpPr>
          <p:nvPr/>
        </p:nvSpPr>
        <p:spPr bwMode="auto">
          <a:xfrm>
            <a:off x="7377113" y="2722563"/>
            <a:ext cx="138112" cy="1128712"/>
          </a:xfrm>
          <a:prstGeom prst="rect">
            <a:avLst/>
          </a:prstGeom>
          <a:solidFill>
            <a:srgbClr val="FF0000"/>
          </a:solidFill>
          <a:ln w="9525">
            <a:noFill/>
            <a:miter lim="800000"/>
            <a:headEnd/>
            <a:tailEnd/>
          </a:ln>
        </p:spPr>
        <p:txBody>
          <a:bodyPr/>
          <a:lstStyle/>
          <a:p>
            <a:endParaRPr lang="ja-JP" altLang="en-US"/>
          </a:p>
        </p:txBody>
      </p:sp>
      <p:sp>
        <p:nvSpPr>
          <p:cNvPr id="139" name="Freeform 85"/>
          <p:cNvSpPr>
            <a:spLocks/>
          </p:cNvSpPr>
          <p:nvPr/>
        </p:nvSpPr>
        <p:spPr bwMode="auto">
          <a:xfrm>
            <a:off x="7377113" y="2687638"/>
            <a:ext cx="176212" cy="34925"/>
          </a:xfrm>
          <a:custGeom>
            <a:avLst/>
            <a:gdLst/>
            <a:ahLst/>
            <a:cxnLst>
              <a:cxn ang="0">
                <a:pos x="172" y="45"/>
              </a:cxn>
              <a:cxn ang="0">
                <a:pos x="220" y="0"/>
              </a:cxn>
              <a:cxn ang="0">
                <a:pos x="47" y="0"/>
              </a:cxn>
              <a:cxn ang="0">
                <a:pos x="0" y="45"/>
              </a:cxn>
              <a:cxn ang="0">
                <a:pos x="172" y="45"/>
              </a:cxn>
            </a:cxnLst>
            <a:rect l="0" t="0" r="r" b="b"/>
            <a:pathLst>
              <a:path w="220" h="45">
                <a:moveTo>
                  <a:pt x="172" y="45"/>
                </a:moveTo>
                <a:lnTo>
                  <a:pt x="220" y="0"/>
                </a:lnTo>
                <a:lnTo>
                  <a:pt x="47" y="0"/>
                </a:lnTo>
                <a:lnTo>
                  <a:pt x="0" y="45"/>
                </a:lnTo>
                <a:lnTo>
                  <a:pt x="172" y="45"/>
                </a:lnTo>
                <a:close/>
              </a:path>
            </a:pathLst>
          </a:custGeom>
          <a:solidFill>
            <a:srgbClr val="BF0000"/>
          </a:solidFill>
          <a:ln w="9525">
            <a:noFill/>
            <a:round/>
            <a:headEnd/>
            <a:tailEnd/>
          </a:ln>
        </p:spPr>
        <p:txBody>
          <a:bodyPr/>
          <a:lstStyle/>
          <a:p>
            <a:endParaRPr lang="ja-JP" altLang="en-US"/>
          </a:p>
        </p:txBody>
      </p:sp>
      <p:sp>
        <p:nvSpPr>
          <p:cNvPr id="140" name="Freeform 86"/>
          <p:cNvSpPr>
            <a:spLocks/>
          </p:cNvSpPr>
          <p:nvPr/>
        </p:nvSpPr>
        <p:spPr bwMode="auto">
          <a:xfrm>
            <a:off x="7673975" y="2560638"/>
            <a:ext cx="38100" cy="1290637"/>
          </a:xfrm>
          <a:custGeom>
            <a:avLst/>
            <a:gdLst/>
            <a:ahLst/>
            <a:cxnLst>
              <a:cxn ang="0">
                <a:pos x="0" y="1627"/>
              </a:cxn>
              <a:cxn ang="0">
                <a:pos x="0" y="46"/>
              </a:cxn>
              <a:cxn ang="0">
                <a:pos x="48" y="0"/>
              </a:cxn>
              <a:cxn ang="0">
                <a:pos x="48" y="1593"/>
              </a:cxn>
              <a:cxn ang="0">
                <a:pos x="0" y="1627"/>
              </a:cxn>
            </a:cxnLst>
            <a:rect l="0" t="0" r="r" b="b"/>
            <a:pathLst>
              <a:path w="48" h="1627">
                <a:moveTo>
                  <a:pt x="0" y="1627"/>
                </a:moveTo>
                <a:lnTo>
                  <a:pt x="0" y="46"/>
                </a:lnTo>
                <a:lnTo>
                  <a:pt x="48" y="0"/>
                </a:lnTo>
                <a:lnTo>
                  <a:pt x="48" y="1593"/>
                </a:lnTo>
                <a:lnTo>
                  <a:pt x="0" y="1627"/>
                </a:lnTo>
                <a:close/>
              </a:path>
            </a:pathLst>
          </a:custGeom>
          <a:solidFill>
            <a:srgbClr val="800000"/>
          </a:solidFill>
          <a:ln w="9525">
            <a:noFill/>
            <a:round/>
            <a:headEnd/>
            <a:tailEnd/>
          </a:ln>
        </p:spPr>
        <p:txBody>
          <a:bodyPr/>
          <a:lstStyle/>
          <a:p>
            <a:endParaRPr lang="ja-JP" altLang="en-US"/>
          </a:p>
        </p:txBody>
      </p:sp>
      <p:sp>
        <p:nvSpPr>
          <p:cNvPr id="141" name="Rectangle 87"/>
          <p:cNvSpPr>
            <a:spLocks noChangeArrowheads="1"/>
          </p:cNvSpPr>
          <p:nvPr/>
        </p:nvSpPr>
        <p:spPr bwMode="auto">
          <a:xfrm>
            <a:off x="7529513" y="2597150"/>
            <a:ext cx="144462" cy="1254125"/>
          </a:xfrm>
          <a:prstGeom prst="rect">
            <a:avLst/>
          </a:prstGeom>
          <a:solidFill>
            <a:srgbClr val="FF0000"/>
          </a:solidFill>
          <a:ln w="9525">
            <a:noFill/>
            <a:miter lim="800000"/>
            <a:headEnd/>
            <a:tailEnd/>
          </a:ln>
        </p:spPr>
        <p:txBody>
          <a:bodyPr/>
          <a:lstStyle/>
          <a:p>
            <a:endParaRPr lang="ja-JP" altLang="en-US"/>
          </a:p>
        </p:txBody>
      </p:sp>
      <p:sp>
        <p:nvSpPr>
          <p:cNvPr id="142" name="Freeform 88"/>
          <p:cNvSpPr>
            <a:spLocks/>
          </p:cNvSpPr>
          <p:nvPr/>
        </p:nvSpPr>
        <p:spPr bwMode="auto">
          <a:xfrm>
            <a:off x="7529513" y="2560638"/>
            <a:ext cx="182562" cy="36512"/>
          </a:xfrm>
          <a:custGeom>
            <a:avLst/>
            <a:gdLst/>
            <a:ahLst/>
            <a:cxnLst>
              <a:cxn ang="0">
                <a:pos x="182" y="46"/>
              </a:cxn>
              <a:cxn ang="0">
                <a:pos x="230" y="0"/>
              </a:cxn>
              <a:cxn ang="0">
                <a:pos x="48" y="0"/>
              </a:cxn>
              <a:cxn ang="0">
                <a:pos x="0" y="46"/>
              </a:cxn>
              <a:cxn ang="0">
                <a:pos x="182" y="46"/>
              </a:cxn>
            </a:cxnLst>
            <a:rect l="0" t="0" r="r" b="b"/>
            <a:pathLst>
              <a:path w="230" h="46">
                <a:moveTo>
                  <a:pt x="182" y="46"/>
                </a:moveTo>
                <a:lnTo>
                  <a:pt x="230" y="0"/>
                </a:lnTo>
                <a:lnTo>
                  <a:pt x="48" y="0"/>
                </a:lnTo>
                <a:lnTo>
                  <a:pt x="0" y="46"/>
                </a:lnTo>
                <a:lnTo>
                  <a:pt x="182" y="46"/>
                </a:lnTo>
                <a:close/>
              </a:path>
            </a:pathLst>
          </a:custGeom>
          <a:solidFill>
            <a:srgbClr val="BF0000"/>
          </a:solidFill>
          <a:ln w="9525">
            <a:noFill/>
            <a:round/>
            <a:headEnd/>
            <a:tailEnd/>
          </a:ln>
        </p:spPr>
        <p:txBody>
          <a:bodyPr/>
          <a:lstStyle/>
          <a:p>
            <a:endParaRPr lang="ja-JP" altLang="en-US"/>
          </a:p>
        </p:txBody>
      </p:sp>
      <p:sp>
        <p:nvSpPr>
          <p:cNvPr id="143" name="Freeform 89"/>
          <p:cNvSpPr>
            <a:spLocks/>
          </p:cNvSpPr>
          <p:nvPr/>
        </p:nvSpPr>
        <p:spPr bwMode="auto">
          <a:xfrm>
            <a:off x="7826375" y="2443163"/>
            <a:ext cx="38100" cy="1408112"/>
          </a:xfrm>
          <a:custGeom>
            <a:avLst/>
            <a:gdLst/>
            <a:ahLst/>
            <a:cxnLst>
              <a:cxn ang="0">
                <a:pos x="0" y="1775"/>
              </a:cxn>
              <a:cxn ang="0">
                <a:pos x="0" y="46"/>
              </a:cxn>
              <a:cxn ang="0">
                <a:pos x="47" y="0"/>
              </a:cxn>
              <a:cxn ang="0">
                <a:pos x="47" y="1741"/>
              </a:cxn>
              <a:cxn ang="0">
                <a:pos x="0" y="1775"/>
              </a:cxn>
            </a:cxnLst>
            <a:rect l="0" t="0" r="r" b="b"/>
            <a:pathLst>
              <a:path w="47" h="1775">
                <a:moveTo>
                  <a:pt x="0" y="1775"/>
                </a:moveTo>
                <a:lnTo>
                  <a:pt x="0" y="46"/>
                </a:lnTo>
                <a:lnTo>
                  <a:pt x="47" y="0"/>
                </a:lnTo>
                <a:lnTo>
                  <a:pt x="47" y="1741"/>
                </a:lnTo>
                <a:lnTo>
                  <a:pt x="0" y="1775"/>
                </a:lnTo>
                <a:close/>
              </a:path>
            </a:pathLst>
          </a:custGeom>
          <a:solidFill>
            <a:srgbClr val="800000"/>
          </a:solidFill>
          <a:ln w="9525">
            <a:noFill/>
            <a:round/>
            <a:headEnd/>
            <a:tailEnd/>
          </a:ln>
        </p:spPr>
        <p:txBody>
          <a:bodyPr/>
          <a:lstStyle/>
          <a:p>
            <a:endParaRPr lang="ja-JP" altLang="en-US"/>
          </a:p>
        </p:txBody>
      </p:sp>
      <p:sp>
        <p:nvSpPr>
          <p:cNvPr id="144" name="Rectangle 90"/>
          <p:cNvSpPr>
            <a:spLocks noChangeArrowheads="1"/>
          </p:cNvSpPr>
          <p:nvPr/>
        </p:nvSpPr>
        <p:spPr bwMode="auto">
          <a:xfrm>
            <a:off x="7688263" y="2479675"/>
            <a:ext cx="138112" cy="1371600"/>
          </a:xfrm>
          <a:prstGeom prst="rect">
            <a:avLst/>
          </a:prstGeom>
          <a:solidFill>
            <a:srgbClr val="FF0000"/>
          </a:solidFill>
          <a:ln w="9525">
            <a:noFill/>
            <a:miter lim="800000"/>
            <a:headEnd/>
            <a:tailEnd/>
          </a:ln>
        </p:spPr>
        <p:txBody>
          <a:bodyPr/>
          <a:lstStyle/>
          <a:p>
            <a:endParaRPr lang="ja-JP" altLang="en-US"/>
          </a:p>
        </p:txBody>
      </p:sp>
      <p:sp>
        <p:nvSpPr>
          <p:cNvPr id="145" name="Freeform 91"/>
          <p:cNvSpPr>
            <a:spLocks/>
          </p:cNvSpPr>
          <p:nvPr/>
        </p:nvSpPr>
        <p:spPr bwMode="auto">
          <a:xfrm>
            <a:off x="7688263" y="2443163"/>
            <a:ext cx="176212" cy="36512"/>
          </a:xfrm>
          <a:custGeom>
            <a:avLst/>
            <a:gdLst/>
            <a:ahLst/>
            <a:cxnLst>
              <a:cxn ang="0">
                <a:pos x="173" y="46"/>
              </a:cxn>
              <a:cxn ang="0">
                <a:pos x="220" y="0"/>
              </a:cxn>
              <a:cxn ang="0">
                <a:pos x="48" y="0"/>
              </a:cxn>
              <a:cxn ang="0">
                <a:pos x="0" y="46"/>
              </a:cxn>
              <a:cxn ang="0">
                <a:pos x="173" y="46"/>
              </a:cxn>
            </a:cxnLst>
            <a:rect l="0" t="0" r="r" b="b"/>
            <a:pathLst>
              <a:path w="220" h="46">
                <a:moveTo>
                  <a:pt x="173" y="46"/>
                </a:moveTo>
                <a:lnTo>
                  <a:pt x="220" y="0"/>
                </a:lnTo>
                <a:lnTo>
                  <a:pt x="48" y="0"/>
                </a:lnTo>
                <a:lnTo>
                  <a:pt x="0" y="46"/>
                </a:lnTo>
                <a:lnTo>
                  <a:pt x="173" y="46"/>
                </a:lnTo>
                <a:close/>
              </a:path>
            </a:pathLst>
          </a:custGeom>
          <a:solidFill>
            <a:srgbClr val="BF0000"/>
          </a:solidFill>
          <a:ln w="9525">
            <a:noFill/>
            <a:round/>
            <a:headEnd/>
            <a:tailEnd/>
          </a:ln>
        </p:spPr>
        <p:txBody>
          <a:bodyPr/>
          <a:lstStyle/>
          <a:p>
            <a:endParaRPr lang="ja-JP" altLang="en-US"/>
          </a:p>
        </p:txBody>
      </p:sp>
      <p:sp>
        <p:nvSpPr>
          <p:cNvPr id="146" name="Freeform 92"/>
          <p:cNvSpPr>
            <a:spLocks/>
          </p:cNvSpPr>
          <p:nvPr/>
        </p:nvSpPr>
        <p:spPr bwMode="auto">
          <a:xfrm>
            <a:off x="7985125" y="2298700"/>
            <a:ext cx="38100" cy="1552575"/>
          </a:xfrm>
          <a:custGeom>
            <a:avLst/>
            <a:gdLst/>
            <a:ahLst/>
            <a:cxnLst>
              <a:cxn ang="0">
                <a:pos x="0" y="1957"/>
              </a:cxn>
              <a:cxn ang="0">
                <a:pos x="0" y="45"/>
              </a:cxn>
              <a:cxn ang="0">
                <a:pos x="48" y="0"/>
              </a:cxn>
              <a:cxn ang="0">
                <a:pos x="48" y="1923"/>
              </a:cxn>
              <a:cxn ang="0">
                <a:pos x="0" y="1957"/>
              </a:cxn>
            </a:cxnLst>
            <a:rect l="0" t="0" r="r" b="b"/>
            <a:pathLst>
              <a:path w="48" h="1957">
                <a:moveTo>
                  <a:pt x="0" y="1957"/>
                </a:moveTo>
                <a:lnTo>
                  <a:pt x="0" y="45"/>
                </a:lnTo>
                <a:lnTo>
                  <a:pt x="48" y="0"/>
                </a:lnTo>
                <a:lnTo>
                  <a:pt x="48" y="1923"/>
                </a:lnTo>
                <a:lnTo>
                  <a:pt x="0" y="1957"/>
                </a:lnTo>
                <a:close/>
              </a:path>
            </a:pathLst>
          </a:custGeom>
          <a:solidFill>
            <a:srgbClr val="800000"/>
          </a:solidFill>
          <a:ln w="9525">
            <a:noFill/>
            <a:round/>
            <a:headEnd/>
            <a:tailEnd/>
          </a:ln>
        </p:spPr>
        <p:txBody>
          <a:bodyPr/>
          <a:lstStyle/>
          <a:p>
            <a:endParaRPr lang="ja-JP" altLang="en-US"/>
          </a:p>
        </p:txBody>
      </p:sp>
      <p:sp>
        <p:nvSpPr>
          <p:cNvPr id="147" name="Rectangle 93"/>
          <p:cNvSpPr>
            <a:spLocks noChangeArrowheads="1"/>
          </p:cNvSpPr>
          <p:nvPr/>
        </p:nvSpPr>
        <p:spPr bwMode="auto">
          <a:xfrm>
            <a:off x="7840663" y="2333625"/>
            <a:ext cx="144462" cy="1517650"/>
          </a:xfrm>
          <a:prstGeom prst="rect">
            <a:avLst/>
          </a:prstGeom>
          <a:solidFill>
            <a:srgbClr val="FF0000"/>
          </a:solidFill>
          <a:ln w="9525">
            <a:noFill/>
            <a:miter lim="800000"/>
            <a:headEnd/>
            <a:tailEnd/>
          </a:ln>
        </p:spPr>
        <p:txBody>
          <a:bodyPr/>
          <a:lstStyle/>
          <a:p>
            <a:endParaRPr lang="ja-JP" altLang="en-US"/>
          </a:p>
        </p:txBody>
      </p:sp>
      <p:sp>
        <p:nvSpPr>
          <p:cNvPr id="148" name="Freeform 94"/>
          <p:cNvSpPr>
            <a:spLocks/>
          </p:cNvSpPr>
          <p:nvPr/>
        </p:nvSpPr>
        <p:spPr bwMode="auto">
          <a:xfrm>
            <a:off x="7840663" y="2298700"/>
            <a:ext cx="182562" cy="34925"/>
          </a:xfrm>
          <a:custGeom>
            <a:avLst/>
            <a:gdLst/>
            <a:ahLst/>
            <a:cxnLst>
              <a:cxn ang="0">
                <a:pos x="182" y="45"/>
              </a:cxn>
              <a:cxn ang="0">
                <a:pos x="230" y="0"/>
              </a:cxn>
              <a:cxn ang="0">
                <a:pos x="48" y="0"/>
              </a:cxn>
              <a:cxn ang="0">
                <a:pos x="0" y="45"/>
              </a:cxn>
              <a:cxn ang="0">
                <a:pos x="182" y="45"/>
              </a:cxn>
            </a:cxnLst>
            <a:rect l="0" t="0" r="r" b="b"/>
            <a:pathLst>
              <a:path w="230" h="45">
                <a:moveTo>
                  <a:pt x="182" y="45"/>
                </a:moveTo>
                <a:lnTo>
                  <a:pt x="230" y="0"/>
                </a:lnTo>
                <a:lnTo>
                  <a:pt x="48" y="0"/>
                </a:lnTo>
                <a:lnTo>
                  <a:pt x="0" y="45"/>
                </a:lnTo>
                <a:lnTo>
                  <a:pt x="182" y="45"/>
                </a:lnTo>
                <a:close/>
              </a:path>
            </a:pathLst>
          </a:custGeom>
          <a:solidFill>
            <a:srgbClr val="BF0000"/>
          </a:solidFill>
          <a:ln w="9525">
            <a:noFill/>
            <a:round/>
            <a:headEnd/>
            <a:tailEnd/>
          </a:ln>
        </p:spPr>
        <p:txBody>
          <a:bodyPr/>
          <a:lstStyle/>
          <a:p>
            <a:endParaRPr lang="ja-JP" altLang="en-US"/>
          </a:p>
        </p:txBody>
      </p:sp>
      <p:sp>
        <p:nvSpPr>
          <p:cNvPr id="149" name="Freeform 95"/>
          <p:cNvSpPr>
            <a:spLocks/>
          </p:cNvSpPr>
          <p:nvPr/>
        </p:nvSpPr>
        <p:spPr bwMode="auto">
          <a:xfrm>
            <a:off x="8137525" y="2154238"/>
            <a:ext cx="38100" cy="1697037"/>
          </a:xfrm>
          <a:custGeom>
            <a:avLst/>
            <a:gdLst/>
            <a:ahLst/>
            <a:cxnLst>
              <a:cxn ang="0">
                <a:pos x="0" y="2139"/>
              </a:cxn>
              <a:cxn ang="0">
                <a:pos x="0" y="46"/>
              </a:cxn>
              <a:cxn ang="0">
                <a:pos x="48" y="0"/>
              </a:cxn>
              <a:cxn ang="0">
                <a:pos x="48" y="2105"/>
              </a:cxn>
              <a:cxn ang="0">
                <a:pos x="0" y="2139"/>
              </a:cxn>
            </a:cxnLst>
            <a:rect l="0" t="0" r="r" b="b"/>
            <a:pathLst>
              <a:path w="48" h="2139">
                <a:moveTo>
                  <a:pt x="0" y="2139"/>
                </a:moveTo>
                <a:lnTo>
                  <a:pt x="0" y="46"/>
                </a:lnTo>
                <a:lnTo>
                  <a:pt x="48" y="0"/>
                </a:lnTo>
                <a:lnTo>
                  <a:pt x="48" y="2105"/>
                </a:lnTo>
                <a:lnTo>
                  <a:pt x="0" y="2139"/>
                </a:lnTo>
                <a:close/>
              </a:path>
            </a:pathLst>
          </a:custGeom>
          <a:solidFill>
            <a:srgbClr val="800000"/>
          </a:solidFill>
          <a:ln w="9525">
            <a:noFill/>
            <a:round/>
            <a:headEnd/>
            <a:tailEnd/>
          </a:ln>
        </p:spPr>
        <p:txBody>
          <a:bodyPr/>
          <a:lstStyle/>
          <a:p>
            <a:endParaRPr lang="ja-JP" altLang="en-US"/>
          </a:p>
        </p:txBody>
      </p:sp>
      <p:sp>
        <p:nvSpPr>
          <p:cNvPr id="150" name="Rectangle 96"/>
          <p:cNvSpPr>
            <a:spLocks noChangeArrowheads="1"/>
          </p:cNvSpPr>
          <p:nvPr/>
        </p:nvSpPr>
        <p:spPr bwMode="auto">
          <a:xfrm>
            <a:off x="8001000" y="2190750"/>
            <a:ext cx="136525" cy="1660525"/>
          </a:xfrm>
          <a:prstGeom prst="rect">
            <a:avLst/>
          </a:prstGeom>
          <a:solidFill>
            <a:srgbClr val="FF0000"/>
          </a:solidFill>
          <a:ln w="9525">
            <a:noFill/>
            <a:miter lim="800000"/>
            <a:headEnd/>
            <a:tailEnd/>
          </a:ln>
        </p:spPr>
        <p:txBody>
          <a:bodyPr/>
          <a:lstStyle/>
          <a:p>
            <a:endParaRPr lang="ja-JP" altLang="en-US"/>
          </a:p>
        </p:txBody>
      </p:sp>
      <p:sp>
        <p:nvSpPr>
          <p:cNvPr id="151" name="Freeform 97"/>
          <p:cNvSpPr>
            <a:spLocks/>
          </p:cNvSpPr>
          <p:nvPr/>
        </p:nvSpPr>
        <p:spPr bwMode="auto">
          <a:xfrm>
            <a:off x="8001000" y="2154238"/>
            <a:ext cx="174625" cy="36512"/>
          </a:xfrm>
          <a:custGeom>
            <a:avLst/>
            <a:gdLst/>
            <a:ahLst/>
            <a:cxnLst>
              <a:cxn ang="0">
                <a:pos x="172" y="46"/>
              </a:cxn>
              <a:cxn ang="0">
                <a:pos x="220" y="0"/>
              </a:cxn>
              <a:cxn ang="0">
                <a:pos x="48" y="0"/>
              </a:cxn>
              <a:cxn ang="0">
                <a:pos x="0" y="46"/>
              </a:cxn>
              <a:cxn ang="0">
                <a:pos x="172" y="46"/>
              </a:cxn>
            </a:cxnLst>
            <a:rect l="0" t="0" r="r" b="b"/>
            <a:pathLst>
              <a:path w="220" h="46">
                <a:moveTo>
                  <a:pt x="172" y="46"/>
                </a:moveTo>
                <a:lnTo>
                  <a:pt x="220" y="0"/>
                </a:lnTo>
                <a:lnTo>
                  <a:pt x="48" y="0"/>
                </a:lnTo>
                <a:lnTo>
                  <a:pt x="0" y="46"/>
                </a:lnTo>
                <a:lnTo>
                  <a:pt x="172" y="46"/>
                </a:lnTo>
                <a:close/>
              </a:path>
            </a:pathLst>
          </a:custGeom>
          <a:solidFill>
            <a:srgbClr val="BF0000"/>
          </a:solidFill>
          <a:ln w="9525">
            <a:noFill/>
            <a:round/>
            <a:headEnd/>
            <a:tailEnd/>
          </a:ln>
        </p:spPr>
        <p:txBody>
          <a:bodyPr/>
          <a:lstStyle/>
          <a:p>
            <a:endParaRPr lang="ja-JP" altLang="en-US"/>
          </a:p>
        </p:txBody>
      </p:sp>
      <p:sp>
        <p:nvSpPr>
          <p:cNvPr id="152" name="Freeform 98"/>
          <p:cNvSpPr>
            <a:spLocks/>
          </p:cNvSpPr>
          <p:nvPr/>
        </p:nvSpPr>
        <p:spPr bwMode="auto">
          <a:xfrm>
            <a:off x="8297863" y="1973263"/>
            <a:ext cx="38100" cy="1878012"/>
          </a:xfrm>
          <a:custGeom>
            <a:avLst/>
            <a:gdLst/>
            <a:ahLst/>
            <a:cxnLst>
              <a:cxn ang="0">
                <a:pos x="0" y="2367"/>
              </a:cxn>
              <a:cxn ang="0">
                <a:pos x="0" y="45"/>
              </a:cxn>
              <a:cxn ang="0">
                <a:pos x="47" y="0"/>
              </a:cxn>
              <a:cxn ang="0">
                <a:pos x="47" y="2333"/>
              </a:cxn>
              <a:cxn ang="0">
                <a:pos x="0" y="2367"/>
              </a:cxn>
            </a:cxnLst>
            <a:rect l="0" t="0" r="r" b="b"/>
            <a:pathLst>
              <a:path w="47" h="2367">
                <a:moveTo>
                  <a:pt x="0" y="2367"/>
                </a:moveTo>
                <a:lnTo>
                  <a:pt x="0" y="45"/>
                </a:lnTo>
                <a:lnTo>
                  <a:pt x="47" y="0"/>
                </a:lnTo>
                <a:lnTo>
                  <a:pt x="47" y="2333"/>
                </a:lnTo>
                <a:lnTo>
                  <a:pt x="0" y="2367"/>
                </a:lnTo>
                <a:close/>
              </a:path>
            </a:pathLst>
          </a:custGeom>
          <a:solidFill>
            <a:srgbClr val="800000"/>
          </a:solidFill>
          <a:ln w="9525">
            <a:noFill/>
            <a:round/>
            <a:headEnd/>
            <a:tailEnd/>
          </a:ln>
        </p:spPr>
        <p:txBody>
          <a:bodyPr/>
          <a:lstStyle/>
          <a:p>
            <a:endParaRPr lang="ja-JP" altLang="en-US"/>
          </a:p>
        </p:txBody>
      </p:sp>
      <p:sp>
        <p:nvSpPr>
          <p:cNvPr id="153" name="Rectangle 99"/>
          <p:cNvSpPr>
            <a:spLocks noChangeArrowheads="1"/>
          </p:cNvSpPr>
          <p:nvPr/>
        </p:nvSpPr>
        <p:spPr bwMode="auto">
          <a:xfrm>
            <a:off x="8153400" y="2009775"/>
            <a:ext cx="144463" cy="1841500"/>
          </a:xfrm>
          <a:prstGeom prst="rect">
            <a:avLst/>
          </a:prstGeom>
          <a:solidFill>
            <a:srgbClr val="FF0000"/>
          </a:solidFill>
          <a:ln w="9525">
            <a:noFill/>
            <a:miter lim="800000"/>
            <a:headEnd/>
            <a:tailEnd/>
          </a:ln>
        </p:spPr>
        <p:txBody>
          <a:bodyPr/>
          <a:lstStyle/>
          <a:p>
            <a:endParaRPr lang="ja-JP" altLang="en-US"/>
          </a:p>
        </p:txBody>
      </p:sp>
      <p:sp>
        <p:nvSpPr>
          <p:cNvPr id="154" name="Freeform 100"/>
          <p:cNvSpPr>
            <a:spLocks/>
          </p:cNvSpPr>
          <p:nvPr/>
        </p:nvSpPr>
        <p:spPr bwMode="auto">
          <a:xfrm>
            <a:off x="8153400" y="1973263"/>
            <a:ext cx="182563" cy="36512"/>
          </a:xfrm>
          <a:custGeom>
            <a:avLst/>
            <a:gdLst/>
            <a:ahLst/>
            <a:cxnLst>
              <a:cxn ang="0">
                <a:pos x="182" y="45"/>
              </a:cxn>
              <a:cxn ang="0">
                <a:pos x="229" y="0"/>
              </a:cxn>
              <a:cxn ang="0">
                <a:pos x="47" y="0"/>
              </a:cxn>
              <a:cxn ang="0">
                <a:pos x="0" y="45"/>
              </a:cxn>
              <a:cxn ang="0">
                <a:pos x="182" y="45"/>
              </a:cxn>
            </a:cxnLst>
            <a:rect l="0" t="0" r="r" b="b"/>
            <a:pathLst>
              <a:path w="229" h="45">
                <a:moveTo>
                  <a:pt x="182" y="45"/>
                </a:moveTo>
                <a:lnTo>
                  <a:pt x="229" y="0"/>
                </a:lnTo>
                <a:lnTo>
                  <a:pt x="47" y="0"/>
                </a:lnTo>
                <a:lnTo>
                  <a:pt x="0" y="45"/>
                </a:lnTo>
                <a:lnTo>
                  <a:pt x="182" y="45"/>
                </a:lnTo>
                <a:close/>
              </a:path>
            </a:pathLst>
          </a:custGeom>
          <a:solidFill>
            <a:srgbClr val="BF0000"/>
          </a:solidFill>
          <a:ln w="9525">
            <a:noFill/>
            <a:round/>
            <a:headEnd/>
            <a:tailEnd/>
          </a:ln>
        </p:spPr>
        <p:txBody>
          <a:bodyPr/>
          <a:lstStyle/>
          <a:p>
            <a:endParaRPr lang="ja-JP" altLang="en-US"/>
          </a:p>
        </p:txBody>
      </p:sp>
      <p:sp>
        <p:nvSpPr>
          <p:cNvPr id="155" name="Freeform 101"/>
          <p:cNvSpPr>
            <a:spLocks/>
          </p:cNvSpPr>
          <p:nvPr/>
        </p:nvSpPr>
        <p:spPr bwMode="auto">
          <a:xfrm>
            <a:off x="8450263" y="1801813"/>
            <a:ext cx="36512" cy="2049462"/>
          </a:xfrm>
          <a:custGeom>
            <a:avLst/>
            <a:gdLst/>
            <a:ahLst/>
            <a:cxnLst>
              <a:cxn ang="0">
                <a:pos x="0" y="2584"/>
              </a:cxn>
              <a:cxn ang="0">
                <a:pos x="0" y="47"/>
              </a:cxn>
              <a:cxn ang="0">
                <a:pos x="48" y="0"/>
              </a:cxn>
              <a:cxn ang="0">
                <a:pos x="48" y="2550"/>
              </a:cxn>
              <a:cxn ang="0">
                <a:pos x="0" y="2584"/>
              </a:cxn>
            </a:cxnLst>
            <a:rect l="0" t="0" r="r" b="b"/>
            <a:pathLst>
              <a:path w="48" h="2584">
                <a:moveTo>
                  <a:pt x="0" y="2584"/>
                </a:moveTo>
                <a:lnTo>
                  <a:pt x="0" y="47"/>
                </a:lnTo>
                <a:lnTo>
                  <a:pt x="48" y="0"/>
                </a:lnTo>
                <a:lnTo>
                  <a:pt x="48" y="2550"/>
                </a:lnTo>
                <a:lnTo>
                  <a:pt x="0" y="2584"/>
                </a:lnTo>
                <a:close/>
              </a:path>
            </a:pathLst>
          </a:custGeom>
          <a:solidFill>
            <a:srgbClr val="800000"/>
          </a:solidFill>
          <a:ln w="9525">
            <a:noFill/>
            <a:round/>
            <a:headEnd/>
            <a:tailEnd/>
          </a:ln>
        </p:spPr>
        <p:txBody>
          <a:bodyPr/>
          <a:lstStyle/>
          <a:p>
            <a:endParaRPr lang="ja-JP" altLang="en-US"/>
          </a:p>
        </p:txBody>
      </p:sp>
      <p:sp>
        <p:nvSpPr>
          <p:cNvPr id="156" name="Rectangle 102"/>
          <p:cNvSpPr>
            <a:spLocks noChangeArrowheads="1"/>
          </p:cNvSpPr>
          <p:nvPr/>
        </p:nvSpPr>
        <p:spPr bwMode="auto">
          <a:xfrm>
            <a:off x="8312150" y="1838325"/>
            <a:ext cx="138113" cy="2012950"/>
          </a:xfrm>
          <a:prstGeom prst="rect">
            <a:avLst/>
          </a:prstGeom>
          <a:solidFill>
            <a:srgbClr val="FF0000"/>
          </a:solidFill>
          <a:ln w="9525">
            <a:noFill/>
            <a:miter lim="800000"/>
            <a:headEnd/>
            <a:tailEnd/>
          </a:ln>
        </p:spPr>
        <p:txBody>
          <a:bodyPr/>
          <a:lstStyle/>
          <a:p>
            <a:endParaRPr lang="ja-JP" altLang="en-US"/>
          </a:p>
        </p:txBody>
      </p:sp>
      <p:sp>
        <p:nvSpPr>
          <p:cNvPr id="157" name="Freeform 103"/>
          <p:cNvSpPr>
            <a:spLocks/>
          </p:cNvSpPr>
          <p:nvPr/>
        </p:nvSpPr>
        <p:spPr bwMode="auto">
          <a:xfrm>
            <a:off x="8312150" y="1801813"/>
            <a:ext cx="174625" cy="36512"/>
          </a:xfrm>
          <a:custGeom>
            <a:avLst/>
            <a:gdLst/>
            <a:ahLst/>
            <a:cxnLst>
              <a:cxn ang="0">
                <a:pos x="173" y="47"/>
              </a:cxn>
              <a:cxn ang="0">
                <a:pos x="221" y="0"/>
              </a:cxn>
              <a:cxn ang="0">
                <a:pos x="48" y="0"/>
              </a:cxn>
              <a:cxn ang="0">
                <a:pos x="0" y="47"/>
              </a:cxn>
              <a:cxn ang="0">
                <a:pos x="173" y="47"/>
              </a:cxn>
            </a:cxnLst>
            <a:rect l="0" t="0" r="r" b="b"/>
            <a:pathLst>
              <a:path w="221" h="47">
                <a:moveTo>
                  <a:pt x="173" y="47"/>
                </a:moveTo>
                <a:lnTo>
                  <a:pt x="221" y="0"/>
                </a:lnTo>
                <a:lnTo>
                  <a:pt x="48" y="0"/>
                </a:lnTo>
                <a:lnTo>
                  <a:pt x="0" y="47"/>
                </a:lnTo>
                <a:lnTo>
                  <a:pt x="173" y="47"/>
                </a:lnTo>
                <a:close/>
              </a:path>
            </a:pathLst>
          </a:custGeom>
          <a:solidFill>
            <a:srgbClr val="BF0000"/>
          </a:solidFill>
          <a:ln w="9525">
            <a:noFill/>
            <a:round/>
            <a:headEnd/>
            <a:tailEnd/>
          </a:ln>
        </p:spPr>
        <p:txBody>
          <a:bodyPr/>
          <a:lstStyle/>
          <a:p>
            <a:endParaRPr lang="ja-JP" altLang="en-US"/>
          </a:p>
        </p:txBody>
      </p:sp>
      <p:sp>
        <p:nvSpPr>
          <p:cNvPr id="158" name="Freeform 104"/>
          <p:cNvSpPr>
            <a:spLocks/>
          </p:cNvSpPr>
          <p:nvPr/>
        </p:nvSpPr>
        <p:spPr bwMode="auto">
          <a:xfrm>
            <a:off x="8609013" y="1620838"/>
            <a:ext cx="38100" cy="2230437"/>
          </a:xfrm>
          <a:custGeom>
            <a:avLst/>
            <a:gdLst/>
            <a:ahLst/>
            <a:cxnLst>
              <a:cxn ang="0">
                <a:pos x="0" y="2810"/>
              </a:cxn>
              <a:cxn ang="0">
                <a:pos x="0" y="45"/>
              </a:cxn>
              <a:cxn ang="0">
                <a:pos x="48" y="0"/>
              </a:cxn>
              <a:cxn ang="0">
                <a:pos x="48" y="2776"/>
              </a:cxn>
              <a:cxn ang="0">
                <a:pos x="0" y="2810"/>
              </a:cxn>
            </a:cxnLst>
            <a:rect l="0" t="0" r="r" b="b"/>
            <a:pathLst>
              <a:path w="48" h="2810">
                <a:moveTo>
                  <a:pt x="0" y="2810"/>
                </a:moveTo>
                <a:lnTo>
                  <a:pt x="0" y="45"/>
                </a:lnTo>
                <a:lnTo>
                  <a:pt x="48" y="0"/>
                </a:lnTo>
                <a:lnTo>
                  <a:pt x="48" y="2776"/>
                </a:lnTo>
                <a:lnTo>
                  <a:pt x="0" y="2810"/>
                </a:lnTo>
                <a:close/>
              </a:path>
            </a:pathLst>
          </a:custGeom>
          <a:solidFill>
            <a:srgbClr val="800000"/>
          </a:solidFill>
          <a:ln w="9525">
            <a:noFill/>
            <a:round/>
            <a:headEnd/>
            <a:tailEnd/>
          </a:ln>
        </p:spPr>
        <p:txBody>
          <a:bodyPr/>
          <a:lstStyle/>
          <a:p>
            <a:endParaRPr lang="ja-JP" altLang="en-US"/>
          </a:p>
        </p:txBody>
      </p:sp>
      <p:sp>
        <p:nvSpPr>
          <p:cNvPr id="159" name="Rectangle 105"/>
          <p:cNvSpPr>
            <a:spLocks noChangeArrowheads="1"/>
          </p:cNvSpPr>
          <p:nvPr/>
        </p:nvSpPr>
        <p:spPr bwMode="auto">
          <a:xfrm>
            <a:off x="8464550" y="1657350"/>
            <a:ext cx="144463" cy="2193925"/>
          </a:xfrm>
          <a:prstGeom prst="rect">
            <a:avLst/>
          </a:prstGeom>
          <a:solidFill>
            <a:srgbClr val="FF0000"/>
          </a:solidFill>
          <a:ln w="9525">
            <a:noFill/>
            <a:miter lim="800000"/>
            <a:headEnd/>
            <a:tailEnd/>
          </a:ln>
        </p:spPr>
        <p:txBody>
          <a:bodyPr/>
          <a:lstStyle/>
          <a:p>
            <a:endParaRPr lang="ja-JP" altLang="en-US"/>
          </a:p>
        </p:txBody>
      </p:sp>
      <p:sp>
        <p:nvSpPr>
          <p:cNvPr id="160" name="Freeform 106"/>
          <p:cNvSpPr>
            <a:spLocks/>
          </p:cNvSpPr>
          <p:nvPr/>
        </p:nvSpPr>
        <p:spPr bwMode="auto">
          <a:xfrm>
            <a:off x="8464550" y="1620838"/>
            <a:ext cx="182563" cy="36512"/>
          </a:xfrm>
          <a:custGeom>
            <a:avLst/>
            <a:gdLst/>
            <a:ahLst/>
            <a:cxnLst>
              <a:cxn ang="0">
                <a:pos x="182" y="45"/>
              </a:cxn>
              <a:cxn ang="0">
                <a:pos x="230" y="0"/>
              </a:cxn>
              <a:cxn ang="0">
                <a:pos x="48" y="0"/>
              </a:cxn>
              <a:cxn ang="0">
                <a:pos x="0" y="45"/>
              </a:cxn>
              <a:cxn ang="0">
                <a:pos x="182" y="45"/>
              </a:cxn>
            </a:cxnLst>
            <a:rect l="0" t="0" r="r" b="b"/>
            <a:pathLst>
              <a:path w="230" h="45">
                <a:moveTo>
                  <a:pt x="182" y="45"/>
                </a:moveTo>
                <a:lnTo>
                  <a:pt x="230" y="0"/>
                </a:lnTo>
                <a:lnTo>
                  <a:pt x="48" y="0"/>
                </a:lnTo>
                <a:lnTo>
                  <a:pt x="0" y="45"/>
                </a:lnTo>
                <a:lnTo>
                  <a:pt x="182" y="45"/>
                </a:lnTo>
                <a:close/>
              </a:path>
            </a:pathLst>
          </a:custGeom>
          <a:solidFill>
            <a:srgbClr val="BF0000"/>
          </a:solidFill>
          <a:ln w="9525">
            <a:noFill/>
            <a:round/>
            <a:headEnd/>
            <a:tailEnd/>
          </a:ln>
        </p:spPr>
        <p:txBody>
          <a:bodyPr/>
          <a:lstStyle/>
          <a:p>
            <a:endParaRPr lang="ja-JP" altLang="en-US"/>
          </a:p>
        </p:txBody>
      </p:sp>
      <p:sp>
        <p:nvSpPr>
          <p:cNvPr id="161" name="Freeform 107"/>
          <p:cNvSpPr>
            <a:spLocks/>
          </p:cNvSpPr>
          <p:nvPr/>
        </p:nvSpPr>
        <p:spPr bwMode="auto">
          <a:xfrm>
            <a:off x="8761413" y="1395413"/>
            <a:ext cx="38100" cy="2455862"/>
          </a:xfrm>
          <a:custGeom>
            <a:avLst/>
            <a:gdLst/>
            <a:ahLst/>
            <a:cxnLst>
              <a:cxn ang="0">
                <a:pos x="0" y="3096"/>
              </a:cxn>
              <a:cxn ang="0">
                <a:pos x="0" y="46"/>
              </a:cxn>
              <a:cxn ang="0">
                <a:pos x="48" y="0"/>
              </a:cxn>
              <a:cxn ang="0">
                <a:pos x="48" y="3062"/>
              </a:cxn>
              <a:cxn ang="0">
                <a:pos x="0" y="3096"/>
              </a:cxn>
            </a:cxnLst>
            <a:rect l="0" t="0" r="r" b="b"/>
            <a:pathLst>
              <a:path w="48" h="3096">
                <a:moveTo>
                  <a:pt x="0" y="3096"/>
                </a:moveTo>
                <a:lnTo>
                  <a:pt x="0" y="46"/>
                </a:lnTo>
                <a:lnTo>
                  <a:pt x="48" y="0"/>
                </a:lnTo>
                <a:lnTo>
                  <a:pt x="48" y="3062"/>
                </a:lnTo>
                <a:lnTo>
                  <a:pt x="0" y="3096"/>
                </a:lnTo>
                <a:close/>
              </a:path>
            </a:pathLst>
          </a:custGeom>
          <a:solidFill>
            <a:srgbClr val="800000"/>
          </a:solidFill>
          <a:ln w="9525">
            <a:noFill/>
            <a:round/>
            <a:headEnd/>
            <a:tailEnd/>
          </a:ln>
        </p:spPr>
        <p:txBody>
          <a:bodyPr/>
          <a:lstStyle/>
          <a:p>
            <a:endParaRPr lang="ja-JP" altLang="en-US"/>
          </a:p>
        </p:txBody>
      </p:sp>
      <p:sp>
        <p:nvSpPr>
          <p:cNvPr id="162" name="Rectangle 108"/>
          <p:cNvSpPr>
            <a:spLocks noChangeArrowheads="1"/>
          </p:cNvSpPr>
          <p:nvPr/>
        </p:nvSpPr>
        <p:spPr bwMode="auto">
          <a:xfrm>
            <a:off x="8623300" y="1430338"/>
            <a:ext cx="138113" cy="2420937"/>
          </a:xfrm>
          <a:prstGeom prst="rect">
            <a:avLst/>
          </a:prstGeom>
          <a:solidFill>
            <a:srgbClr val="FF0000"/>
          </a:solidFill>
          <a:ln w="9525">
            <a:noFill/>
            <a:miter lim="800000"/>
            <a:headEnd/>
            <a:tailEnd/>
          </a:ln>
        </p:spPr>
        <p:txBody>
          <a:bodyPr/>
          <a:lstStyle/>
          <a:p>
            <a:endParaRPr lang="ja-JP" altLang="en-US"/>
          </a:p>
        </p:txBody>
      </p:sp>
      <p:sp>
        <p:nvSpPr>
          <p:cNvPr id="163" name="Freeform 109"/>
          <p:cNvSpPr>
            <a:spLocks/>
          </p:cNvSpPr>
          <p:nvPr/>
        </p:nvSpPr>
        <p:spPr bwMode="auto">
          <a:xfrm>
            <a:off x="8623300" y="1395413"/>
            <a:ext cx="176213" cy="34925"/>
          </a:xfrm>
          <a:custGeom>
            <a:avLst/>
            <a:gdLst/>
            <a:ahLst/>
            <a:cxnLst>
              <a:cxn ang="0">
                <a:pos x="173" y="46"/>
              </a:cxn>
              <a:cxn ang="0">
                <a:pos x="221" y="0"/>
              </a:cxn>
              <a:cxn ang="0">
                <a:pos x="48" y="0"/>
              </a:cxn>
              <a:cxn ang="0">
                <a:pos x="0" y="46"/>
              </a:cxn>
              <a:cxn ang="0">
                <a:pos x="173" y="46"/>
              </a:cxn>
            </a:cxnLst>
            <a:rect l="0" t="0" r="r" b="b"/>
            <a:pathLst>
              <a:path w="221" h="46">
                <a:moveTo>
                  <a:pt x="173" y="46"/>
                </a:moveTo>
                <a:lnTo>
                  <a:pt x="221" y="0"/>
                </a:lnTo>
                <a:lnTo>
                  <a:pt x="48" y="0"/>
                </a:lnTo>
                <a:lnTo>
                  <a:pt x="0" y="46"/>
                </a:lnTo>
                <a:lnTo>
                  <a:pt x="173" y="46"/>
                </a:lnTo>
                <a:close/>
              </a:path>
            </a:pathLst>
          </a:custGeom>
          <a:solidFill>
            <a:srgbClr val="BF0000"/>
          </a:solidFill>
          <a:ln w="9525">
            <a:noFill/>
            <a:round/>
            <a:headEnd/>
            <a:tailEnd/>
          </a:ln>
        </p:spPr>
        <p:txBody>
          <a:bodyPr/>
          <a:lstStyle/>
          <a:p>
            <a:endParaRPr lang="ja-JP" altLang="en-US"/>
          </a:p>
        </p:txBody>
      </p:sp>
      <p:sp>
        <p:nvSpPr>
          <p:cNvPr id="164" name="Freeform 110"/>
          <p:cNvSpPr>
            <a:spLocks/>
          </p:cNvSpPr>
          <p:nvPr/>
        </p:nvSpPr>
        <p:spPr bwMode="auto">
          <a:xfrm>
            <a:off x="8920163" y="1196975"/>
            <a:ext cx="38100" cy="2654300"/>
          </a:xfrm>
          <a:custGeom>
            <a:avLst/>
            <a:gdLst/>
            <a:ahLst/>
            <a:cxnLst>
              <a:cxn ang="0">
                <a:pos x="0" y="3346"/>
              </a:cxn>
              <a:cxn ang="0">
                <a:pos x="0" y="46"/>
              </a:cxn>
              <a:cxn ang="0">
                <a:pos x="48" y="0"/>
              </a:cxn>
              <a:cxn ang="0">
                <a:pos x="48" y="3312"/>
              </a:cxn>
              <a:cxn ang="0">
                <a:pos x="0" y="3346"/>
              </a:cxn>
            </a:cxnLst>
            <a:rect l="0" t="0" r="r" b="b"/>
            <a:pathLst>
              <a:path w="48" h="3346">
                <a:moveTo>
                  <a:pt x="0" y="3346"/>
                </a:moveTo>
                <a:lnTo>
                  <a:pt x="0" y="46"/>
                </a:lnTo>
                <a:lnTo>
                  <a:pt x="48" y="0"/>
                </a:lnTo>
                <a:lnTo>
                  <a:pt x="48" y="3312"/>
                </a:lnTo>
                <a:lnTo>
                  <a:pt x="0" y="3346"/>
                </a:lnTo>
                <a:close/>
              </a:path>
            </a:pathLst>
          </a:custGeom>
          <a:solidFill>
            <a:srgbClr val="800000"/>
          </a:solidFill>
          <a:ln w="9525">
            <a:noFill/>
            <a:round/>
            <a:headEnd/>
            <a:tailEnd/>
          </a:ln>
        </p:spPr>
        <p:txBody>
          <a:bodyPr/>
          <a:lstStyle/>
          <a:p>
            <a:endParaRPr lang="ja-JP" altLang="en-US"/>
          </a:p>
        </p:txBody>
      </p:sp>
      <p:sp>
        <p:nvSpPr>
          <p:cNvPr id="165" name="Rectangle 111"/>
          <p:cNvSpPr>
            <a:spLocks noChangeArrowheads="1"/>
          </p:cNvSpPr>
          <p:nvPr/>
        </p:nvSpPr>
        <p:spPr bwMode="auto">
          <a:xfrm>
            <a:off x="8775700" y="1231900"/>
            <a:ext cx="144463" cy="2619375"/>
          </a:xfrm>
          <a:prstGeom prst="rect">
            <a:avLst/>
          </a:prstGeom>
          <a:solidFill>
            <a:srgbClr val="FF0000"/>
          </a:solidFill>
          <a:ln w="9525">
            <a:noFill/>
            <a:miter lim="800000"/>
            <a:headEnd/>
            <a:tailEnd/>
          </a:ln>
        </p:spPr>
        <p:txBody>
          <a:bodyPr/>
          <a:lstStyle/>
          <a:p>
            <a:endParaRPr lang="ja-JP" altLang="en-US"/>
          </a:p>
        </p:txBody>
      </p:sp>
      <p:sp>
        <p:nvSpPr>
          <p:cNvPr id="166" name="Freeform 112"/>
          <p:cNvSpPr>
            <a:spLocks/>
          </p:cNvSpPr>
          <p:nvPr/>
        </p:nvSpPr>
        <p:spPr bwMode="auto">
          <a:xfrm>
            <a:off x="8775700" y="1196975"/>
            <a:ext cx="182563" cy="34925"/>
          </a:xfrm>
          <a:custGeom>
            <a:avLst/>
            <a:gdLst/>
            <a:ahLst/>
            <a:cxnLst>
              <a:cxn ang="0">
                <a:pos x="182" y="46"/>
              </a:cxn>
              <a:cxn ang="0">
                <a:pos x="230" y="0"/>
              </a:cxn>
              <a:cxn ang="0">
                <a:pos x="48" y="0"/>
              </a:cxn>
              <a:cxn ang="0">
                <a:pos x="0" y="46"/>
              </a:cxn>
              <a:cxn ang="0">
                <a:pos x="182" y="46"/>
              </a:cxn>
            </a:cxnLst>
            <a:rect l="0" t="0" r="r" b="b"/>
            <a:pathLst>
              <a:path w="230" h="46">
                <a:moveTo>
                  <a:pt x="182" y="46"/>
                </a:moveTo>
                <a:lnTo>
                  <a:pt x="230" y="0"/>
                </a:lnTo>
                <a:lnTo>
                  <a:pt x="48" y="0"/>
                </a:lnTo>
                <a:lnTo>
                  <a:pt x="0" y="46"/>
                </a:lnTo>
                <a:lnTo>
                  <a:pt x="182" y="46"/>
                </a:lnTo>
                <a:close/>
              </a:path>
            </a:pathLst>
          </a:custGeom>
          <a:solidFill>
            <a:srgbClr val="BF0000"/>
          </a:solidFill>
          <a:ln w="9525">
            <a:noFill/>
            <a:round/>
            <a:headEnd/>
            <a:tailEnd/>
          </a:ln>
        </p:spPr>
        <p:txBody>
          <a:bodyPr/>
          <a:lstStyle/>
          <a:p>
            <a:endParaRPr lang="ja-JP" altLang="en-US"/>
          </a:p>
        </p:txBody>
      </p:sp>
      <p:sp>
        <p:nvSpPr>
          <p:cNvPr id="167" name="Rectangle 113"/>
          <p:cNvSpPr>
            <a:spLocks noChangeArrowheads="1"/>
          </p:cNvSpPr>
          <p:nvPr/>
        </p:nvSpPr>
        <p:spPr bwMode="auto">
          <a:xfrm>
            <a:off x="4500563" y="2200275"/>
            <a:ext cx="863600" cy="215900"/>
          </a:xfrm>
          <a:prstGeom prst="rect">
            <a:avLst/>
          </a:prstGeom>
          <a:solidFill>
            <a:schemeClr val="bg1"/>
          </a:solidFill>
          <a:ln w="9525">
            <a:noFill/>
            <a:miter lim="800000"/>
            <a:headEnd/>
            <a:tailEnd/>
          </a:ln>
          <a:effectLst/>
        </p:spPr>
        <p:txBody>
          <a:bodyPr wrap="none" anchor="ctr"/>
          <a:lstStyle/>
          <a:p>
            <a:pPr algn="ctr">
              <a:spcBef>
                <a:spcPct val="0"/>
              </a:spcBef>
            </a:pPr>
            <a:r>
              <a:rPr kumimoji="1" lang="ja-JP" altLang="en-US" sz="1200" b="1"/>
              <a:t>顧客企業数</a:t>
            </a:r>
          </a:p>
        </p:txBody>
      </p:sp>
      <p:sp>
        <p:nvSpPr>
          <p:cNvPr id="168" name="Rectangle 114"/>
          <p:cNvSpPr>
            <a:spLocks noChangeArrowheads="1"/>
          </p:cNvSpPr>
          <p:nvPr/>
        </p:nvSpPr>
        <p:spPr bwMode="auto">
          <a:xfrm>
            <a:off x="5651500" y="2200275"/>
            <a:ext cx="1081088" cy="215900"/>
          </a:xfrm>
          <a:prstGeom prst="rect">
            <a:avLst/>
          </a:prstGeom>
          <a:solidFill>
            <a:schemeClr val="bg1"/>
          </a:solidFill>
          <a:ln w="9525">
            <a:noFill/>
            <a:miter lim="800000"/>
            <a:headEnd/>
            <a:tailEnd/>
          </a:ln>
          <a:effectLst/>
        </p:spPr>
        <p:txBody>
          <a:bodyPr wrap="none" anchor="ctr"/>
          <a:lstStyle/>
          <a:p>
            <a:endParaRPr lang="ja-JP" altLang="en-US"/>
          </a:p>
        </p:txBody>
      </p:sp>
      <p:sp>
        <p:nvSpPr>
          <p:cNvPr id="169" name="Rectangle 115"/>
          <p:cNvSpPr>
            <a:spLocks noChangeArrowheads="1"/>
          </p:cNvSpPr>
          <p:nvPr/>
        </p:nvSpPr>
        <p:spPr bwMode="auto">
          <a:xfrm>
            <a:off x="5724525" y="2200275"/>
            <a:ext cx="863600" cy="215900"/>
          </a:xfrm>
          <a:prstGeom prst="rect">
            <a:avLst/>
          </a:prstGeom>
          <a:solidFill>
            <a:schemeClr val="bg1"/>
          </a:solidFill>
          <a:ln w="9525">
            <a:noFill/>
            <a:miter lim="800000"/>
            <a:headEnd/>
            <a:tailEnd/>
          </a:ln>
          <a:effectLst/>
        </p:spPr>
        <p:txBody>
          <a:bodyPr wrap="none" anchor="ctr"/>
          <a:lstStyle/>
          <a:p>
            <a:pPr algn="ctr">
              <a:spcBef>
                <a:spcPct val="0"/>
              </a:spcBef>
            </a:pPr>
            <a:r>
              <a:rPr kumimoji="1" lang="ja-JP" altLang="en-US" sz="1200" b="1"/>
              <a:t>ユーザ数</a:t>
            </a:r>
          </a:p>
        </p:txBody>
      </p:sp>
      <p:sp>
        <p:nvSpPr>
          <p:cNvPr id="170" name="Text Box 116"/>
          <p:cNvSpPr txBox="1">
            <a:spLocks noChangeArrowheads="1"/>
          </p:cNvSpPr>
          <p:nvPr/>
        </p:nvSpPr>
        <p:spPr bwMode="auto">
          <a:xfrm>
            <a:off x="342900" y="5638800"/>
            <a:ext cx="6299200" cy="595313"/>
          </a:xfrm>
          <a:prstGeom prst="rect">
            <a:avLst/>
          </a:prstGeom>
          <a:noFill/>
          <a:ln w="9525">
            <a:noFill/>
            <a:miter lim="800000"/>
            <a:headEnd/>
            <a:tailEnd/>
          </a:ln>
          <a:effectLst/>
        </p:spPr>
        <p:txBody>
          <a:bodyPr>
            <a:spAutoFit/>
          </a:bodyPr>
          <a:lstStyle/>
          <a:p>
            <a:r>
              <a:rPr lang="ja-JP" altLang="en-US" sz="1800" b="1">
                <a:solidFill>
                  <a:srgbClr val="FF1100"/>
                </a:solidFill>
              </a:rPr>
              <a:t>クラウド</a:t>
            </a:r>
            <a:r>
              <a:rPr lang="en-US" altLang="ja-JP" sz="1800" b="1">
                <a:solidFill>
                  <a:srgbClr val="FF1100"/>
                </a:solidFill>
              </a:rPr>
              <a:t>/SaaS</a:t>
            </a:r>
            <a:r>
              <a:rPr lang="ja-JP" altLang="en-US" sz="1800" b="1">
                <a:solidFill>
                  <a:srgbClr val="FF1100"/>
                </a:solidFill>
              </a:rPr>
              <a:t>型</a:t>
            </a:r>
            <a:r>
              <a:rPr lang="en-US" altLang="ja-JP" sz="1800" b="1">
                <a:solidFill>
                  <a:srgbClr val="FF1100"/>
                </a:solidFill>
              </a:rPr>
              <a:t>CRM</a:t>
            </a:r>
            <a:r>
              <a:rPr lang="ja-JP" altLang="en-US" sz="1800" b="1">
                <a:solidFill>
                  <a:srgbClr val="FF1100"/>
                </a:solidFill>
              </a:rPr>
              <a:t>で</a:t>
            </a:r>
            <a:r>
              <a:rPr lang="en-US" altLang="ja-JP" sz="1800" b="1">
                <a:solidFill>
                  <a:srgbClr val="FF1100"/>
                </a:solidFill>
              </a:rPr>
              <a:t>W/W50</a:t>
            </a:r>
            <a:r>
              <a:rPr lang="ja-JP" altLang="en-US" sz="1800" b="1">
                <a:solidFill>
                  <a:srgbClr val="FF1100"/>
                </a:solidFill>
              </a:rPr>
              <a:t>％のシェア</a:t>
            </a:r>
            <a:endParaRPr lang="ja-JP" altLang="en-US" sz="1000"/>
          </a:p>
          <a:p>
            <a:endParaRPr lang="ja-JP" altLang="en-US" sz="1000"/>
          </a:p>
        </p:txBody>
      </p:sp>
      <p:sp>
        <p:nvSpPr>
          <p:cNvPr id="171" name="Text Box 117"/>
          <p:cNvSpPr txBox="1">
            <a:spLocks noChangeArrowheads="1"/>
          </p:cNvSpPr>
          <p:nvPr/>
        </p:nvSpPr>
        <p:spPr bwMode="auto">
          <a:xfrm>
            <a:off x="4481513" y="1839913"/>
            <a:ext cx="1054100" cy="366712"/>
          </a:xfrm>
          <a:prstGeom prst="rect">
            <a:avLst/>
          </a:prstGeom>
          <a:solidFill>
            <a:schemeClr val="bg1"/>
          </a:solidFill>
          <a:ln w="9525">
            <a:noFill/>
            <a:miter lim="800000"/>
            <a:headEnd/>
            <a:tailEnd/>
          </a:ln>
          <a:effectLst/>
        </p:spPr>
        <p:txBody>
          <a:bodyPr>
            <a:spAutoFit/>
          </a:bodyPr>
          <a:lstStyle/>
          <a:p>
            <a:r>
              <a:rPr kumimoji="1" lang="en-US" altLang="ja-JP" sz="1800" b="1" dirty="0" smtClean="0">
                <a:solidFill>
                  <a:srgbClr val="FF0000"/>
                </a:solidFill>
              </a:rPr>
              <a:t>63,200</a:t>
            </a:r>
            <a:endParaRPr kumimoji="1" lang="en-US" altLang="ja-JP" sz="1800" b="1" dirty="0">
              <a:solidFill>
                <a:srgbClr val="FF0000"/>
              </a:solidFill>
            </a:endParaRPr>
          </a:p>
        </p:txBody>
      </p:sp>
      <p:sp>
        <p:nvSpPr>
          <p:cNvPr id="172" name="Text Box 118"/>
          <p:cNvSpPr txBox="1">
            <a:spLocks noChangeArrowheads="1"/>
          </p:cNvSpPr>
          <p:nvPr/>
        </p:nvSpPr>
        <p:spPr bwMode="auto">
          <a:xfrm>
            <a:off x="5467350" y="1831975"/>
            <a:ext cx="1241425" cy="366713"/>
          </a:xfrm>
          <a:prstGeom prst="rect">
            <a:avLst/>
          </a:prstGeom>
          <a:solidFill>
            <a:schemeClr val="bg1"/>
          </a:solidFill>
          <a:ln w="9525">
            <a:noFill/>
            <a:miter lim="800000"/>
            <a:headEnd/>
            <a:tailEnd/>
          </a:ln>
          <a:effectLst/>
        </p:spPr>
        <p:txBody>
          <a:bodyPr>
            <a:spAutoFit/>
          </a:bodyPr>
          <a:lstStyle/>
          <a:p>
            <a:r>
              <a:rPr kumimoji="1" lang="en-US" altLang="ja-JP" sz="1800" b="1">
                <a:solidFill>
                  <a:srgbClr val="FF0000"/>
                </a:solidFill>
              </a:rPr>
              <a:t>1,500,000</a:t>
            </a:r>
          </a:p>
        </p:txBody>
      </p:sp>
      <p:sp>
        <p:nvSpPr>
          <p:cNvPr id="173" name="タイトル 2"/>
          <p:cNvSpPr>
            <a:spLocks/>
          </p:cNvSpPr>
          <p:nvPr/>
        </p:nvSpPr>
        <p:spPr bwMode="auto">
          <a:xfrm>
            <a:off x="304800" y="101600"/>
            <a:ext cx="8229600" cy="614363"/>
          </a:xfrm>
          <a:prstGeom prst="rect">
            <a:avLst/>
          </a:prstGeom>
          <a:noFill/>
          <a:ln w="9525">
            <a:noFill/>
            <a:miter lim="800000"/>
            <a:headEnd/>
            <a:tailEnd/>
          </a:ln>
          <a:effectLst/>
        </p:spPr>
        <p:txBody>
          <a:bodyPr anchor="ctr"/>
          <a:lstStyle/>
          <a:p>
            <a:pPr eaLnBrk="0" hangingPunct="0">
              <a:spcBef>
                <a:spcPct val="0"/>
              </a:spcBef>
            </a:pPr>
            <a:r>
              <a:rPr lang="en-US" altLang="ja-JP" sz="2400" b="1">
                <a:solidFill>
                  <a:schemeClr val="tx2"/>
                </a:solidFill>
              </a:rPr>
              <a:t>Salesforce.com</a:t>
            </a:r>
            <a:r>
              <a:rPr lang="ja-JP" altLang="en-US" sz="2400" b="1">
                <a:solidFill>
                  <a:schemeClr val="tx2"/>
                </a:solidFill>
              </a:rPr>
              <a:t>　会社概要</a:t>
            </a:r>
          </a:p>
        </p:txBody>
      </p:sp>
      <p:cxnSp>
        <p:nvCxnSpPr>
          <p:cNvPr id="174" name="直線コネクタ 173"/>
          <p:cNvCxnSpPr>
            <a:cxnSpLocks noChangeShapeType="1"/>
          </p:cNvCxnSpPr>
          <p:nvPr/>
        </p:nvCxnSpPr>
        <p:spPr bwMode="auto">
          <a:xfrm>
            <a:off x="0" y="762000"/>
            <a:ext cx="9144000" cy="1588"/>
          </a:xfrm>
          <a:prstGeom prst="line">
            <a:avLst/>
          </a:prstGeom>
          <a:noFill/>
          <a:ln w="25400" algn="ctr">
            <a:solidFill>
              <a:srgbClr val="CC0000"/>
            </a:solidFill>
            <a:round/>
            <a:headEnd/>
            <a:tailEnd/>
          </a:ln>
          <a:effectLst>
            <a:outerShdw dist="20000" dir="5400000" rotWithShape="0">
              <a:srgbClr val="000000">
                <a:alpha val="37999"/>
              </a:srgbClr>
            </a:outerShdw>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1000"/>
                                        <p:tgtEl>
                                          <p:spTgt spid="74"/>
                                        </p:tgtEl>
                                      </p:cBhvr>
                                    </p:animEffect>
                                    <p:anim calcmode="lin" valueType="num">
                                      <p:cBhvr>
                                        <p:cTn id="18" dur="1000" fill="hold"/>
                                        <p:tgtEl>
                                          <p:spTgt spid="74"/>
                                        </p:tgtEl>
                                        <p:attrNameLst>
                                          <p:attrName>ppt_x</p:attrName>
                                        </p:attrNameLst>
                                      </p:cBhvr>
                                      <p:tavLst>
                                        <p:tav tm="0">
                                          <p:val>
                                            <p:strVal val="#ppt_x"/>
                                          </p:val>
                                        </p:tav>
                                        <p:tav tm="100000">
                                          <p:val>
                                            <p:strVal val="#ppt_x"/>
                                          </p:val>
                                        </p:tav>
                                      </p:tavLst>
                                    </p:anim>
                                    <p:anim calcmode="lin" valueType="num">
                                      <p:cBhvr>
                                        <p:cTn id="19" dur="1000" fill="hold"/>
                                        <p:tgtEl>
                                          <p:spTgt spid="7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1000"/>
                                        <p:tgtEl>
                                          <p:spTgt spid="75"/>
                                        </p:tgtEl>
                                      </p:cBhvr>
                                    </p:animEffect>
                                    <p:anim calcmode="lin" valueType="num">
                                      <p:cBhvr>
                                        <p:cTn id="23" dur="1000" fill="hold"/>
                                        <p:tgtEl>
                                          <p:spTgt spid="75"/>
                                        </p:tgtEl>
                                        <p:attrNameLst>
                                          <p:attrName>ppt_x</p:attrName>
                                        </p:attrNameLst>
                                      </p:cBhvr>
                                      <p:tavLst>
                                        <p:tav tm="0">
                                          <p:val>
                                            <p:strVal val="#ppt_x"/>
                                          </p:val>
                                        </p:tav>
                                        <p:tav tm="100000">
                                          <p:val>
                                            <p:strVal val="#ppt_x"/>
                                          </p:val>
                                        </p:tav>
                                      </p:tavLst>
                                    </p:anim>
                                    <p:anim calcmode="lin" valueType="num">
                                      <p:cBhvr>
                                        <p:cTn id="24" dur="1000" fill="hold"/>
                                        <p:tgtEl>
                                          <p:spTgt spid="7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000"/>
                                        <p:tgtEl>
                                          <p:spTgt spid="77"/>
                                        </p:tgtEl>
                                      </p:cBhvr>
                                    </p:animEffect>
                                    <p:anim calcmode="lin" valueType="num">
                                      <p:cBhvr>
                                        <p:cTn id="28" dur="1000" fill="hold"/>
                                        <p:tgtEl>
                                          <p:spTgt spid="77"/>
                                        </p:tgtEl>
                                        <p:attrNameLst>
                                          <p:attrName>ppt_x</p:attrName>
                                        </p:attrNameLst>
                                      </p:cBhvr>
                                      <p:tavLst>
                                        <p:tav tm="0">
                                          <p:val>
                                            <p:strVal val="#ppt_x"/>
                                          </p:val>
                                        </p:tav>
                                        <p:tav tm="100000">
                                          <p:val>
                                            <p:strVal val="#ppt_x"/>
                                          </p:val>
                                        </p:tav>
                                      </p:tavLst>
                                    </p:anim>
                                    <p:anim calcmode="lin" valueType="num">
                                      <p:cBhvr>
                                        <p:cTn id="29" dur="1000" fill="hold"/>
                                        <p:tgtEl>
                                          <p:spTgt spid="7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1000"/>
                                        <p:tgtEl>
                                          <p:spTgt spid="73"/>
                                        </p:tgtEl>
                                      </p:cBhvr>
                                    </p:animEffect>
                                    <p:anim calcmode="lin" valueType="num">
                                      <p:cBhvr>
                                        <p:cTn id="33" dur="1000" fill="hold"/>
                                        <p:tgtEl>
                                          <p:spTgt spid="73"/>
                                        </p:tgtEl>
                                        <p:attrNameLst>
                                          <p:attrName>ppt_x</p:attrName>
                                        </p:attrNameLst>
                                      </p:cBhvr>
                                      <p:tavLst>
                                        <p:tav tm="0">
                                          <p:val>
                                            <p:strVal val="#ppt_x"/>
                                          </p:val>
                                        </p:tav>
                                        <p:tav tm="100000">
                                          <p:val>
                                            <p:strVal val="#ppt_x"/>
                                          </p:val>
                                        </p:tav>
                                      </p:tavLst>
                                    </p:anim>
                                    <p:anim calcmode="lin" valueType="num">
                                      <p:cBhvr>
                                        <p:cTn id="3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17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pic>
        <p:nvPicPr>
          <p:cNvPr id="46" name="Picture 30" descr="Cloud2_rgb"/>
          <p:cNvPicPr>
            <a:picLocks noChangeAspect="1" noChangeArrowheads="1"/>
          </p:cNvPicPr>
          <p:nvPr/>
        </p:nvPicPr>
        <p:blipFill>
          <a:blip r:embed="rId3" cstate="print"/>
          <a:srcRect l="-5437" b="-5026"/>
          <a:stretch>
            <a:fillRect/>
          </a:stretch>
        </p:blipFill>
        <p:spPr bwMode="auto">
          <a:xfrm>
            <a:off x="4627563" y="4216400"/>
            <a:ext cx="1397000" cy="938213"/>
          </a:xfrm>
          <a:prstGeom prst="rect">
            <a:avLst/>
          </a:prstGeom>
          <a:noFill/>
          <a:ln w="9525">
            <a:noFill/>
            <a:miter lim="800000"/>
            <a:headEnd/>
            <a:tailEnd/>
          </a:ln>
        </p:spPr>
      </p:pic>
      <p:pic>
        <p:nvPicPr>
          <p:cNvPr id="47" name="Picture 30" descr="Cloud2_rgb"/>
          <p:cNvPicPr>
            <a:picLocks noChangeAspect="1" noChangeArrowheads="1"/>
          </p:cNvPicPr>
          <p:nvPr/>
        </p:nvPicPr>
        <p:blipFill>
          <a:blip r:embed="rId3" cstate="print">
            <a:clrChange>
              <a:clrFrom>
                <a:srgbClr val="FFFFFF"/>
              </a:clrFrom>
              <a:clrTo>
                <a:srgbClr val="FFFFFF">
                  <a:alpha val="0"/>
                </a:srgbClr>
              </a:clrTo>
            </a:clrChange>
          </a:blip>
          <a:srcRect l="-5437" b="-5026"/>
          <a:stretch>
            <a:fillRect/>
          </a:stretch>
        </p:blipFill>
        <p:spPr bwMode="auto">
          <a:xfrm>
            <a:off x="3163888" y="4216400"/>
            <a:ext cx="1397000" cy="938213"/>
          </a:xfrm>
          <a:prstGeom prst="rect">
            <a:avLst/>
          </a:prstGeom>
          <a:noFill/>
          <a:ln w="9525">
            <a:noFill/>
            <a:miter lim="800000"/>
            <a:headEnd/>
            <a:tailEnd/>
          </a:ln>
        </p:spPr>
      </p:pic>
      <p:sp>
        <p:nvSpPr>
          <p:cNvPr id="48" name="Rectangle 1"/>
          <p:cNvSpPr txBox="1">
            <a:spLocks noChangeArrowheads="1"/>
          </p:cNvSpPr>
          <p:nvPr/>
        </p:nvSpPr>
        <p:spPr bwMode="auto">
          <a:xfrm>
            <a:off x="366713" y="82550"/>
            <a:ext cx="8424862" cy="671513"/>
          </a:xfrm>
          <a:prstGeom prst="rect">
            <a:avLst/>
          </a:prstGeom>
          <a:noFill/>
          <a:ln w="9525">
            <a:noFill/>
            <a:miter lim="800000"/>
            <a:headEnd/>
            <a:tailEnd/>
          </a:ln>
        </p:spPr>
        <p:txBody>
          <a:bodyPr vert="horz" wrap="square" lIns="15880" tIns="15880" rIns="15880" bIns="1588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ja-JP" altLang="en-US" sz="2400" b="1" i="0" u="none" strike="noStrike" kern="0" cap="none" spc="0" normalizeH="0" baseline="0" noProof="0" smtClean="0">
                <a:ln>
                  <a:noFill/>
                </a:ln>
                <a:solidFill>
                  <a:schemeClr val="tx2"/>
                </a:solidFill>
                <a:effectLst/>
                <a:uLnTx/>
                <a:uFillTx/>
                <a:latin typeface="Myriad Pro" charset="0"/>
                <a:ea typeface="ＭＳ Ｐゴシック" pitchFamily="50" charset="-128"/>
                <a:cs typeface="ＭＳ Ｐゴシック" pitchFamily="-112" charset="-128"/>
              </a:rPr>
              <a:t>クラウドコンピューティングのグローバル標準</a:t>
            </a:r>
            <a:endParaRPr kumimoji="0" lang="en-US" altLang="ja-JP" sz="2400" b="1" i="0" u="none" strike="noStrike" kern="0" cap="none" spc="0" normalizeH="0" baseline="0" noProof="0" smtClean="0">
              <a:ln>
                <a:noFill/>
              </a:ln>
              <a:solidFill>
                <a:schemeClr val="tx2"/>
              </a:solidFill>
              <a:effectLst/>
              <a:uLnTx/>
              <a:uFillTx/>
              <a:latin typeface="Myriad Pro" charset="0"/>
              <a:ea typeface="ＭＳ Ｐゴシック" pitchFamily="50" charset="-128"/>
              <a:cs typeface="ＭＳ Ｐゴシック" pitchFamily="-112" charset="-128"/>
            </a:endParaRPr>
          </a:p>
        </p:txBody>
      </p:sp>
      <p:pic>
        <p:nvPicPr>
          <p:cNvPr id="49" name="Picture 30" descr="Cloud2_rgb"/>
          <p:cNvPicPr>
            <a:picLocks noChangeAspect="1" noChangeArrowheads="1"/>
          </p:cNvPicPr>
          <p:nvPr/>
        </p:nvPicPr>
        <p:blipFill>
          <a:blip r:embed="rId3" cstate="print"/>
          <a:srcRect l="-5437" b="-5026"/>
          <a:stretch>
            <a:fillRect/>
          </a:stretch>
        </p:blipFill>
        <p:spPr bwMode="auto">
          <a:xfrm>
            <a:off x="236538" y="4216400"/>
            <a:ext cx="1397000" cy="938213"/>
          </a:xfrm>
          <a:prstGeom prst="rect">
            <a:avLst/>
          </a:prstGeom>
          <a:noFill/>
          <a:ln w="9525">
            <a:noFill/>
            <a:miter lim="800000"/>
            <a:headEnd/>
            <a:tailEnd/>
          </a:ln>
        </p:spPr>
      </p:pic>
      <p:sp>
        <p:nvSpPr>
          <p:cNvPr id="50" name="Rectangle 5"/>
          <p:cNvSpPr>
            <a:spLocks/>
          </p:cNvSpPr>
          <p:nvPr/>
        </p:nvSpPr>
        <p:spPr bwMode="auto">
          <a:xfrm>
            <a:off x="493713" y="4687888"/>
            <a:ext cx="711200" cy="198437"/>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~4,000</a:t>
            </a:r>
          </a:p>
        </p:txBody>
      </p:sp>
      <p:pic>
        <p:nvPicPr>
          <p:cNvPr id="51" name="Picture 6"/>
          <p:cNvPicPr>
            <a:picLocks noChangeAspect="1" noChangeArrowheads="1"/>
          </p:cNvPicPr>
          <p:nvPr/>
        </p:nvPicPr>
        <p:blipFill>
          <a:blip r:embed="rId4" cstate="print">
            <a:clrChange>
              <a:clrFrom>
                <a:srgbClr val="FDFDFD"/>
              </a:clrFrom>
              <a:clrTo>
                <a:srgbClr val="FDFDFD">
                  <a:alpha val="0"/>
                </a:srgbClr>
              </a:clrTo>
            </a:clrChange>
          </a:blip>
          <a:srcRect/>
          <a:stretch>
            <a:fillRect/>
          </a:stretch>
        </p:blipFill>
        <p:spPr bwMode="auto">
          <a:xfrm>
            <a:off x="700088" y="4332288"/>
            <a:ext cx="376237" cy="360362"/>
          </a:xfrm>
          <a:prstGeom prst="rect">
            <a:avLst/>
          </a:prstGeom>
          <a:noFill/>
          <a:ln w="12700">
            <a:noFill/>
            <a:miter lim="800000"/>
            <a:headEnd/>
            <a:tailEnd/>
          </a:ln>
        </p:spPr>
      </p:pic>
      <p:pic>
        <p:nvPicPr>
          <p:cNvPr id="52" name="Picture 30" descr="Cloud2_rgb"/>
          <p:cNvPicPr>
            <a:picLocks noChangeAspect="1" noChangeArrowheads="1"/>
          </p:cNvPicPr>
          <p:nvPr/>
        </p:nvPicPr>
        <p:blipFill>
          <a:blip r:embed="rId3" cstate="print"/>
          <a:srcRect l="-5437" b="-5026"/>
          <a:stretch>
            <a:fillRect/>
          </a:stretch>
        </p:blipFill>
        <p:spPr bwMode="auto">
          <a:xfrm>
            <a:off x="7535863" y="1581150"/>
            <a:ext cx="1397000" cy="938213"/>
          </a:xfrm>
          <a:prstGeom prst="rect">
            <a:avLst/>
          </a:prstGeom>
          <a:noFill/>
          <a:ln w="9525">
            <a:noFill/>
            <a:miter lim="800000"/>
            <a:headEnd/>
            <a:tailEnd/>
          </a:ln>
        </p:spPr>
      </p:pic>
      <p:sp>
        <p:nvSpPr>
          <p:cNvPr id="53" name="Rectangle 7"/>
          <p:cNvSpPr>
            <a:spLocks/>
          </p:cNvSpPr>
          <p:nvPr/>
        </p:nvSpPr>
        <p:spPr bwMode="auto">
          <a:xfrm>
            <a:off x="7823200" y="2052638"/>
            <a:ext cx="746125" cy="184150"/>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~21,000</a:t>
            </a:r>
          </a:p>
        </p:txBody>
      </p:sp>
      <p:pic>
        <p:nvPicPr>
          <p:cNvPr id="54" name="Picture 8"/>
          <p:cNvPicPr>
            <a:picLocks noChangeAspect="1" noChangeArrowheads="1"/>
          </p:cNvPicPr>
          <p:nvPr/>
        </p:nvPicPr>
        <p:blipFill>
          <a:blip r:embed="rId5" cstate="print">
            <a:clrChange>
              <a:clrFrom>
                <a:srgbClr val="FFFFFF"/>
              </a:clrFrom>
              <a:clrTo>
                <a:srgbClr val="FFFFFF">
                  <a:alpha val="0"/>
                </a:srgbClr>
              </a:clrTo>
            </a:clrChange>
          </a:blip>
          <a:srcRect b="27573"/>
          <a:stretch>
            <a:fillRect/>
          </a:stretch>
        </p:blipFill>
        <p:spPr bwMode="auto">
          <a:xfrm>
            <a:off x="7891463" y="1651000"/>
            <a:ext cx="742950" cy="400050"/>
          </a:xfrm>
          <a:prstGeom prst="rect">
            <a:avLst/>
          </a:prstGeom>
          <a:noFill/>
          <a:ln w="12700">
            <a:noFill/>
            <a:miter lim="800000"/>
            <a:headEnd/>
            <a:tailEnd/>
          </a:ln>
        </p:spPr>
      </p:pic>
      <p:pic>
        <p:nvPicPr>
          <p:cNvPr id="55" name="Picture 30" descr="Cloud2_rgb"/>
          <p:cNvPicPr>
            <a:picLocks noChangeAspect="1" noChangeArrowheads="1"/>
          </p:cNvPicPr>
          <p:nvPr/>
        </p:nvPicPr>
        <p:blipFill>
          <a:blip r:embed="rId3" cstate="print"/>
          <a:srcRect l="-5437" b="-5026"/>
          <a:stretch>
            <a:fillRect/>
          </a:stretch>
        </p:blipFill>
        <p:spPr bwMode="auto">
          <a:xfrm>
            <a:off x="222250" y="2911475"/>
            <a:ext cx="1397000" cy="938213"/>
          </a:xfrm>
          <a:prstGeom prst="rect">
            <a:avLst/>
          </a:prstGeom>
          <a:noFill/>
          <a:ln w="9525">
            <a:noFill/>
            <a:miter lim="800000"/>
            <a:headEnd/>
            <a:tailEnd/>
          </a:ln>
        </p:spPr>
      </p:pic>
      <p:sp>
        <p:nvSpPr>
          <p:cNvPr id="56" name="Rectangle 11"/>
          <p:cNvSpPr>
            <a:spLocks/>
          </p:cNvSpPr>
          <p:nvPr/>
        </p:nvSpPr>
        <p:spPr bwMode="auto">
          <a:xfrm>
            <a:off x="482600" y="3376613"/>
            <a:ext cx="762000" cy="187325"/>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~20,000</a:t>
            </a:r>
          </a:p>
        </p:txBody>
      </p:sp>
      <p:pic>
        <p:nvPicPr>
          <p:cNvPr id="57" name="Picture 12"/>
          <p:cNvPicPr>
            <a:picLocks noChangeAspect="1" noChangeArrowheads="1"/>
          </p:cNvPicPr>
          <p:nvPr/>
        </p:nvPicPr>
        <p:blipFill>
          <a:blip r:embed="rId6" cstate="print"/>
          <a:srcRect/>
          <a:stretch>
            <a:fillRect/>
          </a:stretch>
        </p:blipFill>
        <p:spPr bwMode="auto">
          <a:xfrm>
            <a:off x="623888" y="2981325"/>
            <a:ext cx="533400" cy="461963"/>
          </a:xfrm>
          <a:prstGeom prst="rect">
            <a:avLst/>
          </a:prstGeom>
          <a:noFill/>
          <a:ln w="12700">
            <a:noFill/>
            <a:miter lim="800000"/>
            <a:headEnd/>
            <a:tailEnd/>
          </a:ln>
        </p:spPr>
      </p:pic>
      <p:pic>
        <p:nvPicPr>
          <p:cNvPr id="58" name="Picture 30" descr="Cloud2_rgb"/>
          <p:cNvPicPr>
            <a:picLocks noChangeAspect="1" noChangeArrowheads="1"/>
          </p:cNvPicPr>
          <p:nvPr/>
        </p:nvPicPr>
        <p:blipFill>
          <a:blip r:embed="rId3" cstate="print"/>
          <a:srcRect l="-5437" b="-5026"/>
          <a:stretch>
            <a:fillRect/>
          </a:stretch>
        </p:blipFill>
        <p:spPr bwMode="auto">
          <a:xfrm>
            <a:off x="1689100" y="2911475"/>
            <a:ext cx="1397000" cy="938213"/>
          </a:xfrm>
          <a:prstGeom prst="rect">
            <a:avLst/>
          </a:prstGeom>
          <a:noFill/>
          <a:ln w="9525">
            <a:noFill/>
            <a:miter lim="800000"/>
            <a:headEnd/>
            <a:tailEnd/>
          </a:ln>
        </p:spPr>
      </p:pic>
      <p:pic>
        <p:nvPicPr>
          <p:cNvPr id="59" name="Picture 15">
            <a:hlinkClick r:id="rId7"/>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073275" y="3095625"/>
            <a:ext cx="596900" cy="312738"/>
          </a:xfrm>
          <a:prstGeom prst="rect">
            <a:avLst/>
          </a:prstGeom>
          <a:noFill/>
          <a:ln w="9525">
            <a:noFill/>
            <a:miter lim="800000"/>
            <a:headEnd/>
            <a:tailEnd/>
          </a:ln>
        </p:spPr>
      </p:pic>
      <p:sp>
        <p:nvSpPr>
          <p:cNvPr id="60" name="Rectangle 16"/>
          <p:cNvSpPr>
            <a:spLocks/>
          </p:cNvSpPr>
          <p:nvPr/>
        </p:nvSpPr>
        <p:spPr bwMode="auto">
          <a:xfrm>
            <a:off x="1919288" y="3373438"/>
            <a:ext cx="762000" cy="193675"/>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 11,000</a:t>
            </a:r>
          </a:p>
        </p:txBody>
      </p:sp>
      <p:pic>
        <p:nvPicPr>
          <p:cNvPr id="61" name="Picture 30" descr="Cloud2_rgb"/>
          <p:cNvPicPr>
            <a:picLocks noChangeAspect="1" noChangeArrowheads="1"/>
          </p:cNvPicPr>
          <p:nvPr/>
        </p:nvPicPr>
        <p:blipFill>
          <a:blip r:embed="rId3" cstate="print"/>
          <a:srcRect l="-5437" b="-5026"/>
          <a:stretch>
            <a:fillRect/>
          </a:stretch>
        </p:blipFill>
        <p:spPr bwMode="auto">
          <a:xfrm>
            <a:off x="3189288" y="1550988"/>
            <a:ext cx="1397000" cy="938212"/>
          </a:xfrm>
          <a:prstGeom prst="rect">
            <a:avLst/>
          </a:prstGeom>
          <a:noFill/>
          <a:ln w="9525">
            <a:noFill/>
            <a:miter lim="800000"/>
            <a:headEnd/>
            <a:tailEnd/>
          </a:ln>
        </p:spPr>
      </p:pic>
      <p:sp>
        <p:nvSpPr>
          <p:cNvPr id="62" name="Rectangle 9"/>
          <p:cNvSpPr>
            <a:spLocks/>
          </p:cNvSpPr>
          <p:nvPr/>
        </p:nvSpPr>
        <p:spPr bwMode="auto">
          <a:xfrm>
            <a:off x="3430588" y="2025650"/>
            <a:ext cx="755650" cy="193675"/>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~70,000</a:t>
            </a:r>
          </a:p>
        </p:txBody>
      </p:sp>
      <p:pic>
        <p:nvPicPr>
          <p:cNvPr id="63" name="Picture 19"/>
          <p:cNvPicPr>
            <a:picLocks noChangeAspect="1" noChangeArrowheads="1"/>
          </p:cNvPicPr>
          <p:nvPr/>
        </p:nvPicPr>
        <p:blipFill>
          <a:blip r:embed="rId9" cstate="print"/>
          <a:srcRect/>
          <a:stretch>
            <a:fillRect/>
          </a:stretch>
        </p:blipFill>
        <p:spPr bwMode="auto">
          <a:xfrm>
            <a:off x="3517900" y="1790700"/>
            <a:ext cx="769938" cy="215900"/>
          </a:xfrm>
          <a:prstGeom prst="rect">
            <a:avLst/>
          </a:prstGeom>
          <a:noFill/>
          <a:ln w="9525">
            <a:noFill/>
            <a:miter lim="800000"/>
            <a:headEnd/>
            <a:tailEnd/>
          </a:ln>
        </p:spPr>
      </p:pic>
      <p:pic>
        <p:nvPicPr>
          <p:cNvPr id="64" name="Picture 30" descr="Cloud2_rgb"/>
          <p:cNvPicPr>
            <a:picLocks noChangeAspect="1" noChangeArrowheads="1"/>
          </p:cNvPicPr>
          <p:nvPr/>
        </p:nvPicPr>
        <p:blipFill>
          <a:blip r:embed="rId3" cstate="print"/>
          <a:srcRect l="-5437" b="-5026"/>
          <a:stretch>
            <a:fillRect/>
          </a:stretch>
        </p:blipFill>
        <p:spPr bwMode="auto">
          <a:xfrm>
            <a:off x="6122988" y="2911475"/>
            <a:ext cx="1397000" cy="938213"/>
          </a:xfrm>
          <a:prstGeom prst="rect">
            <a:avLst/>
          </a:prstGeom>
          <a:noFill/>
          <a:ln w="9525">
            <a:noFill/>
            <a:miter lim="800000"/>
            <a:headEnd/>
            <a:tailEnd/>
          </a:ln>
        </p:spPr>
      </p:pic>
      <p:pic>
        <p:nvPicPr>
          <p:cNvPr id="65" name="Picture 30" descr="Cloud2_rgb"/>
          <p:cNvPicPr>
            <a:picLocks noChangeAspect="1" noChangeArrowheads="1"/>
          </p:cNvPicPr>
          <p:nvPr/>
        </p:nvPicPr>
        <p:blipFill>
          <a:blip r:embed="rId3" cstate="print"/>
          <a:srcRect l="-5437" b="-5026"/>
          <a:stretch>
            <a:fillRect/>
          </a:stretch>
        </p:blipFill>
        <p:spPr bwMode="auto">
          <a:xfrm>
            <a:off x="4602163" y="1574800"/>
            <a:ext cx="1397000" cy="938213"/>
          </a:xfrm>
          <a:prstGeom prst="rect">
            <a:avLst/>
          </a:prstGeom>
          <a:noFill/>
          <a:ln w="9525">
            <a:noFill/>
            <a:miter lim="800000"/>
            <a:headEnd/>
            <a:tailEnd/>
          </a:ln>
        </p:spPr>
      </p:pic>
      <p:pic>
        <p:nvPicPr>
          <p:cNvPr id="66" name="Picture 21"/>
          <p:cNvPicPr>
            <a:picLocks noChangeArrowheads="1"/>
          </p:cNvPicPr>
          <p:nvPr/>
        </p:nvPicPr>
        <p:blipFill>
          <a:blip r:embed="rId10" cstate="print">
            <a:clrChange>
              <a:clrFrom>
                <a:srgbClr val="FFFFFF"/>
              </a:clrFrom>
              <a:clrTo>
                <a:srgbClr val="FFFFFF">
                  <a:alpha val="0"/>
                </a:srgbClr>
              </a:clrTo>
            </a:clrChange>
          </a:blip>
          <a:srcRect l="6682" t="12117" r="13126" b="16281"/>
          <a:stretch>
            <a:fillRect/>
          </a:stretch>
        </p:blipFill>
        <p:spPr bwMode="auto">
          <a:xfrm>
            <a:off x="4927600" y="1722438"/>
            <a:ext cx="644525" cy="338137"/>
          </a:xfrm>
          <a:prstGeom prst="rect">
            <a:avLst/>
          </a:prstGeom>
          <a:noFill/>
          <a:ln w="9525">
            <a:noFill/>
            <a:miter lim="800000"/>
            <a:headEnd/>
            <a:tailEnd/>
          </a:ln>
        </p:spPr>
      </p:pic>
      <p:sp>
        <p:nvSpPr>
          <p:cNvPr id="67" name="Rectangle 22"/>
          <p:cNvSpPr>
            <a:spLocks/>
          </p:cNvSpPr>
          <p:nvPr/>
        </p:nvSpPr>
        <p:spPr bwMode="auto">
          <a:xfrm>
            <a:off x="4862513" y="2055813"/>
            <a:ext cx="762000" cy="180975"/>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~30,000</a:t>
            </a:r>
          </a:p>
        </p:txBody>
      </p:sp>
      <p:pic>
        <p:nvPicPr>
          <p:cNvPr id="68" name="Picture 30" descr="Cloud2_rgb"/>
          <p:cNvPicPr>
            <a:picLocks noChangeAspect="1" noChangeArrowheads="1"/>
          </p:cNvPicPr>
          <p:nvPr/>
        </p:nvPicPr>
        <p:blipFill>
          <a:blip r:embed="rId3" cstate="print"/>
          <a:srcRect l="-5437" b="-5026"/>
          <a:stretch>
            <a:fillRect/>
          </a:stretch>
        </p:blipFill>
        <p:spPr bwMode="auto">
          <a:xfrm>
            <a:off x="4664075" y="2911475"/>
            <a:ext cx="1397000" cy="938213"/>
          </a:xfrm>
          <a:prstGeom prst="rect">
            <a:avLst/>
          </a:prstGeom>
          <a:noFill/>
          <a:ln w="9525">
            <a:noFill/>
            <a:miter lim="800000"/>
            <a:headEnd/>
            <a:tailEnd/>
          </a:ln>
        </p:spPr>
      </p:pic>
      <p:pic>
        <p:nvPicPr>
          <p:cNvPr id="69" name="Picture 23"/>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438900" y="3121025"/>
            <a:ext cx="762000" cy="304800"/>
          </a:xfrm>
          <a:prstGeom prst="rect">
            <a:avLst/>
          </a:prstGeom>
          <a:noFill/>
          <a:ln w="9525">
            <a:noFill/>
            <a:miter lim="800000"/>
            <a:headEnd/>
            <a:tailEnd/>
          </a:ln>
        </p:spPr>
      </p:pic>
      <p:sp>
        <p:nvSpPr>
          <p:cNvPr id="70" name="Rectangle 24"/>
          <p:cNvSpPr>
            <a:spLocks/>
          </p:cNvSpPr>
          <p:nvPr/>
        </p:nvSpPr>
        <p:spPr bwMode="auto">
          <a:xfrm>
            <a:off x="6397625" y="3381375"/>
            <a:ext cx="763588" cy="217488"/>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~5,800</a:t>
            </a:r>
          </a:p>
        </p:txBody>
      </p:sp>
      <p:sp>
        <p:nvSpPr>
          <p:cNvPr id="71" name="Rectangle 25"/>
          <p:cNvSpPr>
            <a:spLocks/>
          </p:cNvSpPr>
          <p:nvPr/>
        </p:nvSpPr>
        <p:spPr bwMode="auto">
          <a:xfrm>
            <a:off x="7735888" y="5395913"/>
            <a:ext cx="1089025" cy="214312"/>
          </a:xfrm>
          <a:prstGeom prst="rect">
            <a:avLst/>
          </a:prstGeom>
          <a:noFill/>
          <a:ln w="12700">
            <a:noFill/>
            <a:miter lim="800000"/>
            <a:headEnd/>
            <a:tailEnd/>
          </a:ln>
        </p:spPr>
        <p:txBody>
          <a:bodyPr wrap="none" lIns="15880" tIns="15880" rIns="15880" bIns="15880">
            <a:spAutoFit/>
          </a:bodyPr>
          <a:lstStyle/>
          <a:p>
            <a:pPr algn="ctr">
              <a:spcBef>
                <a:spcPct val="0"/>
              </a:spcBef>
            </a:pPr>
            <a:r>
              <a:rPr lang="ja-JP" altLang="en-US" sz="1200" b="1">
                <a:solidFill>
                  <a:srgbClr val="606060"/>
                </a:solidFill>
                <a:cs typeface="Arial" pitchFamily="34" charset="0"/>
              </a:rPr>
              <a:t>～登録ユーザ数</a:t>
            </a:r>
            <a:endParaRPr lang="en-US" altLang="ja-JP" sz="1200" b="1">
              <a:solidFill>
                <a:srgbClr val="606060"/>
              </a:solidFill>
              <a:cs typeface="Arial" pitchFamily="34" charset="0"/>
            </a:endParaRPr>
          </a:p>
        </p:txBody>
      </p:sp>
      <p:pic>
        <p:nvPicPr>
          <p:cNvPr id="72" name="Picture 30" descr="Cloud2_rgb"/>
          <p:cNvPicPr>
            <a:picLocks noChangeAspect="1" noChangeArrowheads="1"/>
          </p:cNvPicPr>
          <p:nvPr/>
        </p:nvPicPr>
        <p:blipFill>
          <a:blip r:embed="rId3" cstate="print"/>
          <a:srcRect l="-5437" b="-5026"/>
          <a:stretch>
            <a:fillRect/>
          </a:stretch>
        </p:blipFill>
        <p:spPr bwMode="auto">
          <a:xfrm>
            <a:off x="6072188" y="1574800"/>
            <a:ext cx="1397000" cy="938213"/>
          </a:xfrm>
          <a:prstGeom prst="rect">
            <a:avLst/>
          </a:prstGeom>
          <a:noFill/>
          <a:ln w="9525">
            <a:noFill/>
            <a:miter lim="800000"/>
            <a:headEnd/>
            <a:tailEnd/>
          </a:ln>
        </p:spPr>
      </p:pic>
      <p:sp>
        <p:nvSpPr>
          <p:cNvPr id="73" name="Rectangle 26"/>
          <p:cNvSpPr>
            <a:spLocks/>
          </p:cNvSpPr>
          <p:nvPr/>
        </p:nvSpPr>
        <p:spPr bwMode="auto">
          <a:xfrm>
            <a:off x="6367463" y="2041525"/>
            <a:ext cx="763587" cy="193675"/>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~25,000</a:t>
            </a:r>
          </a:p>
        </p:txBody>
      </p:sp>
      <p:pic>
        <p:nvPicPr>
          <p:cNvPr id="74" name="Picture 27"/>
          <p:cNvPicPr>
            <a:picLocks noChangeAspect="1" noChangeArrowheads="1"/>
          </p:cNvPicPr>
          <p:nvPr/>
        </p:nvPicPr>
        <p:blipFill>
          <a:blip r:embed="rId12" cstate="print"/>
          <a:srcRect/>
          <a:stretch>
            <a:fillRect/>
          </a:stretch>
        </p:blipFill>
        <p:spPr bwMode="auto">
          <a:xfrm>
            <a:off x="6370638" y="1795463"/>
            <a:ext cx="777875" cy="228600"/>
          </a:xfrm>
          <a:prstGeom prst="rect">
            <a:avLst/>
          </a:prstGeom>
          <a:noFill/>
          <a:ln w="12700">
            <a:noFill/>
            <a:miter lim="800000"/>
            <a:headEnd/>
            <a:tailEnd/>
          </a:ln>
        </p:spPr>
      </p:pic>
      <p:pic>
        <p:nvPicPr>
          <p:cNvPr id="75" name="Picture 30" descr="Cloud2_rgb"/>
          <p:cNvPicPr>
            <a:picLocks noChangeAspect="1" noChangeArrowheads="1"/>
          </p:cNvPicPr>
          <p:nvPr/>
        </p:nvPicPr>
        <p:blipFill>
          <a:blip r:embed="rId3" cstate="print"/>
          <a:srcRect l="-5437" b="-5026"/>
          <a:stretch>
            <a:fillRect/>
          </a:stretch>
        </p:blipFill>
        <p:spPr bwMode="auto">
          <a:xfrm>
            <a:off x="3155950" y="2911475"/>
            <a:ext cx="1397000" cy="938213"/>
          </a:xfrm>
          <a:prstGeom prst="rect">
            <a:avLst/>
          </a:prstGeom>
          <a:noFill/>
          <a:ln w="9525">
            <a:noFill/>
            <a:miter lim="800000"/>
            <a:headEnd/>
            <a:tailEnd/>
          </a:ln>
        </p:spPr>
      </p:pic>
      <p:sp>
        <p:nvSpPr>
          <p:cNvPr id="76" name="Rectangle 28"/>
          <p:cNvSpPr>
            <a:spLocks/>
          </p:cNvSpPr>
          <p:nvPr/>
        </p:nvSpPr>
        <p:spPr bwMode="auto">
          <a:xfrm>
            <a:off x="3408363" y="3373438"/>
            <a:ext cx="762000" cy="193675"/>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~9,000</a:t>
            </a:r>
          </a:p>
        </p:txBody>
      </p:sp>
      <p:pic>
        <p:nvPicPr>
          <p:cNvPr id="77" name="Picture 29"/>
          <p:cNvPicPr>
            <a:picLocks noChangeAspect="1" noChangeArrowheads="1"/>
          </p:cNvPicPr>
          <p:nvPr/>
        </p:nvPicPr>
        <p:blipFill>
          <a:blip r:embed="rId13" cstate="print"/>
          <a:srcRect/>
          <a:stretch>
            <a:fillRect/>
          </a:stretch>
        </p:blipFill>
        <p:spPr bwMode="auto">
          <a:xfrm>
            <a:off x="3565525" y="3152775"/>
            <a:ext cx="654050" cy="228600"/>
          </a:xfrm>
          <a:prstGeom prst="rect">
            <a:avLst/>
          </a:prstGeom>
          <a:noFill/>
          <a:ln w="9525">
            <a:noFill/>
            <a:miter lim="800000"/>
            <a:headEnd/>
            <a:tailEnd/>
          </a:ln>
        </p:spPr>
      </p:pic>
      <p:pic>
        <p:nvPicPr>
          <p:cNvPr id="78" name="Picture 30" descr="Cloud2_rgb"/>
          <p:cNvPicPr>
            <a:picLocks noChangeAspect="1" noChangeArrowheads="1"/>
          </p:cNvPicPr>
          <p:nvPr/>
        </p:nvPicPr>
        <p:blipFill>
          <a:blip r:embed="rId3" cstate="print"/>
          <a:srcRect l="-5437" b="-5026"/>
          <a:stretch>
            <a:fillRect/>
          </a:stretch>
        </p:blipFill>
        <p:spPr bwMode="auto">
          <a:xfrm>
            <a:off x="6091238" y="4216400"/>
            <a:ext cx="1397000" cy="938213"/>
          </a:xfrm>
          <a:prstGeom prst="rect">
            <a:avLst/>
          </a:prstGeom>
          <a:noFill/>
          <a:ln w="9525">
            <a:noFill/>
            <a:miter lim="800000"/>
            <a:headEnd/>
            <a:tailEnd/>
          </a:ln>
        </p:spPr>
      </p:pic>
      <p:sp>
        <p:nvSpPr>
          <p:cNvPr id="79" name="Rectangle 30"/>
          <p:cNvSpPr>
            <a:spLocks/>
          </p:cNvSpPr>
          <p:nvPr/>
        </p:nvSpPr>
        <p:spPr bwMode="auto">
          <a:xfrm>
            <a:off x="3449638" y="4665663"/>
            <a:ext cx="763587" cy="223837"/>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~3,000</a:t>
            </a:r>
          </a:p>
        </p:txBody>
      </p:sp>
      <p:pic>
        <p:nvPicPr>
          <p:cNvPr id="80" name="Picture 31"/>
          <p:cNvPicPr>
            <a:picLocks noChangeAspect="1" noChangeArrowheads="1"/>
          </p:cNvPicPr>
          <p:nvPr/>
        </p:nvPicPr>
        <p:blipFill>
          <a:blip r:embed="rId14" cstate="print"/>
          <a:srcRect/>
          <a:stretch>
            <a:fillRect/>
          </a:stretch>
        </p:blipFill>
        <p:spPr bwMode="auto">
          <a:xfrm>
            <a:off x="3609975" y="4375150"/>
            <a:ext cx="531813" cy="304800"/>
          </a:xfrm>
          <a:prstGeom prst="rect">
            <a:avLst/>
          </a:prstGeom>
          <a:noFill/>
          <a:ln w="12700">
            <a:noFill/>
            <a:miter lim="800000"/>
            <a:headEnd/>
            <a:tailEnd/>
          </a:ln>
        </p:spPr>
      </p:pic>
      <p:pic>
        <p:nvPicPr>
          <p:cNvPr id="81" name="Picture 30" descr="Cloud2_rgb"/>
          <p:cNvPicPr>
            <a:picLocks noChangeAspect="1" noChangeArrowheads="1"/>
          </p:cNvPicPr>
          <p:nvPr/>
        </p:nvPicPr>
        <p:blipFill>
          <a:blip r:embed="rId3" cstate="print"/>
          <a:srcRect l="-5437" b="-5026"/>
          <a:stretch>
            <a:fillRect/>
          </a:stretch>
        </p:blipFill>
        <p:spPr bwMode="auto">
          <a:xfrm>
            <a:off x="1728788" y="1550988"/>
            <a:ext cx="1397000" cy="938212"/>
          </a:xfrm>
          <a:prstGeom prst="rect">
            <a:avLst/>
          </a:prstGeom>
          <a:noFill/>
          <a:ln w="9525">
            <a:noFill/>
            <a:miter lim="800000"/>
            <a:headEnd/>
            <a:tailEnd/>
          </a:ln>
        </p:spPr>
      </p:pic>
      <p:pic>
        <p:nvPicPr>
          <p:cNvPr id="82" name="Picture 79"/>
          <p:cNvPicPr>
            <a:picLocks noChangeAspect="1"/>
          </p:cNvPicPr>
          <p:nvPr/>
        </p:nvPicPr>
        <p:blipFill>
          <a:blip r:embed="rId15" cstate="print">
            <a:clrChange>
              <a:clrFrom>
                <a:srgbClr val="FFFFFF"/>
              </a:clrFrom>
              <a:clrTo>
                <a:srgbClr val="FFFFFF">
                  <a:alpha val="0"/>
                </a:srgbClr>
              </a:clrTo>
            </a:clrChange>
          </a:blip>
          <a:srcRect/>
          <a:stretch>
            <a:fillRect/>
          </a:stretch>
        </p:blipFill>
        <p:spPr bwMode="auto">
          <a:xfrm>
            <a:off x="1874838" y="1685925"/>
            <a:ext cx="1163637" cy="444500"/>
          </a:xfrm>
          <a:prstGeom prst="rect">
            <a:avLst/>
          </a:prstGeom>
          <a:noFill/>
          <a:ln w="9525">
            <a:noFill/>
            <a:miter lim="800000"/>
            <a:headEnd/>
            <a:tailEnd/>
          </a:ln>
        </p:spPr>
      </p:pic>
      <p:sp>
        <p:nvSpPr>
          <p:cNvPr id="83" name="Rectangle 18"/>
          <p:cNvSpPr>
            <a:spLocks/>
          </p:cNvSpPr>
          <p:nvPr/>
        </p:nvSpPr>
        <p:spPr bwMode="auto">
          <a:xfrm>
            <a:off x="1933575" y="2017713"/>
            <a:ext cx="938213" cy="190500"/>
          </a:xfrm>
          <a:prstGeom prst="rect">
            <a:avLst/>
          </a:prstGeom>
          <a:noFill/>
          <a:ln w="9525">
            <a:noFill/>
            <a:miter lim="800000"/>
            <a:headEnd/>
            <a:tailEnd/>
          </a:ln>
          <a:effectLst/>
        </p:spPr>
        <p:txBody>
          <a:bodyPr lIns="0" tIns="0" rIns="0" bIns="0" anchor="ctr"/>
          <a:lstStyle/>
          <a:p>
            <a:pPr marL="22225" algn="ctr">
              <a:spcBef>
                <a:spcPct val="0"/>
              </a:spcBef>
            </a:pPr>
            <a:r>
              <a:rPr lang="ja-JP" altLang="en-US" sz="1000" i="1">
                <a:solidFill>
                  <a:srgbClr val="5D5D5D"/>
                </a:solidFill>
                <a:effectLst>
                  <a:outerShdw blurRad="38100" dist="38100" dir="2700000" algn="tl">
                    <a:srgbClr val="C0C0C0"/>
                  </a:outerShdw>
                </a:effectLst>
                <a:cs typeface="Arial" pitchFamily="34" charset="0"/>
                <a:sym typeface="Gill Sans"/>
              </a:rPr>
              <a:t>社内標準ツール</a:t>
            </a:r>
          </a:p>
        </p:txBody>
      </p:sp>
      <p:pic>
        <p:nvPicPr>
          <p:cNvPr id="84" name="Picture 30" descr="Cloud2_rgb"/>
          <p:cNvPicPr>
            <a:picLocks noChangeAspect="1" noChangeArrowheads="1"/>
          </p:cNvPicPr>
          <p:nvPr/>
        </p:nvPicPr>
        <p:blipFill>
          <a:blip r:embed="rId3" cstate="print"/>
          <a:srcRect l="-5437" b="-5026"/>
          <a:stretch>
            <a:fillRect/>
          </a:stretch>
        </p:blipFill>
        <p:spPr bwMode="auto">
          <a:xfrm>
            <a:off x="268288" y="1550988"/>
            <a:ext cx="1397000" cy="938212"/>
          </a:xfrm>
          <a:prstGeom prst="rect">
            <a:avLst/>
          </a:prstGeom>
          <a:noFill/>
          <a:ln w="9525">
            <a:noFill/>
            <a:miter lim="800000"/>
            <a:headEnd/>
            <a:tailEnd/>
          </a:ln>
        </p:spPr>
      </p:pic>
      <p:sp>
        <p:nvSpPr>
          <p:cNvPr id="85" name="Rectangle 18"/>
          <p:cNvSpPr>
            <a:spLocks/>
          </p:cNvSpPr>
          <p:nvPr/>
        </p:nvSpPr>
        <p:spPr bwMode="auto">
          <a:xfrm>
            <a:off x="455613" y="2047875"/>
            <a:ext cx="938212" cy="190500"/>
          </a:xfrm>
          <a:prstGeom prst="rect">
            <a:avLst/>
          </a:prstGeom>
          <a:noFill/>
          <a:ln w="9525">
            <a:noFill/>
            <a:miter lim="800000"/>
            <a:headEnd/>
            <a:tailEnd/>
          </a:ln>
          <a:effectLst/>
        </p:spPr>
        <p:txBody>
          <a:bodyPr lIns="0" tIns="0" rIns="0" bIns="0" anchor="ctr"/>
          <a:lstStyle/>
          <a:p>
            <a:pPr marL="22225" algn="ctr">
              <a:spcBef>
                <a:spcPct val="0"/>
              </a:spcBef>
            </a:pPr>
            <a:r>
              <a:rPr lang="ja-JP" altLang="en-US" sz="1000" i="1">
                <a:solidFill>
                  <a:srgbClr val="5D5D5D"/>
                </a:solidFill>
                <a:effectLst>
                  <a:outerShdw blurRad="38100" dist="38100" dir="2700000" algn="tl">
                    <a:srgbClr val="C0C0C0"/>
                  </a:outerShdw>
                </a:effectLst>
                <a:cs typeface="Arial" pitchFamily="34" charset="0"/>
                <a:sym typeface="Gill Sans"/>
              </a:rPr>
              <a:t>社内標準ツール</a:t>
            </a:r>
          </a:p>
        </p:txBody>
      </p:sp>
      <p:pic>
        <p:nvPicPr>
          <p:cNvPr id="86" name="Picture 83" descr="Picture 5.png"/>
          <p:cNvPicPr>
            <a:picLocks noChangeAspect="1"/>
          </p:cNvPicPr>
          <p:nvPr/>
        </p:nvPicPr>
        <p:blipFill>
          <a:blip r:embed="rId16" cstate="print">
            <a:clrChange>
              <a:clrFrom>
                <a:srgbClr val="FFFFFF"/>
              </a:clrFrom>
              <a:clrTo>
                <a:srgbClr val="FFFFFF">
                  <a:alpha val="0"/>
                </a:srgbClr>
              </a:clrTo>
            </a:clrChange>
          </a:blip>
          <a:srcRect/>
          <a:stretch>
            <a:fillRect/>
          </a:stretch>
        </p:blipFill>
        <p:spPr bwMode="auto">
          <a:xfrm>
            <a:off x="750888" y="1685925"/>
            <a:ext cx="377825" cy="374650"/>
          </a:xfrm>
          <a:prstGeom prst="rect">
            <a:avLst/>
          </a:prstGeom>
          <a:noFill/>
          <a:ln w="9525">
            <a:noFill/>
            <a:miter lim="800000"/>
            <a:headEnd/>
            <a:tailEnd/>
          </a:ln>
        </p:spPr>
      </p:pic>
      <p:pic>
        <p:nvPicPr>
          <p:cNvPr id="87" name="Picture 30" descr="Cloud2_rgb"/>
          <p:cNvPicPr>
            <a:picLocks noChangeAspect="1" noChangeArrowheads="1"/>
          </p:cNvPicPr>
          <p:nvPr/>
        </p:nvPicPr>
        <p:blipFill>
          <a:blip r:embed="rId3" cstate="print"/>
          <a:srcRect l="-5437" b="-5026"/>
          <a:stretch>
            <a:fillRect/>
          </a:stretch>
        </p:blipFill>
        <p:spPr bwMode="auto">
          <a:xfrm>
            <a:off x="1754188" y="4216400"/>
            <a:ext cx="1397000" cy="938213"/>
          </a:xfrm>
          <a:prstGeom prst="rect">
            <a:avLst/>
          </a:prstGeom>
          <a:noFill/>
          <a:ln w="9525">
            <a:noFill/>
            <a:miter lim="800000"/>
            <a:headEnd/>
            <a:tailEnd/>
          </a:ln>
        </p:spPr>
      </p:pic>
      <p:pic>
        <p:nvPicPr>
          <p:cNvPr id="88" name="Picture 30" descr="Cloud2_rgb"/>
          <p:cNvPicPr>
            <a:picLocks noChangeAspect="1" noChangeArrowheads="1"/>
          </p:cNvPicPr>
          <p:nvPr/>
        </p:nvPicPr>
        <p:blipFill>
          <a:blip r:embed="rId17" cstate="print"/>
          <a:srcRect l="-5437" b="-5026"/>
          <a:stretch>
            <a:fillRect/>
          </a:stretch>
        </p:blipFill>
        <p:spPr bwMode="auto">
          <a:xfrm>
            <a:off x="7558088" y="2871788"/>
            <a:ext cx="1443037" cy="968375"/>
          </a:xfrm>
          <a:prstGeom prst="rect">
            <a:avLst/>
          </a:prstGeom>
          <a:noFill/>
          <a:ln w="9525">
            <a:noFill/>
            <a:miter lim="800000"/>
            <a:headEnd/>
            <a:tailEnd/>
          </a:ln>
        </p:spPr>
      </p:pic>
      <p:pic>
        <p:nvPicPr>
          <p:cNvPr id="89" name="Picture 30" descr="Cloud2_rgb"/>
          <p:cNvPicPr>
            <a:picLocks noChangeAspect="1" noChangeArrowheads="1"/>
          </p:cNvPicPr>
          <p:nvPr/>
        </p:nvPicPr>
        <p:blipFill>
          <a:blip r:embed="rId3" cstate="print"/>
          <a:srcRect l="-5437" b="-5026"/>
          <a:stretch>
            <a:fillRect/>
          </a:stretch>
        </p:blipFill>
        <p:spPr bwMode="auto">
          <a:xfrm>
            <a:off x="7540625" y="4216400"/>
            <a:ext cx="1397000" cy="938213"/>
          </a:xfrm>
          <a:prstGeom prst="rect">
            <a:avLst/>
          </a:prstGeom>
          <a:noFill/>
          <a:ln w="9525">
            <a:noFill/>
            <a:miter lim="800000"/>
            <a:headEnd/>
            <a:tailEnd/>
          </a:ln>
        </p:spPr>
      </p:pic>
      <p:pic>
        <p:nvPicPr>
          <p:cNvPr id="90" name="Picture 40"/>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5014913" y="4378325"/>
            <a:ext cx="560387" cy="401638"/>
          </a:xfrm>
          <a:prstGeom prst="rect">
            <a:avLst/>
          </a:prstGeom>
          <a:noFill/>
          <a:ln w="12700">
            <a:noFill/>
            <a:miter lim="800000"/>
            <a:headEnd/>
            <a:tailEnd/>
          </a:ln>
        </p:spPr>
      </p:pic>
      <p:sp>
        <p:nvSpPr>
          <p:cNvPr id="91" name="Rectangle 41"/>
          <p:cNvSpPr>
            <a:spLocks/>
          </p:cNvSpPr>
          <p:nvPr/>
        </p:nvSpPr>
        <p:spPr bwMode="auto">
          <a:xfrm>
            <a:off x="4886325" y="4708525"/>
            <a:ext cx="762000" cy="219075"/>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~2,900</a:t>
            </a:r>
          </a:p>
        </p:txBody>
      </p:sp>
      <p:pic>
        <p:nvPicPr>
          <p:cNvPr id="92" name="Picture 28" descr="Hitachi-Softロゴ"/>
          <p:cNvPicPr>
            <a:picLocks noChangeAspect="1" noChangeArrowheads="1"/>
          </p:cNvPicPr>
          <p:nvPr/>
        </p:nvPicPr>
        <p:blipFill>
          <a:blip r:embed="rId19" cstate="print"/>
          <a:srcRect/>
          <a:stretch>
            <a:fillRect/>
          </a:stretch>
        </p:blipFill>
        <p:spPr bwMode="auto">
          <a:xfrm>
            <a:off x="7827963" y="4437063"/>
            <a:ext cx="909637" cy="260350"/>
          </a:xfrm>
          <a:prstGeom prst="rect">
            <a:avLst/>
          </a:prstGeom>
          <a:noFill/>
          <a:ln w="9525">
            <a:noFill/>
            <a:miter lim="800000"/>
            <a:headEnd/>
            <a:tailEnd/>
          </a:ln>
        </p:spPr>
      </p:pic>
      <p:pic>
        <p:nvPicPr>
          <p:cNvPr id="93" name="Picture 27" descr="logo_sompo_yoko_jp"/>
          <p:cNvPicPr>
            <a:picLocks noChangeAspect="1" noChangeArrowheads="1"/>
          </p:cNvPicPr>
          <p:nvPr/>
        </p:nvPicPr>
        <p:blipFill>
          <a:blip r:embed="rId20" cstate="print"/>
          <a:srcRect/>
          <a:stretch>
            <a:fillRect/>
          </a:stretch>
        </p:blipFill>
        <p:spPr bwMode="auto">
          <a:xfrm>
            <a:off x="4886325" y="3132138"/>
            <a:ext cx="1054100" cy="239712"/>
          </a:xfrm>
          <a:prstGeom prst="rect">
            <a:avLst/>
          </a:prstGeom>
          <a:noFill/>
          <a:ln w="9525">
            <a:noFill/>
            <a:miter lim="800000"/>
            <a:headEnd/>
            <a:tailEnd/>
          </a:ln>
        </p:spPr>
      </p:pic>
      <p:pic>
        <p:nvPicPr>
          <p:cNvPr id="94" name="Picture 50"/>
          <p:cNvPicPr>
            <a:picLocks noChangeAspect="1" noChangeArrowheads="1"/>
          </p:cNvPicPr>
          <p:nvPr/>
        </p:nvPicPr>
        <p:blipFill>
          <a:blip r:embed="rId21" cstate="print"/>
          <a:srcRect/>
          <a:stretch>
            <a:fillRect/>
          </a:stretch>
        </p:blipFill>
        <p:spPr bwMode="auto">
          <a:xfrm>
            <a:off x="6319838" y="4441825"/>
            <a:ext cx="889000" cy="257175"/>
          </a:xfrm>
          <a:prstGeom prst="rect">
            <a:avLst/>
          </a:prstGeom>
          <a:noFill/>
          <a:ln w="9525">
            <a:noFill/>
            <a:miter lim="800000"/>
            <a:headEnd/>
            <a:tailEnd/>
          </a:ln>
          <a:effectLst/>
        </p:spPr>
      </p:pic>
      <p:sp>
        <p:nvSpPr>
          <p:cNvPr id="95" name="Rectangle 24"/>
          <p:cNvSpPr>
            <a:spLocks/>
          </p:cNvSpPr>
          <p:nvPr/>
        </p:nvSpPr>
        <p:spPr bwMode="auto">
          <a:xfrm>
            <a:off x="7847013" y="4679950"/>
            <a:ext cx="762000" cy="220663"/>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~2,000</a:t>
            </a:r>
          </a:p>
        </p:txBody>
      </p:sp>
      <p:sp>
        <p:nvSpPr>
          <p:cNvPr id="96" name="Rectangle 24"/>
          <p:cNvSpPr>
            <a:spLocks/>
          </p:cNvSpPr>
          <p:nvPr/>
        </p:nvSpPr>
        <p:spPr bwMode="auto">
          <a:xfrm>
            <a:off x="4973638" y="3373438"/>
            <a:ext cx="762000" cy="220662"/>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~6,000</a:t>
            </a:r>
          </a:p>
        </p:txBody>
      </p:sp>
      <p:sp>
        <p:nvSpPr>
          <p:cNvPr id="97" name="Rectangle 24"/>
          <p:cNvSpPr>
            <a:spLocks/>
          </p:cNvSpPr>
          <p:nvPr/>
        </p:nvSpPr>
        <p:spPr bwMode="auto">
          <a:xfrm>
            <a:off x="6378575" y="4670425"/>
            <a:ext cx="762000" cy="220663"/>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~2,000</a:t>
            </a:r>
          </a:p>
        </p:txBody>
      </p:sp>
      <p:sp>
        <p:nvSpPr>
          <p:cNvPr id="98" name="Rectangle 24"/>
          <p:cNvSpPr>
            <a:spLocks/>
          </p:cNvSpPr>
          <p:nvPr/>
        </p:nvSpPr>
        <p:spPr bwMode="auto">
          <a:xfrm>
            <a:off x="7843838" y="3376613"/>
            <a:ext cx="763587" cy="217487"/>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~5,000</a:t>
            </a:r>
          </a:p>
        </p:txBody>
      </p:sp>
      <p:pic>
        <p:nvPicPr>
          <p:cNvPr id="99" name="Picture 5" descr="Q_1C.png"/>
          <p:cNvPicPr>
            <a:picLocks noChangeAspect="1"/>
          </p:cNvPicPr>
          <p:nvPr/>
        </p:nvPicPr>
        <p:blipFill>
          <a:blip r:embed="rId22" cstate="print">
            <a:clrChange>
              <a:clrFrom>
                <a:srgbClr val="FFFFFF"/>
              </a:clrFrom>
              <a:clrTo>
                <a:srgbClr val="FFFFFF">
                  <a:alpha val="0"/>
                </a:srgbClr>
              </a:clrTo>
            </a:clrChange>
          </a:blip>
          <a:srcRect/>
          <a:stretch>
            <a:fillRect/>
          </a:stretch>
        </p:blipFill>
        <p:spPr bwMode="auto">
          <a:xfrm>
            <a:off x="2012950" y="4460875"/>
            <a:ext cx="966788" cy="207963"/>
          </a:xfrm>
          <a:prstGeom prst="rect">
            <a:avLst/>
          </a:prstGeom>
          <a:noFill/>
          <a:ln w="9525">
            <a:noFill/>
            <a:miter lim="800000"/>
            <a:headEnd/>
            <a:tailEnd/>
          </a:ln>
        </p:spPr>
      </p:pic>
      <p:sp>
        <p:nvSpPr>
          <p:cNvPr id="100" name="Rectangle 24"/>
          <p:cNvSpPr>
            <a:spLocks/>
          </p:cNvSpPr>
          <p:nvPr/>
        </p:nvSpPr>
        <p:spPr bwMode="auto">
          <a:xfrm>
            <a:off x="2028825" y="4664075"/>
            <a:ext cx="762000" cy="220663"/>
          </a:xfrm>
          <a:prstGeom prst="rect">
            <a:avLst/>
          </a:prstGeom>
          <a:noFill/>
          <a:ln w="9525">
            <a:noFill/>
            <a:miter lim="800000"/>
            <a:headEnd/>
            <a:tailEnd/>
          </a:ln>
          <a:effectLst/>
        </p:spPr>
        <p:txBody>
          <a:bodyPr lIns="0" tIns="0" rIns="0" bIns="0" anchor="ctr"/>
          <a:lstStyle/>
          <a:p>
            <a:pPr marL="22225" algn="ctr">
              <a:spcBef>
                <a:spcPct val="0"/>
              </a:spcBef>
            </a:pPr>
            <a:r>
              <a:rPr lang="en-US" altLang="ja-JP" sz="1000" i="1">
                <a:solidFill>
                  <a:srgbClr val="5D5D5D"/>
                </a:solidFill>
                <a:effectLst>
                  <a:outerShdw blurRad="38100" dist="38100" dir="2700000" algn="tl">
                    <a:srgbClr val="C0C0C0"/>
                  </a:outerShdw>
                </a:effectLst>
                <a:cs typeface="Arial" pitchFamily="34" charset="0"/>
                <a:sym typeface="Gill Sans"/>
              </a:rPr>
              <a:t>~3,500</a:t>
            </a:r>
          </a:p>
        </p:txBody>
      </p:sp>
      <p:pic>
        <p:nvPicPr>
          <p:cNvPr id="101" name="Picture 57" descr="NTTコミュニケーションズロゴ"/>
          <p:cNvPicPr>
            <a:picLocks noChangeAspect="1" noChangeArrowheads="1"/>
          </p:cNvPicPr>
          <p:nvPr/>
        </p:nvPicPr>
        <p:blipFill>
          <a:blip r:embed="rId23" cstate="print"/>
          <a:srcRect/>
          <a:stretch>
            <a:fillRect/>
          </a:stretch>
        </p:blipFill>
        <p:spPr bwMode="auto">
          <a:xfrm>
            <a:off x="7796213" y="3117850"/>
            <a:ext cx="1139825" cy="331788"/>
          </a:xfrm>
          <a:prstGeom prst="rect">
            <a:avLst/>
          </a:prstGeom>
          <a:noFill/>
        </p:spPr>
      </p:pic>
      <p:cxnSp>
        <p:nvCxnSpPr>
          <p:cNvPr id="102" name="直線コネクタ 101"/>
          <p:cNvCxnSpPr>
            <a:cxnSpLocks noChangeShapeType="1"/>
          </p:cNvCxnSpPr>
          <p:nvPr/>
        </p:nvCxnSpPr>
        <p:spPr bwMode="auto">
          <a:xfrm>
            <a:off x="0" y="762000"/>
            <a:ext cx="9144000" cy="1588"/>
          </a:xfrm>
          <a:prstGeom prst="line">
            <a:avLst/>
          </a:prstGeom>
          <a:noFill/>
          <a:ln w="25400" algn="ctr">
            <a:solidFill>
              <a:srgbClr val="CC0000"/>
            </a:solidFill>
            <a:round/>
            <a:headEnd/>
            <a:tailEnd/>
          </a:ln>
          <a:effectLst>
            <a:outerShdw dist="20000" dir="5400000" rotWithShape="0">
              <a:srgbClr val="000000">
                <a:alpha val="37999"/>
              </a:srgbClr>
            </a:outerShdw>
          </a:effectLst>
        </p:spPr>
      </p:cxn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sp>
        <p:nvSpPr>
          <p:cNvPr id="13" name="Rectangle 6"/>
          <p:cNvSpPr>
            <a:spLocks noChangeArrowheads="1"/>
          </p:cNvSpPr>
          <p:nvPr/>
        </p:nvSpPr>
        <p:spPr bwMode="auto">
          <a:xfrm>
            <a:off x="431800" y="1397000"/>
            <a:ext cx="8267700" cy="4051300"/>
          </a:xfrm>
          <a:prstGeom prst="rect">
            <a:avLst/>
          </a:prstGeom>
          <a:solidFill>
            <a:srgbClr val="C0C0C0">
              <a:alpha val="39999"/>
            </a:srgbClr>
          </a:solidFill>
          <a:ln w="9525" algn="ctr">
            <a:noFill/>
            <a:miter lim="800000"/>
            <a:headEnd/>
            <a:tailEnd/>
          </a:ln>
          <a:effectLst/>
        </p:spPr>
        <p:txBody>
          <a:bodyPr wrap="none" anchor="ctr">
            <a:spAutoFit/>
          </a:bodyPr>
          <a:lstStyle/>
          <a:p>
            <a:endParaRPr lang="ja-JP" altLang="en-US"/>
          </a:p>
        </p:txBody>
      </p:sp>
      <p:sp>
        <p:nvSpPr>
          <p:cNvPr id="14" name="Title 1"/>
          <p:cNvSpPr>
            <a:spLocks noGrp="1"/>
          </p:cNvSpPr>
          <p:nvPr>
            <p:ph type="title" idx="4294967295"/>
          </p:nvPr>
        </p:nvSpPr>
        <p:spPr>
          <a:xfrm>
            <a:off x="203200" y="142875"/>
            <a:ext cx="8650288" cy="563563"/>
          </a:xfrm>
        </p:spPr>
        <p:txBody>
          <a:bodyPr/>
          <a:lstStyle/>
          <a:p>
            <a:r>
              <a:rPr lang="ja-JP" altLang="en-US" sz="2000" dirty="0" smtClean="0">
                <a:ea typeface="ＭＳ Ｐゴシック" pitchFamily="50" charset="-128"/>
              </a:rPr>
              <a:t>直近</a:t>
            </a:r>
            <a:r>
              <a:rPr lang="en-US" altLang="ja-JP" sz="2000" dirty="0" smtClean="0">
                <a:ea typeface="ＭＳ Ｐゴシック" pitchFamily="50" charset="-128"/>
              </a:rPr>
              <a:t>1</a:t>
            </a:r>
            <a:r>
              <a:rPr lang="ja-JP" altLang="en-US" sz="2000" dirty="0" smtClean="0">
                <a:ea typeface="ＭＳ Ｐゴシック" pitchFamily="50" charset="-128"/>
              </a:rPr>
              <a:t>年間でご講演、もしくはプレスリリースを発表させて頂いたお客様</a:t>
            </a:r>
          </a:p>
        </p:txBody>
      </p:sp>
      <p:sp>
        <p:nvSpPr>
          <p:cNvPr id="15" name="Text Box 3"/>
          <p:cNvSpPr txBox="1">
            <a:spLocks noChangeArrowheads="1"/>
          </p:cNvSpPr>
          <p:nvPr/>
        </p:nvSpPr>
        <p:spPr bwMode="auto">
          <a:xfrm>
            <a:off x="479425" y="1408113"/>
            <a:ext cx="4094163" cy="4093428"/>
          </a:xfrm>
          <a:prstGeom prst="rect">
            <a:avLst/>
          </a:prstGeom>
          <a:noFill/>
          <a:ln w="9525">
            <a:noFill/>
            <a:miter lim="800000"/>
            <a:headEnd/>
            <a:tailEnd/>
          </a:ln>
          <a:effectLst/>
        </p:spPr>
        <p:txBody>
          <a:bodyPr>
            <a:spAutoFit/>
          </a:bodyPr>
          <a:lstStyle/>
          <a:p>
            <a:pPr>
              <a:spcBef>
                <a:spcPct val="0"/>
              </a:spcBef>
              <a:buClr>
                <a:srgbClr val="FF0000"/>
              </a:buClr>
              <a:buFont typeface="Wingdings" pitchFamily="2" charset="2"/>
              <a:buChar char="Ø"/>
            </a:pPr>
            <a:r>
              <a:rPr lang="ja-JP" altLang="en-US" sz="2000" b="1" dirty="0"/>
              <a:t>郵便局</a:t>
            </a:r>
          </a:p>
          <a:p>
            <a:pPr>
              <a:spcBef>
                <a:spcPct val="0"/>
              </a:spcBef>
              <a:buClr>
                <a:srgbClr val="FF0000"/>
              </a:buClr>
              <a:buFont typeface="Wingdings" pitchFamily="2" charset="2"/>
              <a:buChar char="Ø"/>
            </a:pPr>
            <a:r>
              <a:rPr lang="ja-JP" altLang="en-US" sz="2000" b="1" dirty="0"/>
              <a:t>キヤノンマーケティングジャパン </a:t>
            </a:r>
          </a:p>
          <a:p>
            <a:pPr>
              <a:spcBef>
                <a:spcPct val="0"/>
              </a:spcBef>
              <a:buClr>
                <a:srgbClr val="FF0000"/>
              </a:buClr>
              <a:buFont typeface="Wingdings" pitchFamily="2" charset="2"/>
              <a:buChar char="Ø"/>
            </a:pPr>
            <a:r>
              <a:rPr lang="ja-JP" altLang="en-US" sz="2000" b="1" dirty="0"/>
              <a:t>みずほキャピタル</a:t>
            </a:r>
          </a:p>
          <a:p>
            <a:pPr>
              <a:spcBef>
                <a:spcPct val="0"/>
              </a:spcBef>
              <a:buClr>
                <a:srgbClr val="FF0000"/>
              </a:buClr>
              <a:buFont typeface="Wingdings" pitchFamily="2" charset="2"/>
              <a:buChar char="Ø"/>
            </a:pPr>
            <a:r>
              <a:rPr lang="ja-JP" altLang="en-US" sz="2000" b="1" dirty="0"/>
              <a:t>ネットイヤーグループ </a:t>
            </a:r>
          </a:p>
          <a:p>
            <a:pPr>
              <a:spcBef>
                <a:spcPct val="0"/>
              </a:spcBef>
              <a:buClr>
                <a:srgbClr val="FF0000"/>
              </a:buClr>
              <a:buFont typeface="Wingdings" pitchFamily="2" charset="2"/>
              <a:buChar char="Ø"/>
            </a:pPr>
            <a:r>
              <a:rPr lang="ja-JP" altLang="en-US" sz="2000" b="1" dirty="0"/>
              <a:t>福井コンピュータ </a:t>
            </a:r>
          </a:p>
          <a:p>
            <a:pPr>
              <a:spcBef>
                <a:spcPct val="0"/>
              </a:spcBef>
              <a:buClr>
                <a:srgbClr val="FF0000"/>
              </a:buClr>
              <a:buFont typeface="Wingdings" pitchFamily="2" charset="2"/>
              <a:buChar char="Ø"/>
            </a:pPr>
            <a:r>
              <a:rPr lang="ja-JP" altLang="en-US" sz="2000" b="1" dirty="0"/>
              <a:t>ゆとりフォーム </a:t>
            </a:r>
          </a:p>
          <a:p>
            <a:pPr>
              <a:spcBef>
                <a:spcPct val="0"/>
              </a:spcBef>
              <a:buClr>
                <a:srgbClr val="FF0000"/>
              </a:buClr>
              <a:buFont typeface="Wingdings" pitchFamily="2" charset="2"/>
              <a:buChar char="Ø"/>
            </a:pPr>
            <a:r>
              <a:rPr lang="ja-JP" altLang="en-US" sz="2000" b="1" dirty="0"/>
              <a:t>ジェイック </a:t>
            </a:r>
          </a:p>
          <a:p>
            <a:pPr>
              <a:spcBef>
                <a:spcPct val="0"/>
              </a:spcBef>
              <a:buClr>
                <a:srgbClr val="FF0000"/>
              </a:buClr>
              <a:buFont typeface="Wingdings" pitchFamily="2" charset="2"/>
              <a:buChar char="Ø"/>
            </a:pPr>
            <a:r>
              <a:rPr lang="ja-JP" altLang="en-US" sz="2000" b="1" dirty="0"/>
              <a:t>アロカ</a:t>
            </a:r>
          </a:p>
          <a:p>
            <a:pPr>
              <a:spcBef>
                <a:spcPct val="0"/>
              </a:spcBef>
              <a:buClr>
                <a:srgbClr val="FF0000"/>
              </a:buClr>
              <a:buFont typeface="Wingdings" pitchFamily="2" charset="2"/>
              <a:buChar char="Ø"/>
            </a:pPr>
            <a:r>
              <a:rPr lang="ja-JP" altLang="en-US" sz="2000" b="1" dirty="0"/>
              <a:t>日立ビルシステム</a:t>
            </a:r>
          </a:p>
          <a:p>
            <a:pPr>
              <a:spcBef>
                <a:spcPct val="0"/>
              </a:spcBef>
              <a:buClr>
                <a:srgbClr val="FF0000"/>
              </a:buClr>
              <a:buFont typeface="Wingdings" pitchFamily="2" charset="2"/>
              <a:buChar char="Ø"/>
            </a:pPr>
            <a:r>
              <a:rPr lang="ja-JP" altLang="en-US" sz="2000" b="1" dirty="0"/>
              <a:t>アクサ フィナンシャル生命保険</a:t>
            </a:r>
          </a:p>
          <a:p>
            <a:pPr>
              <a:spcBef>
                <a:spcPct val="0"/>
              </a:spcBef>
              <a:buClr>
                <a:srgbClr val="FF0000"/>
              </a:buClr>
              <a:buFont typeface="Wingdings" pitchFamily="2" charset="2"/>
              <a:buChar char="Ø"/>
            </a:pPr>
            <a:r>
              <a:rPr lang="ja-JP" altLang="en-US" sz="2000" b="1" dirty="0"/>
              <a:t>アルゴグラフィックス</a:t>
            </a:r>
          </a:p>
          <a:p>
            <a:pPr>
              <a:spcBef>
                <a:spcPct val="0"/>
              </a:spcBef>
              <a:buClr>
                <a:srgbClr val="FF0000"/>
              </a:buClr>
              <a:buFont typeface="Wingdings" pitchFamily="2" charset="2"/>
              <a:buChar char="Ø"/>
            </a:pPr>
            <a:r>
              <a:rPr lang="ja-JP" altLang="en-US" sz="2000" b="1" dirty="0"/>
              <a:t>甲府市</a:t>
            </a:r>
            <a:r>
              <a:rPr lang="ja-JP" altLang="en-US" sz="2000" b="1" dirty="0" smtClean="0"/>
              <a:t>役所</a:t>
            </a:r>
            <a:endParaRPr lang="en-US" altLang="ja-JP" sz="2000" b="1" dirty="0" smtClean="0"/>
          </a:p>
          <a:p>
            <a:pPr>
              <a:spcBef>
                <a:spcPct val="0"/>
              </a:spcBef>
              <a:buClr>
                <a:srgbClr val="FF0000"/>
              </a:buClr>
              <a:buFont typeface="Wingdings" pitchFamily="2" charset="2"/>
              <a:buChar char="Ø"/>
            </a:pPr>
            <a:r>
              <a:rPr lang="ja-JP" altLang="en-US" sz="2000" b="1" dirty="0" smtClean="0"/>
              <a:t>経産省・環境省・総務省</a:t>
            </a:r>
            <a:endParaRPr lang="ja-JP" altLang="en-US" sz="2000" b="1" dirty="0"/>
          </a:p>
        </p:txBody>
      </p:sp>
      <p:sp>
        <p:nvSpPr>
          <p:cNvPr id="16" name="Text Box 4"/>
          <p:cNvSpPr txBox="1">
            <a:spLocks noChangeArrowheads="1"/>
          </p:cNvSpPr>
          <p:nvPr/>
        </p:nvSpPr>
        <p:spPr bwMode="auto">
          <a:xfrm>
            <a:off x="1682750" y="5916613"/>
            <a:ext cx="5456238" cy="304800"/>
          </a:xfrm>
          <a:prstGeom prst="rect">
            <a:avLst/>
          </a:prstGeom>
          <a:noFill/>
          <a:ln w="9525">
            <a:noFill/>
            <a:miter lim="800000"/>
            <a:headEnd/>
            <a:tailEnd/>
          </a:ln>
          <a:effectLst/>
        </p:spPr>
        <p:txBody>
          <a:bodyPr>
            <a:spAutoFit/>
          </a:bodyPr>
          <a:lstStyle/>
          <a:p>
            <a:r>
              <a:rPr lang="en-US" altLang="ja-JP" sz="1400" b="1"/>
              <a:t>※</a:t>
            </a:r>
            <a:r>
              <a:rPr lang="ja-JP" altLang="en-US" sz="1400" b="1"/>
              <a:t>ご用命いただければ、発表時の資料を送信させていただきます。</a:t>
            </a:r>
          </a:p>
        </p:txBody>
      </p:sp>
      <p:sp>
        <p:nvSpPr>
          <p:cNvPr id="17" name="Text Box 5"/>
          <p:cNvSpPr txBox="1">
            <a:spLocks noChangeArrowheads="1"/>
          </p:cNvSpPr>
          <p:nvPr/>
        </p:nvSpPr>
        <p:spPr bwMode="auto">
          <a:xfrm>
            <a:off x="4810125" y="1468438"/>
            <a:ext cx="3686175" cy="3970318"/>
          </a:xfrm>
          <a:prstGeom prst="rect">
            <a:avLst/>
          </a:prstGeom>
          <a:noFill/>
          <a:ln w="9525">
            <a:noFill/>
            <a:miter lim="800000"/>
            <a:headEnd/>
            <a:tailEnd/>
          </a:ln>
          <a:effectLst/>
        </p:spPr>
        <p:txBody>
          <a:bodyPr>
            <a:spAutoFit/>
          </a:bodyPr>
          <a:lstStyle/>
          <a:p>
            <a:pPr>
              <a:spcBef>
                <a:spcPct val="0"/>
              </a:spcBef>
              <a:buClr>
                <a:srgbClr val="FF0000"/>
              </a:buClr>
              <a:buFont typeface="Wingdings" pitchFamily="2" charset="2"/>
              <a:buChar char="Ø"/>
            </a:pPr>
            <a:r>
              <a:rPr lang="ja-JP" altLang="en-US" sz="1800" b="1" dirty="0"/>
              <a:t>富士通</a:t>
            </a:r>
          </a:p>
          <a:p>
            <a:pPr>
              <a:spcBef>
                <a:spcPct val="0"/>
              </a:spcBef>
              <a:buClr>
                <a:srgbClr val="FF0000"/>
              </a:buClr>
              <a:buFont typeface="Wingdings" pitchFamily="2" charset="2"/>
              <a:buChar char="Ø"/>
            </a:pPr>
            <a:r>
              <a:rPr lang="ja-JP" altLang="en-US" sz="1800" b="1" dirty="0"/>
              <a:t>ローソン</a:t>
            </a:r>
          </a:p>
          <a:p>
            <a:pPr>
              <a:spcBef>
                <a:spcPct val="0"/>
              </a:spcBef>
              <a:buClr>
                <a:srgbClr val="FF0000"/>
              </a:buClr>
              <a:buFont typeface="Wingdings" pitchFamily="2" charset="2"/>
              <a:buChar char="Ø"/>
            </a:pPr>
            <a:r>
              <a:rPr lang="en-US" altLang="ja-JP" sz="1800" b="1" dirty="0"/>
              <a:t>NTT</a:t>
            </a:r>
            <a:r>
              <a:rPr lang="ja-JP" altLang="en-US" sz="1800" b="1" dirty="0"/>
              <a:t>コミュニケーションズ</a:t>
            </a:r>
          </a:p>
          <a:p>
            <a:pPr>
              <a:spcBef>
                <a:spcPct val="0"/>
              </a:spcBef>
              <a:buClr>
                <a:srgbClr val="FF0000"/>
              </a:buClr>
              <a:buFont typeface="Wingdings" pitchFamily="2" charset="2"/>
              <a:buChar char="Ø"/>
            </a:pPr>
            <a:r>
              <a:rPr lang="ja-JP" altLang="en-US" sz="1800" b="1" dirty="0"/>
              <a:t>三菱商事石油</a:t>
            </a:r>
          </a:p>
          <a:p>
            <a:pPr>
              <a:spcBef>
                <a:spcPct val="0"/>
              </a:spcBef>
              <a:buClr>
                <a:srgbClr val="FF0000"/>
              </a:buClr>
              <a:buFont typeface="Wingdings" pitchFamily="2" charset="2"/>
              <a:buChar char="Ø"/>
            </a:pPr>
            <a:r>
              <a:rPr lang="ja-JP" altLang="en-US" sz="1800" b="1" dirty="0"/>
              <a:t>ホテルニューオータニ</a:t>
            </a:r>
          </a:p>
          <a:p>
            <a:pPr>
              <a:spcBef>
                <a:spcPct val="0"/>
              </a:spcBef>
              <a:buClr>
                <a:srgbClr val="FF0000"/>
              </a:buClr>
              <a:buFont typeface="Wingdings" pitchFamily="2" charset="2"/>
              <a:buChar char="Ø"/>
            </a:pPr>
            <a:r>
              <a:rPr lang="ja-JP" altLang="en-US" sz="1800" b="1" dirty="0"/>
              <a:t>イオン銀行</a:t>
            </a:r>
          </a:p>
          <a:p>
            <a:pPr>
              <a:spcBef>
                <a:spcPct val="0"/>
              </a:spcBef>
              <a:buClr>
                <a:srgbClr val="FF0000"/>
              </a:buClr>
              <a:buFont typeface="Wingdings" pitchFamily="2" charset="2"/>
              <a:buChar char="Ø"/>
            </a:pPr>
            <a:r>
              <a:rPr lang="ja-JP" altLang="en-US" sz="1800" b="1" dirty="0"/>
              <a:t>ネクスウェイ</a:t>
            </a:r>
          </a:p>
          <a:p>
            <a:pPr>
              <a:spcBef>
                <a:spcPct val="0"/>
              </a:spcBef>
              <a:buClr>
                <a:srgbClr val="FF0000"/>
              </a:buClr>
              <a:buFont typeface="Wingdings" pitchFamily="2" charset="2"/>
              <a:buChar char="Ø"/>
            </a:pPr>
            <a:r>
              <a:rPr lang="ja-JP" altLang="en-US" sz="1800" b="1" dirty="0"/>
              <a:t>りそな信託銀行</a:t>
            </a:r>
          </a:p>
          <a:p>
            <a:pPr>
              <a:spcBef>
                <a:spcPct val="0"/>
              </a:spcBef>
              <a:buClr>
                <a:srgbClr val="FF0000"/>
              </a:buClr>
              <a:buFont typeface="Wingdings" pitchFamily="2" charset="2"/>
              <a:buChar char="Ø"/>
            </a:pPr>
            <a:r>
              <a:rPr lang="ja-JP" altLang="en-US" sz="1800" b="1" dirty="0"/>
              <a:t>三菱</a:t>
            </a:r>
            <a:r>
              <a:rPr lang="en-US" altLang="ja-JP" sz="1800" b="1" dirty="0"/>
              <a:t>UFJ</a:t>
            </a:r>
            <a:r>
              <a:rPr lang="ja-JP" altLang="en-US" sz="1800" b="1" dirty="0"/>
              <a:t>信託銀行</a:t>
            </a:r>
          </a:p>
          <a:p>
            <a:pPr>
              <a:spcBef>
                <a:spcPct val="0"/>
              </a:spcBef>
              <a:buClr>
                <a:srgbClr val="FF0000"/>
              </a:buClr>
              <a:buFont typeface="Wingdings" pitchFamily="2" charset="2"/>
              <a:buChar char="Ø"/>
            </a:pPr>
            <a:r>
              <a:rPr lang="ja-JP" altLang="en-US" sz="1800" b="1" dirty="0"/>
              <a:t>楽天銀行</a:t>
            </a:r>
          </a:p>
          <a:p>
            <a:pPr>
              <a:spcBef>
                <a:spcPct val="0"/>
              </a:spcBef>
              <a:buClr>
                <a:srgbClr val="FF0000"/>
              </a:buClr>
              <a:buFont typeface="Wingdings" pitchFamily="2" charset="2"/>
              <a:buChar char="Ø"/>
            </a:pPr>
            <a:r>
              <a:rPr lang="ja-JP" altLang="en-US" sz="1800" b="1" dirty="0"/>
              <a:t>三菱</a:t>
            </a:r>
            <a:r>
              <a:rPr lang="en-US" altLang="ja-JP" sz="1800" b="1" dirty="0"/>
              <a:t>UFJ</a:t>
            </a:r>
            <a:r>
              <a:rPr lang="ja-JP" altLang="en-US" sz="1800" b="1" dirty="0"/>
              <a:t>メリルリンチ証券</a:t>
            </a:r>
          </a:p>
          <a:p>
            <a:pPr>
              <a:spcBef>
                <a:spcPct val="0"/>
              </a:spcBef>
              <a:buClr>
                <a:srgbClr val="FF0000"/>
              </a:buClr>
              <a:buFont typeface="Wingdings" pitchFamily="2" charset="2"/>
              <a:buChar char="Ø"/>
            </a:pPr>
            <a:r>
              <a:rPr lang="ja-JP" altLang="en-US" sz="1800" b="1" dirty="0" smtClean="0"/>
              <a:t>ウイングアークテクノロジーズ</a:t>
            </a:r>
            <a:endParaRPr lang="en-US" altLang="ja-JP" sz="1800" b="1" dirty="0" smtClean="0"/>
          </a:p>
          <a:p>
            <a:pPr>
              <a:spcBef>
                <a:spcPct val="0"/>
              </a:spcBef>
              <a:buClr>
                <a:srgbClr val="FF0000"/>
              </a:buClr>
              <a:buFont typeface="Wingdings" pitchFamily="2" charset="2"/>
              <a:buChar char="Ø"/>
            </a:pPr>
            <a:r>
              <a:rPr lang="ja-JP" altLang="en-US" sz="1800" b="1" dirty="0"/>
              <a:t>ヤンマー</a:t>
            </a:r>
            <a:endParaRPr lang="en-US" altLang="ja-JP" sz="1800" b="1" dirty="0" smtClean="0"/>
          </a:p>
          <a:p>
            <a:pPr>
              <a:spcBef>
                <a:spcPct val="0"/>
              </a:spcBef>
              <a:buClr>
                <a:srgbClr val="FF0000"/>
              </a:buClr>
              <a:buFont typeface="Wingdings" pitchFamily="2" charset="2"/>
              <a:buChar char="Ø"/>
            </a:pPr>
            <a:r>
              <a:rPr lang="ja-JP" altLang="en-US" sz="1800" b="1" dirty="0"/>
              <a:t>日本</a:t>
            </a:r>
            <a:r>
              <a:rPr lang="ja-JP" altLang="en-US" sz="1800" b="1" dirty="0" smtClean="0"/>
              <a:t>通運                                  他</a:t>
            </a:r>
            <a:endParaRPr lang="ja-JP" altLang="en-US" sz="1800" b="1" dirty="0"/>
          </a:p>
        </p:txBody>
      </p:sp>
      <p:cxnSp>
        <p:nvCxnSpPr>
          <p:cNvPr id="18" name="直線コネクタ 17"/>
          <p:cNvCxnSpPr>
            <a:cxnSpLocks noChangeShapeType="1"/>
          </p:cNvCxnSpPr>
          <p:nvPr/>
        </p:nvCxnSpPr>
        <p:spPr bwMode="auto">
          <a:xfrm>
            <a:off x="0" y="762000"/>
            <a:ext cx="9144000" cy="1588"/>
          </a:xfrm>
          <a:prstGeom prst="line">
            <a:avLst/>
          </a:prstGeom>
          <a:noFill/>
          <a:ln w="25400" algn="ctr">
            <a:solidFill>
              <a:srgbClr val="CC0000"/>
            </a:solidFill>
            <a:round/>
            <a:headEnd/>
            <a:tailEnd/>
          </a:ln>
          <a:effectLst>
            <a:outerShdw dist="20000" dir="5400000" rotWithShape="0">
              <a:srgbClr val="000000">
                <a:alpha val="37999"/>
              </a:srgbClr>
            </a:outerShdw>
          </a:effectLst>
        </p:spPr>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Date Placeholder 2"/>
          <p:cNvSpPr>
            <a:spLocks noGrp="1"/>
          </p:cNvSpPr>
          <p:nvPr>
            <p:ph type="dt" sz="half" idx="10"/>
          </p:nvPr>
        </p:nvSpPr>
        <p:spPr/>
        <p:txBody>
          <a:bodyPr/>
          <a:lstStyle/>
          <a:p>
            <a:fld id="{6290BFF7-957D-4B78-8BEF-E87AF8C8B5B5}" type="datetime1">
              <a:rPr lang="en-US"/>
              <a:pPr/>
              <a:t>2/25/2012</a:t>
            </a:fld>
            <a:endParaRPr lang="en-US"/>
          </a:p>
        </p:txBody>
      </p:sp>
      <p:sp>
        <p:nvSpPr>
          <p:cNvPr id="112" name="Footer Placeholder 3"/>
          <p:cNvSpPr>
            <a:spLocks noGrp="1"/>
          </p:cNvSpPr>
          <p:nvPr>
            <p:ph type="ftr" sz="quarter" idx="11"/>
          </p:nvPr>
        </p:nvSpPr>
        <p:spPr/>
        <p:txBody>
          <a:bodyPr/>
          <a:lstStyle/>
          <a:p>
            <a:r>
              <a:rPr lang="en-US"/>
              <a:t>Sample footer text</a:t>
            </a:r>
          </a:p>
        </p:txBody>
      </p:sp>
      <p:sp>
        <p:nvSpPr>
          <p:cNvPr id="113" name="Slide Number Placeholder 4"/>
          <p:cNvSpPr>
            <a:spLocks noGrp="1"/>
          </p:cNvSpPr>
          <p:nvPr>
            <p:ph type="sldNum" sz="quarter" idx="12"/>
          </p:nvPr>
        </p:nvSpPr>
        <p:spPr/>
        <p:txBody>
          <a:bodyPr/>
          <a:lstStyle/>
          <a:p>
            <a:fld id="{C4D16688-DE1D-4D7D-B1B6-726A2E52618D}" type="slidenum">
              <a:rPr lang="en-US"/>
              <a:pPr/>
              <a:t>12</a:t>
            </a:fld>
            <a:endParaRPr lang="en-US"/>
          </a:p>
        </p:txBody>
      </p:sp>
      <p:graphicFrame>
        <p:nvGraphicFramePr>
          <p:cNvPr id="74893" name="Group 1165"/>
          <p:cNvGraphicFramePr>
            <a:graphicFrameLocks noGrp="1"/>
          </p:cNvGraphicFramePr>
          <p:nvPr>
            <p:ph/>
          </p:nvPr>
        </p:nvGraphicFramePr>
        <p:xfrm>
          <a:off x="457200" y="274638"/>
          <a:ext cx="8229600" cy="5803203"/>
        </p:xfrm>
        <a:graphic>
          <a:graphicData uri="http://schemas.openxmlformats.org/drawingml/2006/table">
            <a:tbl>
              <a:tblPr/>
              <a:tblGrid>
                <a:gridCol w="2057400"/>
                <a:gridCol w="2057400"/>
                <a:gridCol w="2057400"/>
                <a:gridCol w="2057400"/>
              </a:tblGrid>
              <a:tr h="487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pitchFamily="34" charset="0"/>
                        </a:rPr>
                        <a:t>Sample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pitchFamily="34" charset="0"/>
                        </a:rPr>
                        <a:t>Table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pitchFamily="34" charset="0"/>
                        </a:rPr>
                        <a:t>With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pitchFamily="34" charset="0"/>
                        </a:rPr>
                        <a:t>Columns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r>
              <a:tr h="487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data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goes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In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here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1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This cell has no borders</a:t>
                      </a:r>
                    </a:p>
                  </a:txBody>
                  <a:tcP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This cell has a fill</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CC"/>
                    </a:solidFill>
                  </a:tcPr>
                </a:tc>
              </a:tr>
              <a:tr h="431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08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Align top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L &amp; R margin</a:t>
                      </a:r>
                    </a:p>
                  </a:txBody>
                  <a:tcPr marL="27432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Align middle with L Margin</a:t>
                      </a:r>
                    </a:p>
                  </a:txBody>
                  <a:tcPr marL="32004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Align bottom with R margin</a:t>
                      </a:r>
                    </a:p>
                  </a:txBody>
                  <a:tcPr marL="45720" marR="32004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This text is rotated 90 degrees</a:t>
                      </a:r>
                    </a:p>
                  </a:txBody>
                  <a:tcPr vert="eaVert"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08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Centered text Top Align</a:t>
                      </a:r>
                    </a:p>
                  </a:txBody>
                  <a:tcPr marL="274320" marR="274320" marT="0" marB="0"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Centered text middle Align</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marL="274320" marR="27432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Centered text bottom Align</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marL="274320" marR="274320" marT="0" marB="0" anchor="b"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Rotated text and align bottom</a:t>
                      </a:r>
                    </a:p>
                  </a:txBody>
                  <a:tcPr vert="eaVert"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sp>
        <p:nvSpPr>
          <p:cNvPr id="11" name="Rectangle 107"/>
          <p:cNvSpPr txBox="1">
            <a:spLocks noChangeArrowheads="1"/>
          </p:cNvSpPr>
          <p:nvPr/>
        </p:nvSpPr>
        <p:spPr bwMode="auto">
          <a:xfrm>
            <a:off x="304800" y="152400"/>
            <a:ext cx="8229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2400" b="1" i="0" u="none" strike="noStrike" kern="0" cap="none" spc="0" normalizeH="0" baseline="0" noProof="0" smtClean="0">
                <a:ln>
                  <a:noFill/>
                </a:ln>
                <a:solidFill>
                  <a:schemeClr val="tx2"/>
                </a:solidFill>
                <a:effectLst/>
                <a:uLnTx/>
                <a:uFillTx/>
                <a:latin typeface="+mj-lt"/>
                <a:ea typeface="ＭＳ Ｐゴシック" pitchFamily="50" charset="-128"/>
                <a:cs typeface="Arial" pitchFamily="34" charset="0"/>
              </a:rPr>
              <a:t>Salesforce</a:t>
            </a:r>
            <a:r>
              <a:rPr kumimoji="0" lang="ja-JP" altLang="en-US" sz="2400" b="1" i="0" u="none" strike="noStrike" kern="0" cap="none" spc="0" normalizeH="0" baseline="0" noProof="0" smtClean="0">
                <a:ln>
                  <a:noFill/>
                </a:ln>
                <a:solidFill>
                  <a:schemeClr val="tx2"/>
                </a:solidFill>
                <a:effectLst/>
                <a:uLnTx/>
                <a:uFillTx/>
                <a:latin typeface="+mj-lt"/>
                <a:ea typeface="ＭＳ Ｐゴシック" pitchFamily="50" charset="-128"/>
                <a:cs typeface="Arial" pitchFamily="34" charset="0"/>
              </a:rPr>
              <a:t>販売パートナー様　</a:t>
            </a:r>
          </a:p>
        </p:txBody>
      </p:sp>
      <p:cxnSp>
        <p:nvCxnSpPr>
          <p:cNvPr id="12" name="直線コネクタ 11"/>
          <p:cNvCxnSpPr>
            <a:cxnSpLocks noChangeShapeType="1"/>
          </p:cNvCxnSpPr>
          <p:nvPr/>
        </p:nvCxnSpPr>
        <p:spPr bwMode="auto">
          <a:xfrm>
            <a:off x="0" y="762000"/>
            <a:ext cx="9144000" cy="1588"/>
          </a:xfrm>
          <a:prstGeom prst="line">
            <a:avLst/>
          </a:prstGeom>
          <a:noFill/>
          <a:ln w="25400" algn="ctr">
            <a:solidFill>
              <a:srgbClr val="FF0000"/>
            </a:solidFill>
            <a:round/>
            <a:headEnd/>
            <a:tailEnd/>
          </a:ln>
          <a:effectLst>
            <a:outerShdw dist="20000" dir="5400000" rotWithShape="0">
              <a:srgbClr val="000000">
                <a:alpha val="37999"/>
              </a:srgbClr>
            </a:outerShdw>
          </a:effectLst>
        </p:spPr>
      </p:cxnSp>
      <p:pic>
        <p:nvPicPr>
          <p:cNvPr id="13" name="Picture 4"/>
          <p:cNvPicPr>
            <a:picLocks noChangeAspect="1" noChangeArrowheads="1"/>
          </p:cNvPicPr>
          <p:nvPr/>
        </p:nvPicPr>
        <p:blipFill>
          <a:blip r:embed="rId3" cstate="print"/>
          <a:srcRect l="27812" t="58000" r="59584" b="35500"/>
          <a:stretch>
            <a:fillRect/>
          </a:stretch>
        </p:blipFill>
        <p:spPr bwMode="auto">
          <a:xfrm>
            <a:off x="457200" y="1663700"/>
            <a:ext cx="1536700" cy="495300"/>
          </a:xfrm>
          <a:prstGeom prst="rect">
            <a:avLst/>
          </a:prstGeom>
          <a:noFill/>
          <a:ln w="9525" algn="ctr">
            <a:noFill/>
            <a:miter lim="800000"/>
            <a:headEnd/>
            <a:tailEnd/>
          </a:ln>
          <a:effectLst/>
        </p:spPr>
      </p:pic>
      <p:pic>
        <p:nvPicPr>
          <p:cNvPr id="14" name="Picture 5"/>
          <p:cNvPicPr>
            <a:picLocks noChangeAspect="1" noChangeArrowheads="1"/>
          </p:cNvPicPr>
          <p:nvPr/>
        </p:nvPicPr>
        <p:blipFill>
          <a:blip r:embed="rId3" cstate="print"/>
          <a:srcRect l="26772" t="39166" r="59166" b="53833"/>
          <a:stretch>
            <a:fillRect/>
          </a:stretch>
        </p:blipFill>
        <p:spPr bwMode="auto">
          <a:xfrm>
            <a:off x="7327900" y="3149600"/>
            <a:ext cx="1333500" cy="415925"/>
          </a:xfrm>
          <a:prstGeom prst="rect">
            <a:avLst/>
          </a:prstGeom>
          <a:noFill/>
          <a:ln w="9525" algn="ctr">
            <a:noFill/>
            <a:miter lim="800000"/>
            <a:headEnd/>
            <a:tailEnd/>
          </a:ln>
          <a:effectLst/>
        </p:spPr>
      </p:pic>
      <p:pic>
        <p:nvPicPr>
          <p:cNvPr id="15" name="Picture 6"/>
          <p:cNvPicPr>
            <a:picLocks noChangeAspect="1" noChangeArrowheads="1"/>
          </p:cNvPicPr>
          <p:nvPr/>
        </p:nvPicPr>
        <p:blipFill>
          <a:blip r:embed="rId4" cstate="print"/>
          <a:srcRect l="28645" t="74167" r="60625" b="17833"/>
          <a:stretch>
            <a:fillRect/>
          </a:stretch>
        </p:blipFill>
        <p:spPr bwMode="auto">
          <a:xfrm>
            <a:off x="3987800" y="4521200"/>
            <a:ext cx="1143000" cy="533400"/>
          </a:xfrm>
          <a:prstGeom prst="rect">
            <a:avLst/>
          </a:prstGeom>
          <a:noFill/>
          <a:ln w="9525" algn="ctr">
            <a:noFill/>
            <a:miter lim="800000"/>
            <a:headEnd/>
            <a:tailEnd/>
          </a:ln>
          <a:effectLst/>
        </p:spPr>
      </p:pic>
      <p:pic>
        <p:nvPicPr>
          <p:cNvPr id="16" name="Picture 7"/>
          <p:cNvPicPr>
            <a:picLocks noChangeAspect="1" noChangeArrowheads="1"/>
          </p:cNvPicPr>
          <p:nvPr/>
        </p:nvPicPr>
        <p:blipFill>
          <a:blip r:embed="rId4" cstate="print"/>
          <a:srcRect l="27083" t="33167" r="59480" b="61166"/>
          <a:stretch>
            <a:fillRect/>
          </a:stretch>
        </p:blipFill>
        <p:spPr bwMode="auto">
          <a:xfrm>
            <a:off x="5600700" y="3187700"/>
            <a:ext cx="1409700" cy="371475"/>
          </a:xfrm>
          <a:prstGeom prst="rect">
            <a:avLst/>
          </a:prstGeom>
          <a:noFill/>
          <a:ln w="9525" algn="ctr">
            <a:noFill/>
            <a:miter lim="800000"/>
            <a:headEnd/>
            <a:tailEnd/>
          </a:ln>
          <a:effectLst/>
        </p:spPr>
      </p:pic>
      <p:pic>
        <p:nvPicPr>
          <p:cNvPr id="17" name="Picture 8"/>
          <p:cNvPicPr>
            <a:picLocks noChangeAspect="1" noChangeArrowheads="1"/>
          </p:cNvPicPr>
          <p:nvPr/>
        </p:nvPicPr>
        <p:blipFill>
          <a:blip r:embed="rId5" cstate="print"/>
          <a:srcRect l="27499" t="52667" r="59375" b="40500"/>
          <a:stretch>
            <a:fillRect/>
          </a:stretch>
        </p:blipFill>
        <p:spPr bwMode="auto">
          <a:xfrm>
            <a:off x="7327900" y="1663700"/>
            <a:ext cx="1346200" cy="438150"/>
          </a:xfrm>
          <a:prstGeom prst="rect">
            <a:avLst/>
          </a:prstGeom>
          <a:noFill/>
          <a:ln w="9525" algn="ctr">
            <a:noFill/>
            <a:miter lim="800000"/>
            <a:headEnd/>
            <a:tailEnd/>
          </a:ln>
          <a:effectLst/>
        </p:spPr>
      </p:pic>
      <p:pic>
        <p:nvPicPr>
          <p:cNvPr id="18" name="Picture 9"/>
          <p:cNvPicPr>
            <a:picLocks noChangeAspect="1" noChangeArrowheads="1"/>
          </p:cNvPicPr>
          <p:nvPr/>
        </p:nvPicPr>
        <p:blipFill>
          <a:blip r:embed="rId6" cstate="print"/>
          <a:srcRect l="30833" t="38834" r="63437" b="55167"/>
          <a:stretch>
            <a:fillRect/>
          </a:stretch>
        </p:blipFill>
        <p:spPr bwMode="auto">
          <a:xfrm>
            <a:off x="4064000" y="2946400"/>
            <a:ext cx="952500" cy="623888"/>
          </a:xfrm>
          <a:prstGeom prst="rect">
            <a:avLst/>
          </a:prstGeom>
          <a:noFill/>
          <a:ln w="9525" algn="ctr">
            <a:noFill/>
            <a:miter lim="800000"/>
            <a:headEnd/>
            <a:tailEnd/>
          </a:ln>
          <a:effectLst/>
        </p:spPr>
      </p:pic>
      <p:pic>
        <p:nvPicPr>
          <p:cNvPr id="19" name="Picture 10"/>
          <p:cNvPicPr>
            <a:picLocks noChangeAspect="1" noChangeArrowheads="1"/>
          </p:cNvPicPr>
          <p:nvPr/>
        </p:nvPicPr>
        <p:blipFill>
          <a:blip r:embed="rId7" cstate="print"/>
          <a:srcRect l="27083" t="82001" r="59584" b="11667"/>
          <a:stretch>
            <a:fillRect/>
          </a:stretch>
        </p:blipFill>
        <p:spPr bwMode="auto">
          <a:xfrm>
            <a:off x="2222500" y="4584700"/>
            <a:ext cx="1193800" cy="355600"/>
          </a:xfrm>
          <a:prstGeom prst="rect">
            <a:avLst/>
          </a:prstGeom>
          <a:noFill/>
          <a:ln w="9525" algn="ctr">
            <a:noFill/>
            <a:miter lim="800000"/>
            <a:headEnd/>
            <a:tailEnd/>
          </a:ln>
          <a:effectLst/>
        </p:spPr>
      </p:pic>
      <p:pic>
        <p:nvPicPr>
          <p:cNvPr id="20" name="Picture 11"/>
          <p:cNvPicPr>
            <a:picLocks noChangeAspect="1" noChangeArrowheads="1"/>
          </p:cNvPicPr>
          <p:nvPr/>
        </p:nvPicPr>
        <p:blipFill>
          <a:blip r:embed="rId7" cstate="print"/>
          <a:srcRect l="28125" t="33667" r="60312" b="53667"/>
          <a:stretch>
            <a:fillRect/>
          </a:stretch>
        </p:blipFill>
        <p:spPr bwMode="auto">
          <a:xfrm>
            <a:off x="647700" y="4457700"/>
            <a:ext cx="990600" cy="679450"/>
          </a:xfrm>
          <a:prstGeom prst="rect">
            <a:avLst/>
          </a:prstGeom>
          <a:noFill/>
          <a:ln w="9525" algn="ctr">
            <a:noFill/>
            <a:miter lim="800000"/>
            <a:headEnd/>
            <a:tailEnd/>
          </a:ln>
          <a:effectLst/>
        </p:spPr>
      </p:pic>
      <p:pic>
        <p:nvPicPr>
          <p:cNvPr id="21" name="Picture 12"/>
          <p:cNvPicPr>
            <a:picLocks noChangeAspect="1" noChangeArrowheads="1"/>
          </p:cNvPicPr>
          <p:nvPr/>
        </p:nvPicPr>
        <p:blipFill>
          <a:blip r:embed="rId8" cstate="print"/>
          <a:srcRect l="28751" t="26833" r="61562" b="66501"/>
          <a:stretch>
            <a:fillRect/>
          </a:stretch>
        </p:blipFill>
        <p:spPr bwMode="auto">
          <a:xfrm>
            <a:off x="2260600" y="1638300"/>
            <a:ext cx="1181100" cy="508000"/>
          </a:xfrm>
          <a:prstGeom prst="rect">
            <a:avLst/>
          </a:prstGeom>
          <a:noFill/>
          <a:ln w="9525" algn="ctr">
            <a:noFill/>
            <a:miter lim="800000"/>
            <a:headEnd/>
            <a:tailEnd/>
          </a:ln>
          <a:effectLst/>
        </p:spPr>
      </p:pic>
      <p:pic>
        <p:nvPicPr>
          <p:cNvPr id="22" name="Picture 13"/>
          <p:cNvPicPr>
            <a:picLocks noChangeAspect="1" noChangeArrowheads="1"/>
          </p:cNvPicPr>
          <p:nvPr/>
        </p:nvPicPr>
        <p:blipFill>
          <a:blip r:embed="rId9" cstate="print"/>
          <a:srcRect l="27605" t="44678" r="59999" b="48167"/>
          <a:stretch>
            <a:fillRect/>
          </a:stretch>
        </p:blipFill>
        <p:spPr bwMode="auto">
          <a:xfrm>
            <a:off x="3817938" y="1663700"/>
            <a:ext cx="1477962" cy="533400"/>
          </a:xfrm>
          <a:prstGeom prst="rect">
            <a:avLst/>
          </a:prstGeom>
          <a:noFill/>
          <a:ln w="9525" algn="ctr">
            <a:noFill/>
            <a:miter lim="800000"/>
            <a:headEnd/>
            <a:tailEnd/>
          </a:ln>
          <a:effectLst/>
        </p:spPr>
      </p:pic>
      <p:pic>
        <p:nvPicPr>
          <p:cNvPr id="23" name="Picture 14"/>
          <p:cNvPicPr>
            <a:picLocks noChangeAspect="1" noChangeArrowheads="1"/>
          </p:cNvPicPr>
          <p:nvPr/>
        </p:nvPicPr>
        <p:blipFill>
          <a:blip r:embed="rId10" cstate="print"/>
          <a:srcRect l="833" t="15500" r="89166" b="76834"/>
          <a:stretch>
            <a:fillRect/>
          </a:stretch>
        </p:blipFill>
        <p:spPr bwMode="auto">
          <a:xfrm>
            <a:off x="2247900" y="3086100"/>
            <a:ext cx="1130300" cy="541338"/>
          </a:xfrm>
          <a:prstGeom prst="rect">
            <a:avLst/>
          </a:prstGeom>
          <a:noFill/>
          <a:ln w="9525" algn="ctr">
            <a:noFill/>
            <a:miter lim="800000"/>
            <a:headEnd/>
            <a:tailEnd/>
          </a:ln>
          <a:effectLst/>
        </p:spPr>
      </p:pic>
      <p:pic>
        <p:nvPicPr>
          <p:cNvPr id="24" name="Picture 15"/>
          <p:cNvPicPr>
            <a:picLocks noChangeAspect="1" noChangeArrowheads="1"/>
          </p:cNvPicPr>
          <p:nvPr/>
        </p:nvPicPr>
        <p:blipFill>
          <a:blip r:embed="rId11" cstate="print"/>
          <a:srcRect l="20103" t="16548" r="75763" b="80220"/>
          <a:stretch>
            <a:fillRect/>
          </a:stretch>
        </p:blipFill>
        <p:spPr bwMode="auto">
          <a:xfrm>
            <a:off x="520700" y="3035300"/>
            <a:ext cx="1092200" cy="533400"/>
          </a:xfrm>
          <a:prstGeom prst="rect">
            <a:avLst/>
          </a:prstGeom>
          <a:noFill/>
          <a:ln w="9525" algn="ctr">
            <a:noFill/>
            <a:miter lim="800000"/>
            <a:headEnd/>
            <a:tailEnd/>
          </a:ln>
          <a:effectLst/>
        </p:spPr>
      </p:pic>
      <p:pic>
        <p:nvPicPr>
          <p:cNvPr id="25" name="Picture 16"/>
          <p:cNvPicPr>
            <a:picLocks noChangeAspect="1" noChangeArrowheads="1"/>
          </p:cNvPicPr>
          <p:nvPr/>
        </p:nvPicPr>
        <p:blipFill>
          <a:blip r:embed="rId12" cstate="print"/>
          <a:srcRect l="19376" t="15500" r="74687" b="78500"/>
          <a:stretch>
            <a:fillRect/>
          </a:stretch>
        </p:blipFill>
        <p:spPr bwMode="auto">
          <a:xfrm>
            <a:off x="5689600" y="1498600"/>
            <a:ext cx="1181100" cy="744538"/>
          </a:xfrm>
          <a:prstGeom prst="rect">
            <a:avLst/>
          </a:prstGeom>
          <a:noFill/>
          <a:ln w="9525" algn="ctr">
            <a:noFill/>
            <a:miter lim="800000"/>
            <a:headEnd/>
            <a:tailEnd/>
          </a:ln>
          <a:effectLst/>
        </p:spPr>
      </p:pic>
      <p:pic>
        <p:nvPicPr>
          <p:cNvPr id="26" name="Picture 17"/>
          <p:cNvPicPr>
            <a:picLocks noChangeAspect="1" noChangeArrowheads="1"/>
          </p:cNvPicPr>
          <p:nvPr/>
        </p:nvPicPr>
        <p:blipFill>
          <a:blip r:embed="rId13" cstate="print"/>
          <a:srcRect l="833" t="15500" r="87813" b="77000"/>
          <a:stretch>
            <a:fillRect/>
          </a:stretch>
        </p:blipFill>
        <p:spPr bwMode="auto">
          <a:xfrm>
            <a:off x="5740400" y="4546600"/>
            <a:ext cx="1054100" cy="434975"/>
          </a:xfrm>
          <a:prstGeom prst="rect">
            <a:avLst/>
          </a:prstGeom>
          <a:noFill/>
          <a:ln w="9525" algn="ctr">
            <a:noFill/>
            <a:miter lim="800000"/>
            <a:headEnd/>
            <a:tailEnd/>
          </a:ln>
          <a:effectLst/>
        </p:spPr>
      </p:pic>
      <p:pic>
        <p:nvPicPr>
          <p:cNvPr id="27" name="Picture 18"/>
          <p:cNvPicPr>
            <a:picLocks noChangeAspect="1" noChangeArrowheads="1"/>
          </p:cNvPicPr>
          <p:nvPr/>
        </p:nvPicPr>
        <p:blipFill>
          <a:blip r:embed="rId6" cstate="print"/>
          <a:srcRect l="28021" t="79999" r="59792" b="11000"/>
          <a:stretch>
            <a:fillRect/>
          </a:stretch>
        </p:blipFill>
        <p:spPr bwMode="auto">
          <a:xfrm>
            <a:off x="7429500" y="4495800"/>
            <a:ext cx="1104900" cy="509588"/>
          </a:xfrm>
          <a:prstGeom prst="rect">
            <a:avLst/>
          </a:prstGeom>
          <a:noFill/>
          <a:ln w="9525" algn="ctr">
            <a:noFill/>
            <a:miter lim="800000"/>
            <a:headEnd/>
            <a:tailEnd/>
          </a:ln>
          <a:effectLst/>
        </p:spPr>
      </p:pic>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sp>
        <p:nvSpPr>
          <p:cNvPr id="35" name="Rectangle 2"/>
          <p:cNvSpPr>
            <a:spLocks noGrp="1" noChangeArrowheads="1"/>
          </p:cNvSpPr>
          <p:nvPr>
            <p:ph type="title" idx="4294967295"/>
          </p:nvPr>
        </p:nvSpPr>
        <p:spPr>
          <a:xfrm>
            <a:off x="304800" y="152400"/>
            <a:ext cx="8012113" cy="525463"/>
          </a:xfrm>
        </p:spPr>
        <p:txBody>
          <a:bodyPr/>
          <a:lstStyle/>
          <a:p>
            <a:r>
              <a:rPr lang="ja-JP" altLang="en-US" sz="2400" smtClean="0">
                <a:ea typeface="ＭＳ Ｐゴシック" pitchFamily="50" charset="-128"/>
              </a:rPr>
              <a:t>劇的に注目が高まるクラウド・コンピューティング</a:t>
            </a:r>
          </a:p>
        </p:txBody>
      </p:sp>
      <p:pic>
        <p:nvPicPr>
          <p:cNvPr id="36" name="Picture 4"/>
          <p:cNvPicPr>
            <a:picLocks noChangeAspect="1" noChangeArrowheads="1"/>
          </p:cNvPicPr>
          <p:nvPr/>
        </p:nvPicPr>
        <p:blipFill>
          <a:blip r:embed="rId3" cstate="print"/>
          <a:srcRect/>
          <a:stretch>
            <a:fillRect/>
          </a:stretch>
        </p:blipFill>
        <p:spPr bwMode="auto">
          <a:xfrm>
            <a:off x="655638" y="2711450"/>
            <a:ext cx="3800475" cy="3502025"/>
          </a:xfrm>
          <a:prstGeom prst="rect">
            <a:avLst/>
          </a:prstGeom>
          <a:noFill/>
          <a:ln w="9525">
            <a:noFill/>
            <a:miter lim="800000"/>
            <a:headEnd/>
            <a:tailEnd/>
          </a:ln>
        </p:spPr>
      </p:pic>
      <p:sp>
        <p:nvSpPr>
          <p:cNvPr id="37" name="Rectangle 2"/>
          <p:cNvSpPr>
            <a:spLocks noChangeArrowheads="1"/>
          </p:cNvSpPr>
          <p:nvPr/>
        </p:nvSpPr>
        <p:spPr bwMode="auto">
          <a:xfrm>
            <a:off x="479425" y="2206625"/>
            <a:ext cx="4092575" cy="385763"/>
          </a:xfrm>
          <a:prstGeom prst="rect">
            <a:avLst/>
          </a:prstGeom>
          <a:noFill/>
          <a:ln w="9525">
            <a:noFill/>
            <a:miter lim="800000"/>
            <a:headEnd/>
            <a:tailEnd/>
          </a:ln>
        </p:spPr>
        <p:txBody>
          <a:bodyPr anchor="ctr"/>
          <a:lstStyle/>
          <a:p>
            <a:pPr eaLnBrk="0" hangingPunct="0">
              <a:spcBef>
                <a:spcPct val="0"/>
              </a:spcBef>
            </a:pPr>
            <a:r>
              <a:rPr lang="en-US" altLang="ja-JP" sz="1400" b="1">
                <a:solidFill>
                  <a:schemeClr val="tx2"/>
                </a:solidFill>
              </a:rPr>
              <a:t>2008</a:t>
            </a:r>
            <a:r>
              <a:rPr lang="ja-JP" altLang="en-US" sz="1400" b="1">
                <a:solidFill>
                  <a:schemeClr val="tx2"/>
                </a:solidFill>
              </a:rPr>
              <a:t>年</a:t>
            </a:r>
            <a:r>
              <a:rPr lang="en-US" altLang="ja-JP" sz="1400" b="1">
                <a:solidFill>
                  <a:schemeClr val="tx2"/>
                </a:solidFill>
              </a:rPr>
              <a:t>10</a:t>
            </a:r>
            <a:r>
              <a:rPr lang="ja-JP" altLang="en-US" sz="1400" b="1">
                <a:solidFill>
                  <a:schemeClr val="tx2"/>
                </a:solidFill>
              </a:rPr>
              <a:t>月</a:t>
            </a:r>
            <a:r>
              <a:rPr lang="en-US" altLang="ja-JP" sz="1400" b="1">
                <a:solidFill>
                  <a:schemeClr val="tx2"/>
                </a:solidFill>
              </a:rPr>
              <a:t>15</a:t>
            </a:r>
            <a:r>
              <a:rPr lang="ja-JP" altLang="en-US" sz="1400" b="1">
                <a:solidFill>
                  <a:schemeClr val="tx2"/>
                </a:solidFill>
              </a:rPr>
              <a:t>日放映</a:t>
            </a:r>
            <a:r>
              <a:rPr lang="en-US" altLang="ja-JP" sz="1400" b="1">
                <a:solidFill>
                  <a:schemeClr val="tx2"/>
                </a:solidFill>
              </a:rPr>
              <a:t>:NHK-</a:t>
            </a:r>
            <a:r>
              <a:rPr lang="ja-JP" altLang="en-US" sz="1400" b="1">
                <a:solidFill>
                  <a:schemeClr val="tx2"/>
                </a:solidFill>
              </a:rPr>
              <a:t>クローズアップ現代</a:t>
            </a:r>
            <a:br>
              <a:rPr lang="ja-JP" altLang="en-US" sz="1400" b="1">
                <a:solidFill>
                  <a:schemeClr val="tx2"/>
                </a:solidFill>
              </a:rPr>
            </a:br>
            <a:r>
              <a:rPr lang="ja-JP" altLang="en-US" sz="1400" b="1">
                <a:solidFill>
                  <a:srgbClr val="0000CC"/>
                </a:solidFill>
              </a:rPr>
              <a:t>「クラウドコンピューティングの衝撃」</a:t>
            </a:r>
          </a:p>
        </p:txBody>
      </p:sp>
      <p:pic>
        <p:nvPicPr>
          <p:cNvPr id="38" name="Picture 6"/>
          <p:cNvPicPr>
            <a:picLocks noChangeAspect="1" noChangeArrowheads="1"/>
          </p:cNvPicPr>
          <p:nvPr/>
        </p:nvPicPr>
        <p:blipFill>
          <a:blip r:embed="rId4" cstate="print"/>
          <a:srcRect/>
          <a:stretch>
            <a:fillRect/>
          </a:stretch>
        </p:blipFill>
        <p:spPr bwMode="auto">
          <a:xfrm>
            <a:off x="5106988" y="2693988"/>
            <a:ext cx="2933700" cy="2200275"/>
          </a:xfrm>
          <a:prstGeom prst="rect">
            <a:avLst/>
          </a:prstGeom>
          <a:noFill/>
          <a:ln w="9525">
            <a:noFill/>
            <a:miter lim="800000"/>
            <a:headEnd/>
            <a:tailEnd/>
          </a:ln>
        </p:spPr>
      </p:pic>
      <p:pic>
        <p:nvPicPr>
          <p:cNvPr id="39" name="Picture 9"/>
          <p:cNvPicPr>
            <a:picLocks noChangeAspect="1" noChangeArrowheads="1"/>
          </p:cNvPicPr>
          <p:nvPr/>
        </p:nvPicPr>
        <p:blipFill>
          <a:blip r:embed="rId5" cstate="print"/>
          <a:srcRect/>
          <a:stretch>
            <a:fillRect/>
          </a:stretch>
        </p:blipFill>
        <p:spPr bwMode="auto">
          <a:xfrm>
            <a:off x="4448175" y="4757738"/>
            <a:ext cx="2125663" cy="1589087"/>
          </a:xfrm>
          <a:prstGeom prst="rect">
            <a:avLst/>
          </a:prstGeom>
          <a:noFill/>
          <a:ln w="9525">
            <a:noFill/>
            <a:miter lim="800000"/>
            <a:headEnd/>
            <a:tailEnd/>
          </a:ln>
        </p:spPr>
      </p:pic>
      <p:pic>
        <p:nvPicPr>
          <p:cNvPr id="40" name="Picture 8"/>
          <p:cNvPicPr>
            <a:picLocks noChangeAspect="1" noChangeArrowheads="1"/>
          </p:cNvPicPr>
          <p:nvPr/>
        </p:nvPicPr>
        <p:blipFill>
          <a:blip r:embed="rId6" cstate="print"/>
          <a:srcRect/>
          <a:stretch>
            <a:fillRect/>
          </a:stretch>
        </p:blipFill>
        <p:spPr bwMode="auto">
          <a:xfrm>
            <a:off x="6681788" y="4752975"/>
            <a:ext cx="2157412" cy="1601788"/>
          </a:xfrm>
          <a:prstGeom prst="rect">
            <a:avLst/>
          </a:prstGeom>
          <a:noFill/>
          <a:ln w="9525">
            <a:noFill/>
            <a:miter lim="800000"/>
            <a:headEnd/>
            <a:tailEnd/>
          </a:ln>
        </p:spPr>
      </p:pic>
      <p:sp>
        <p:nvSpPr>
          <p:cNvPr id="41" name="Rectangle 2"/>
          <p:cNvSpPr>
            <a:spLocks noChangeArrowheads="1"/>
          </p:cNvSpPr>
          <p:nvPr/>
        </p:nvSpPr>
        <p:spPr bwMode="auto">
          <a:xfrm>
            <a:off x="4565650" y="2230438"/>
            <a:ext cx="4092575" cy="385762"/>
          </a:xfrm>
          <a:prstGeom prst="rect">
            <a:avLst/>
          </a:prstGeom>
          <a:noFill/>
          <a:ln w="9525">
            <a:noFill/>
            <a:miter lim="800000"/>
            <a:headEnd/>
            <a:tailEnd/>
          </a:ln>
        </p:spPr>
        <p:txBody>
          <a:bodyPr anchor="ctr"/>
          <a:lstStyle/>
          <a:p>
            <a:pPr eaLnBrk="0" hangingPunct="0">
              <a:spcBef>
                <a:spcPct val="0"/>
              </a:spcBef>
            </a:pPr>
            <a:r>
              <a:rPr lang="en-US" altLang="ja-JP" sz="1400" b="1">
                <a:solidFill>
                  <a:schemeClr val="tx2"/>
                </a:solidFill>
              </a:rPr>
              <a:t>2009</a:t>
            </a:r>
            <a:r>
              <a:rPr lang="ja-JP" altLang="en-US" sz="1400" b="1">
                <a:solidFill>
                  <a:schemeClr val="tx2"/>
                </a:solidFill>
              </a:rPr>
              <a:t>年</a:t>
            </a:r>
            <a:r>
              <a:rPr lang="en-US" altLang="ja-JP" sz="1400" b="1">
                <a:solidFill>
                  <a:schemeClr val="tx2"/>
                </a:solidFill>
              </a:rPr>
              <a:t>4</a:t>
            </a:r>
            <a:r>
              <a:rPr lang="ja-JP" altLang="en-US" sz="1400" b="1">
                <a:solidFill>
                  <a:schemeClr val="tx2"/>
                </a:solidFill>
              </a:rPr>
              <a:t>月</a:t>
            </a:r>
            <a:r>
              <a:rPr lang="en-US" altLang="ja-JP" sz="1400" b="1">
                <a:solidFill>
                  <a:schemeClr val="tx2"/>
                </a:solidFill>
              </a:rPr>
              <a:t>24</a:t>
            </a:r>
            <a:r>
              <a:rPr lang="ja-JP" altLang="en-US" sz="1400" b="1">
                <a:solidFill>
                  <a:schemeClr val="tx2"/>
                </a:solidFill>
              </a:rPr>
              <a:t>日放映</a:t>
            </a:r>
            <a:r>
              <a:rPr lang="en-US" altLang="ja-JP" sz="1400" b="1">
                <a:solidFill>
                  <a:schemeClr val="tx2"/>
                </a:solidFill>
              </a:rPr>
              <a:t>:</a:t>
            </a:r>
            <a:r>
              <a:rPr lang="ja-JP" altLang="en-US" sz="1400" b="1">
                <a:solidFill>
                  <a:schemeClr val="tx2"/>
                </a:solidFill>
              </a:rPr>
              <a:t>ワールドビジネスサテライト</a:t>
            </a:r>
            <a:br>
              <a:rPr lang="ja-JP" altLang="en-US" sz="1400" b="1">
                <a:solidFill>
                  <a:schemeClr val="tx2"/>
                </a:solidFill>
              </a:rPr>
            </a:br>
            <a:r>
              <a:rPr lang="ja-JP" altLang="en-US" sz="1400" b="1">
                <a:solidFill>
                  <a:srgbClr val="0000CC"/>
                </a:solidFill>
              </a:rPr>
              <a:t>「企業が注目</a:t>
            </a:r>
            <a:r>
              <a:rPr lang="en-US" altLang="ja-JP" sz="1400" b="1">
                <a:solidFill>
                  <a:srgbClr val="0000CC"/>
                </a:solidFill>
              </a:rPr>
              <a:t>"</a:t>
            </a:r>
            <a:r>
              <a:rPr lang="ja-JP" altLang="en-US" sz="1400" b="1">
                <a:solidFill>
                  <a:srgbClr val="0000CC"/>
                </a:solidFill>
              </a:rPr>
              <a:t>雲の世界」</a:t>
            </a:r>
          </a:p>
        </p:txBody>
      </p:sp>
      <p:sp>
        <p:nvSpPr>
          <p:cNvPr id="42" name="Text Box 11"/>
          <p:cNvSpPr txBox="1">
            <a:spLocks noChangeArrowheads="1"/>
          </p:cNvSpPr>
          <p:nvPr/>
        </p:nvSpPr>
        <p:spPr bwMode="auto">
          <a:xfrm>
            <a:off x="508000" y="914400"/>
            <a:ext cx="8026400" cy="1049338"/>
          </a:xfrm>
          <a:prstGeom prst="rect">
            <a:avLst/>
          </a:prstGeom>
          <a:solidFill>
            <a:srgbClr val="C0C0C0">
              <a:alpha val="50000"/>
            </a:srgbClr>
          </a:solidFill>
          <a:ln w="9525" algn="ctr">
            <a:noFill/>
            <a:miter lim="800000"/>
            <a:headEnd/>
            <a:tailEnd/>
          </a:ln>
          <a:effectLst/>
        </p:spPr>
        <p:txBody>
          <a:bodyPr>
            <a:spAutoFit/>
          </a:bodyPr>
          <a:lstStyle/>
          <a:p>
            <a:r>
              <a:rPr lang="ja-JP" altLang="en-US" sz="1400" b="1" i="1"/>
              <a:t>“インターネットを基本にした新しいコンピュータの利用形態である。ユーザーはコンピュータ処理を、ネットワーク（通常はインターネット）経由で、</a:t>
            </a:r>
            <a:r>
              <a:rPr lang="ja-JP" altLang="en-US" sz="1400" b="1" i="1">
                <a:solidFill>
                  <a:srgbClr val="FF0000"/>
                </a:solidFill>
              </a:rPr>
              <a:t>サービスとして利用</a:t>
            </a:r>
            <a:r>
              <a:rPr lang="ja-JP" altLang="en-US" sz="1400" b="1" i="1"/>
              <a:t>できる。 ”　　</a:t>
            </a:r>
          </a:p>
          <a:p>
            <a:r>
              <a:rPr lang="ja-JP" altLang="en-US" sz="1400" b="1" i="1"/>
              <a:t>“ユーザーが用意すべきものは最低限の接続環境と、サービス利用料金となり、処理が実行されるコンピュータ本体や蓄積するデータなどの、</a:t>
            </a:r>
            <a:r>
              <a:rPr lang="ja-JP" altLang="en-US" sz="1400" b="1" i="1">
                <a:solidFill>
                  <a:srgbClr val="FF0000"/>
                </a:solidFill>
              </a:rPr>
              <a:t>購入や管理の大半が不要になる</a:t>
            </a:r>
            <a:r>
              <a:rPr lang="ja-JP" altLang="en-US" sz="1400" b="1" i="1"/>
              <a:t>。 ”　　～</a:t>
            </a:r>
            <a:r>
              <a:rPr lang="en-US" altLang="ja-JP" sz="1400" b="1" i="1"/>
              <a:t>wikipedia</a:t>
            </a:r>
            <a:endParaRPr lang="ja-JP" altLang="en-US" sz="1400" b="1" i="1"/>
          </a:p>
        </p:txBody>
      </p:sp>
      <p:cxnSp>
        <p:nvCxnSpPr>
          <p:cNvPr id="43" name="直線コネクタ 42"/>
          <p:cNvCxnSpPr>
            <a:cxnSpLocks noChangeShapeType="1"/>
          </p:cNvCxnSpPr>
          <p:nvPr/>
        </p:nvCxnSpPr>
        <p:spPr bwMode="auto">
          <a:xfrm>
            <a:off x="0" y="762000"/>
            <a:ext cx="9144000" cy="1588"/>
          </a:xfrm>
          <a:prstGeom prst="line">
            <a:avLst/>
          </a:prstGeom>
          <a:noFill/>
          <a:ln w="25400" algn="ctr">
            <a:solidFill>
              <a:srgbClr val="CC0000"/>
            </a:solidFill>
            <a:round/>
            <a:headEnd/>
            <a:tailEnd/>
          </a:ln>
          <a:effectLst>
            <a:outerShdw dist="20000" dir="5400000" rotWithShape="0">
              <a:srgbClr val="000000">
                <a:alpha val="37999"/>
              </a:srgbClr>
            </a:outerShdw>
          </a:effectLst>
        </p:spPr>
      </p:cxn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sp>
        <p:nvSpPr>
          <p:cNvPr id="23" name="Text Box 7"/>
          <p:cNvSpPr txBox="1">
            <a:spLocks noChangeArrowheads="1"/>
          </p:cNvSpPr>
          <p:nvPr/>
        </p:nvSpPr>
        <p:spPr bwMode="auto">
          <a:xfrm>
            <a:off x="2667000" y="1436688"/>
            <a:ext cx="550863" cy="579437"/>
          </a:xfrm>
          <a:prstGeom prst="rect">
            <a:avLst/>
          </a:prstGeom>
          <a:noFill/>
          <a:ln w="9525">
            <a:noFill/>
            <a:miter lim="800000"/>
            <a:headEnd/>
            <a:tailEnd/>
          </a:ln>
        </p:spPr>
        <p:txBody>
          <a:bodyPr wrap="none">
            <a:spAutoFit/>
          </a:bodyPr>
          <a:lstStyle/>
          <a:p>
            <a:pPr>
              <a:spcBef>
                <a:spcPct val="0"/>
              </a:spcBef>
            </a:pPr>
            <a:r>
              <a:rPr kumimoji="1" lang="en-US" altLang="ja-JP" sz="3200">
                <a:latin typeface="Tahoma" pitchFamily="34" charset="0"/>
                <a:ea typeface="MS UI Gothic" pitchFamily="50" charset="-128"/>
              </a:rPr>
              <a:t>or</a:t>
            </a:r>
          </a:p>
        </p:txBody>
      </p:sp>
      <p:sp>
        <p:nvSpPr>
          <p:cNvPr id="24" name="Text Box 15"/>
          <p:cNvSpPr txBox="1">
            <a:spLocks noChangeArrowheads="1"/>
          </p:cNvSpPr>
          <p:nvPr/>
        </p:nvSpPr>
        <p:spPr bwMode="auto">
          <a:xfrm>
            <a:off x="5715000" y="1436688"/>
            <a:ext cx="550863" cy="579437"/>
          </a:xfrm>
          <a:prstGeom prst="rect">
            <a:avLst/>
          </a:prstGeom>
          <a:noFill/>
          <a:ln w="9525">
            <a:noFill/>
            <a:miter lim="800000"/>
            <a:headEnd/>
            <a:tailEnd/>
          </a:ln>
        </p:spPr>
        <p:txBody>
          <a:bodyPr wrap="none">
            <a:spAutoFit/>
          </a:bodyPr>
          <a:lstStyle/>
          <a:p>
            <a:pPr>
              <a:spcBef>
                <a:spcPct val="0"/>
              </a:spcBef>
            </a:pPr>
            <a:r>
              <a:rPr kumimoji="1" lang="en-US" altLang="ja-JP" sz="3200">
                <a:latin typeface="Tahoma" pitchFamily="34" charset="0"/>
                <a:ea typeface="MS UI Gothic" pitchFamily="50" charset="-128"/>
              </a:rPr>
              <a:t>or</a:t>
            </a:r>
          </a:p>
        </p:txBody>
      </p:sp>
      <p:sp>
        <p:nvSpPr>
          <p:cNvPr id="25" name="Rectangle 14"/>
          <p:cNvSpPr>
            <a:spLocks noChangeArrowheads="1"/>
          </p:cNvSpPr>
          <p:nvPr/>
        </p:nvSpPr>
        <p:spPr bwMode="auto">
          <a:xfrm>
            <a:off x="6670675" y="1254125"/>
            <a:ext cx="1828800" cy="914400"/>
          </a:xfrm>
          <a:prstGeom prst="rect">
            <a:avLst/>
          </a:prstGeom>
          <a:solidFill>
            <a:srgbClr val="CC0000"/>
          </a:solidFill>
          <a:ln w="9525">
            <a:solidFill>
              <a:schemeClr val="tx1"/>
            </a:solidFill>
            <a:miter lim="800000"/>
            <a:headEnd/>
            <a:tailEnd/>
          </a:ln>
        </p:spPr>
        <p:txBody>
          <a:bodyPr wrap="none" anchor="ctr"/>
          <a:lstStyle/>
          <a:p>
            <a:pPr algn="ctr">
              <a:spcBef>
                <a:spcPct val="0"/>
              </a:spcBef>
            </a:pPr>
            <a:r>
              <a:rPr kumimoji="1" lang="ja-JP" altLang="en-US" sz="3200">
                <a:solidFill>
                  <a:schemeClr val="bg1"/>
                </a:solidFill>
                <a:latin typeface="Tahoma" pitchFamily="34" charset="0"/>
                <a:ea typeface="MS UI Gothic" pitchFamily="50" charset="-128"/>
              </a:rPr>
              <a:t>利用する</a:t>
            </a:r>
          </a:p>
        </p:txBody>
      </p:sp>
      <p:pic>
        <p:nvPicPr>
          <p:cNvPr id="26" name="Picture 16"/>
          <p:cNvPicPr>
            <a:picLocks noChangeAspect="1" noChangeArrowheads="1"/>
          </p:cNvPicPr>
          <p:nvPr/>
        </p:nvPicPr>
        <p:blipFill>
          <a:blip r:embed="rId3" cstate="print"/>
          <a:srcRect/>
          <a:stretch>
            <a:fillRect/>
          </a:stretch>
        </p:blipFill>
        <p:spPr bwMode="auto">
          <a:xfrm>
            <a:off x="6213475" y="2320925"/>
            <a:ext cx="2895600" cy="1600200"/>
          </a:xfrm>
          <a:prstGeom prst="rect">
            <a:avLst/>
          </a:prstGeom>
          <a:noFill/>
          <a:ln w="9525">
            <a:noFill/>
            <a:miter lim="800000"/>
            <a:headEnd/>
            <a:tailEnd/>
          </a:ln>
        </p:spPr>
      </p:pic>
      <p:sp>
        <p:nvSpPr>
          <p:cNvPr id="27" name="Text Box 17"/>
          <p:cNvSpPr txBox="1">
            <a:spLocks noChangeArrowheads="1"/>
          </p:cNvSpPr>
          <p:nvPr/>
        </p:nvSpPr>
        <p:spPr bwMode="auto">
          <a:xfrm>
            <a:off x="6340475" y="3784600"/>
            <a:ext cx="2562225" cy="701675"/>
          </a:xfrm>
          <a:prstGeom prst="rect">
            <a:avLst/>
          </a:prstGeom>
          <a:noFill/>
          <a:ln w="9525">
            <a:noFill/>
            <a:miter lim="800000"/>
            <a:headEnd/>
            <a:tailEnd/>
          </a:ln>
        </p:spPr>
        <p:txBody>
          <a:bodyPr wrap="none">
            <a:spAutoFit/>
          </a:bodyPr>
          <a:lstStyle/>
          <a:p>
            <a:pPr algn="ctr">
              <a:spcBef>
                <a:spcPct val="0"/>
              </a:spcBef>
            </a:pPr>
            <a:r>
              <a:rPr kumimoji="1" lang="en-US" altLang="ja-JP" sz="2000">
                <a:latin typeface="Tahoma" pitchFamily="34" charset="0"/>
                <a:ea typeface="MS UI Gothic" pitchFamily="50" charset="-128"/>
              </a:rPr>
              <a:t>SaaS/</a:t>
            </a:r>
          </a:p>
          <a:p>
            <a:pPr algn="ctr">
              <a:spcBef>
                <a:spcPct val="0"/>
              </a:spcBef>
            </a:pPr>
            <a:r>
              <a:rPr kumimoji="1" lang="ja-JP" altLang="en-US" sz="2000">
                <a:latin typeface="Tahoma" pitchFamily="34" charset="0"/>
                <a:ea typeface="MS UI Gothic" pitchFamily="50" charset="-128"/>
              </a:rPr>
              <a:t>クラウドコンピューティング</a:t>
            </a:r>
          </a:p>
        </p:txBody>
      </p:sp>
      <p:sp>
        <p:nvSpPr>
          <p:cNvPr id="28" name="Text Box 20"/>
          <p:cNvSpPr txBox="1">
            <a:spLocks noChangeArrowheads="1"/>
          </p:cNvSpPr>
          <p:nvPr/>
        </p:nvSpPr>
        <p:spPr bwMode="auto">
          <a:xfrm>
            <a:off x="7026275" y="4625975"/>
            <a:ext cx="1200150" cy="396875"/>
          </a:xfrm>
          <a:prstGeom prst="rect">
            <a:avLst/>
          </a:prstGeom>
          <a:noFill/>
          <a:ln w="9525">
            <a:noFill/>
            <a:miter lim="800000"/>
            <a:headEnd/>
            <a:tailEnd/>
          </a:ln>
        </p:spPr>
        <p:txBody>
          <a:bodyPr wrap="none">
            <a:spAutoFit/>
          </a:bodyPr>
          <a:lstStyle/>
          <a:p>
            <a:pPr>
              <a:spcBef>
                <a:spcPct val="0"/>
              </a:spcBef>
            </a:pPr>
            <a:r>
              <a:rPr kumimoji="1" lang="ja-JP" altLang="en-US" sz="2000">
                <a:latin typeface="Tahoma" pitchFamily="34" charset="0"/>
                <a:ea typeface="MS UI Gothic" pitchFamily="50" charset="-128"/>
              </a:rPr>
              <a:t>従量課金</a:t>
            </a:r>
          </a:p>
        </p:txBody>
      </p:sp>
      <p:sp>
        <p:nvSpPr>
          <p:cNvPr id="29" name="Rectangle 22"/>
          <p:cNvSpPr>
            <a:spLocks noChangeArrowheads="1"/>
          </p:cNvSpPr>
          <p:nvPr/>
        </p:nvSpPr>
        <p:spPr bwMode="auto">
          <a:xfrm>
            <a:off x="6350000" y="1039813"/>
            <a:ext cx="2554288" cy="5000625"/>
          </a:xfrm>
          <a:prstGeom prst="rect">
            <a:avLst/>
          </a:prstGeom>
          <a:noFill/>
          <a:ln w="25400">
            <a:solidFill>
              <a:srgbClr val="FF0000"/>
            </a:solidFill>
            <a:miter lim="800000"/>
            <a:headEnd/>
            <a:tailEnd/>
          </a:ln>
        </p:spPr>
        <p:txBody>
          <a:bodyPr wrap="none" anchor="ctr"/>
          <a:lstStyle/>
          <a:p>
            <a:pPr>
              <a:spcBef>
                <a:spcPct val="0"/>
              </a:spcBef>
            </a:pPr>
            <a:endParaRPr kumimoji="1" lang="ja-JP" altLang="en-US" sz="1800">
              <a:latin typeface="Tahoma" pitchFamily="34" charset="0"/>
              <a:ea typeface="MS UI Gothic" pitchFamily="50" charset="-128"/>
            </a:endParaRPr>
          </a:p>
        </p:txBody>
      </p:sp>
      <p:sp>
        <p:nvSpPr>
          <p:cNvPr id="30" name="Text Box 21"/>
          <p:cNvSpPr txBox="1">
            <a:spLocks noChangeArrowheads="1"/>
          </p:cNvSpPr>
          <p:nvPr/>
        </p:nvSpPr>
        <p:spPr bwMode="auto">
          <a:xfrm>
            <a:off x="6442075" y="5300663"/>
            <a:ext cx="2362200" cy="396875"/>
          </a:xfrm>
          <a:prstGeom prst="rect">
            <a:avLst/>
          </a:prstGeom>
          <a:noFill/>
          <a:ln w="9525">
            <a:noFill/>
            <a:miter lim="800000"/>
            <a:headEnd/>
            <a:tailEnd/>
          </a:ln>
        </p:spPr>
        <p:txBody>
          <a:bodyPr>
            <a:spAutoFit/>
          </a:bodyPr>
          <a:lstStyle/>
          <a:p>
            <a:pPr>
              <a:spcBef>
                <a:spcPct val="0"/>
              </a:spcBef>
            </a:pPr>
            <a:r>
              <a:rPr kumimoji="1" lang="ja-JP" altLang="en-US" sz="2000">
                <a:latin typeface="Tahoma" pitchFamily="34" charset="0"/>
                <a:ea typeface="MS UI Gothic" pitchFamily="50" charset="-128"/>
              </a:rPr>
              <a:t>すべての規模の企業</a:t>
            </a:r>
          </a:p>
        </p:txBody>
      </p:sp>
      <p:grpSp>
        <p:nvGrpSpPr>
          <p:cNvPr id="2" name="Group 10"/>
          <p:cNvGrpSpPr>
            <a:grpSpLocks/>
          </p:cNvGrpSpPr>
          <p:nvPr/>
        </p:nvGrpSpPr>
        <p:grpSpPr bwMode="auto">
          <a:xfrm>
            <a:off x="3524250" y="1254125"/>
            <a:ext cx="2063750" cy="4443413"/>
            <a:chOff x="276" y="790"/>
            <a:chExt cx="1300" cy="2799"/>
          </a:xfrm>
        </p:grpSpPr>
        <p:sp>
          <p:nvSpPr>
            <p:cNvPr id="32" name="Rectangle 3"/>
            <p:cNvSpPr>
              <a:spLocks noChangeArrowheads="1"/>
            </p:cNvSpPr>
            <p:nvPr/>
          </p:nvSpPr>
          <p:spPr bwMode="auto">
            <a:xfrm>
              <a:off x="336" y="790"/>
              <a:ext cx="1200" cy="576"/>
            </a:xfrm>
            <a:prstGeom prst="rect">
              <a:avLst/>
            </a:prstGeom>
            <a:solidFill>
              <a:srgbClr val="CC0000"/>
            </a:solidFill>
            <a:ln w="9525">
              <a:solidFill>
                <a:schemeClr val="tx1"/>
              </a:solidFill>
              <a:miter lim="800000"/>
              <a:headEnd/>
              <a:tailEnd/>
            </a:ln>
          </p:spPr>
          <p:txBody>
            <a:bodyPr wrap="none" anchor="ctr"/>
            <a:lstStyle/>
            <a:p>
              <a:pPr algn="ctr">
                <a:spcBef>
                  <a:spcPct val="0"/>
                </a:spcBef>
              </a:pPr>
              <a:r>
                <a:rPr kumimoji="1" lang="ja-JP" altLang="en-US" sz="3200">
                  <a:solidFill>
                    <a:schemeClr val="bg1"/>
                  </a:solidFill>
                  <a:latin typeface="Tahoma" pitchFamily="34" charset="0"/>
                  <a:ea typeface="MS UI Gothic" pitchFamily="50" charset="-128"/>
                </a:rPr>
                <a:t>作る</a:t>
              </a:r>
            </a:p>
          </p:txBody>
        </p:sp>
        <p:pic>
          <p:nvPicPr>
            <p:cNvPr id="33" name="Picture 18" descr="2server"/>
            <p:cNvPicPr>
              <a:picLocks noChangeAspect="1" noChangeArrowheads="1"/>
            </p:cNvPicPr>
            <p:nvPr/>
          </p:nvPicPr>
          <p:blipFill>
            <a:blip r:embed="rId4" cstate="print"/>
            <a:srcRect/>
            <a:stretch>
              <a:fillRect/>
            </a:stretch>
          </p:blipFill>
          <p:spPr bwMode="auto">
            <a:xfrm>
              <a:off x="336" y="1462"/>
              <a:ext cx="1200" cy="912"/>
            </a:xfrm>
            <a:prstGeom prst="rect">
              <a:avLst/>
            </a:prstGeom>
            <a:noFill/>
            <a:ln w="9525">
              <a:noFill/>
              <a:miter lim="800000"/>
              <a:headEnd/>
              <a:tailEnd/>
            </a:ln>
          </p:spPr>
        </p:pic>
        <p:sp>
          <p:nvSpPr>
            <p:cNvPr id="34" name="Text Box 23"/>
            <p:cNvSpPr txBox="1">
              <a:spLocks noChangeArrowheads="1"/>
            </p:cNvSpPr>
            <p:nvPr/>
          </p:nvSpPr>
          <p:spPr bwMode="auto">
            <a:xfrm>
              <a:off x="276" y="2526"/>
              <a:ext cx="1300" cy="250"/>
            </a:xfrm>
            <a:prstGeom prst="rect">
              <a:avLst/>
            </a:prstGeom>
            <a:noFill/>
            <a:ln w="9525">
              <a:noFill/>
              <a:miter lim="800000"/>
              <a:headEnd/>
              <a:tailEnd/>
            </a:ln>
          </p:spPr>
          <p:txBody>
            <a:bodyPr wrap="none">
              <a:spAutoFit/>
            </a:bodyPr>
            <a:lstStyle/>
            <a:p>
              <a:pPr>
                <a:spcBef>
                  <a:spcPct val="0"/>
                </a:spcBef>
              </a:pPr>
              <a:r>
                <a:rPr kumimoji="1" lang="ja-JP" altLang="en-US" sz="2000">
                  <a:latin typeface="Tahoma" pitchFamily="34" charset="0"/>
                  <a:ea typeface="MS UI Gothic" pitchFamily="50" charset="-128"/>
                </a:rPr>
                <a:t>ミッションクリティカル</a:t>
              </a:r>
            </a:p>
          </p:txBody>
        </p:sp>
        <p:sp>
          <p:nvSpPr>
            <p:cNvPr id="35" name="Text Box 24"/>
            <p:cNvSpPr txBox="1">
              <a:spLocks noChangeArrowheads="1"/>
            </p:cNvSpPr>
            <p:nvPr/>
          </p:nvSpPr>
          <p:spPr bwMode="auto">
            <a:xfrm>
              <a:off x="311" y="2914"/>
              <a:ext cx="1213" cy="250"/>
            </a:xfrm>
            <a:prstGeom prst="rect">
              <a:avLst/>
            </a:prstGeom>
            <a:noFill/>
            <a:ln w="9525">
              <a:noFill/>
              <a:miter lim="800000"/>
              <a:headEnd/>
              <a:tailEnd/>
            </a:ln>
          </p:spPr>
          <p:txBody>
            <a:bodyPr wrap="none">
              <a:spAutoFit/>
            </a:bodyPr>
            <a:lstStyle/>
            <a:p>
              <a:pPr algn="ctr">
                <a:spcBef>
                  <a:spcPct val="0"/>
                </a:spcBef>
              </a:pPr>
              <a:r>
                <a:rPr kumimoji="1" lang="ja-JP" altLang="en-US" sz="2000">
                  <a:latin typeface="Tahoma" pitchFamily="34" charset="0"/>
                  <a:ea typeface="MS UI Gothic" pitchFamily="50" charset="-128"/>
                </a:rPr>
                <a:t>膨大な初期投資</a:t>
              </a:r>
            </a:p>
          </p:txBody>
        </p:sp>
        <p:sp>
          <p:nvSpPr>
            <p:cNvPr id="36" name="Text Box 27"/>
            <p:cNvSpPr txBox="1">
              <a:spLocks noChangeArrowheads="1"/>
            </p:cNvSpPr>
            <p:nvPr/>
          </p:nvSpPr>
          <p:spPr bwMode="auto">
            <a:xfrm>
              <a:off x="616" y="3339"/>
              <a:ext cx="596" cy="250"/>
            </a:xfrm>
            <a:prstGeom prst="rect">
              <a:avLst/>
            </a:prstGeom>
            <a:noFill/>
            <a:ln w="9525">
              <a:noFill/>
              <a:miter lim="800000"/>
              <a:headEnd/>
              <a:tailEnd/>
            </a:ln>
          </p:spPr>
          <p:txBody>
            <a:bodyPr wrap="none">
              <a:spAutoFit/>
            </a:bodyPr>
            <a:lstStyle/>
            <a:p>
              <a:pPr algn="ctr">
                <a:spcBef>
                  <a:spcPct val="0"/>
                </a:spcBef>
              </a:pPr>
              <a:r>
                <a:rPr kumimoji="1" lang="ja-JP" altLang="en-US" sz="2000">
                  <a:latin typeface="Tahoma" pitchFamily="34" charset="0"/>
                  <a:ea typeface="MS UI Gothic" pitchFamily="50" charset="-128"/>
                </a:rPr>
                <a:t>大企業</a:t>
              </a:r>
            </a:p>
          </p:txBody>
        </p:sp>
      </p:grpSp>
      <p:grpSp>
        <p:nvGrpSpPr>
          <p:cNvPr id="3" name="Group 16"/>
          <p:cNvGrpSpPr>
            <a:grpSpLocks/>
          </p:cNvGrpSpPr>
          <p:nvPr/>
        </p:nvGrpSpPr>
        <p:grpSpPr bwMode="auto">
          <a:xfrm>
            <a:off x="590550" y="1254125"/>
            <a:ext cx="1925638" cy="4443413"/>
            <a:chOff x="2256" y="790"/>
            <a:chExt cx="1213" cy="2799"/>
          </a:xfrm>
        </p:grpSpPr>
        <p:sp>
          <p:nvSpPr>
            <p:cNvPr id="38" name="Rectangle 4"/>
            <p:cNvSpPr>
              <a:spLocks noChangeArrowheads="1"/>
            </p:cNvSpPr>
            <p:nvPr/>
          </p:nvSpPr>
          <p:spPr bwMode="auto">
            <a:xfrm>
              <a:off x="2256" y="790"/>
              <a:ext cx="1200" cy="576"/>
            </a:xfrm>
            <a:prstGeom prst="rect">
              <a:avLst/>
            </a:prstGeom>
            <a:solidFill>
              <a:srgbClr val="CC0000"/>
            </a:solidFill>
            <a:ln w="9525">
              <a:solidFill>
                <a:schemeClr val="tx1"/>
              </a:solidFill>
              <a:miter lim="800000"/>
              <a:headEnd/>
              <a:tailEnd/>
            </a:ln>
          </p:spPr>
          <p:txBody>
            <a:bodyPr wrap="none" anchor="ctr"/>
            <a:lstStyle/>
            <a:p>
              <a:pPr>
                <a:spcBef>
                  <a:spcPct val="0"/>
                </a:spcBef>
              </a:pPr>
              <a:endParaRPr kumimoji="1" lang="ja-JP" altLang="en-US" sz="1800">
                <a:latin typeface="Tahoma" pitchFamily="34" charset="0"/>
                <a:ea typeface="MS UI Gothic" pitchFamily="50" charset="-128"/>
              </a:endParaRPr>
            </a:p>
          </p:txBody>
        </p:sp>
        <p:sp>
          <p:nvSpPr>
            <p:cNvPr id="39" name="Rectangle 6"/>
            <p:cNvSpPr>
              <a:spLocks noChangeArrowheads="1"/>
            </p:cNvSpPr>
            <p:nvPr/>
          </p:nvSpPr>
          <p:spPr bwMode="auto">
            <a:xfrm>
              <a:off x="2256" y="790"/>
              <a:ext cx="1200" cy="576"/>
            </a:xfrm>
            <a:prstGeom prst="rect">
              <a:avLst/>
            </a:prstGeom>
            <a:solidFill>
              <a:srgbClr val="CC0000"/>
            </a:solidFill>
            <a:ln w="9525">
              <a:solidFill>
                <a:schemeClr val="tx1"/>
              </a:solidFill>
              <a:miter lim="800000"/>
              <a:headEnd/>
              <a:tailEnd/>
            </a:ln>
          </p:spPr>
          <p:txBody>
            <a:bodyPr wrap="none" anchor="ctr"/>
            <a:lstStyle/>
            <a:p>
              <a:pPr algn="ctr">
                <a:spcBef>
                  <a:spcPct val="0"/>
                </a:spcBef>
              </a:pPr>
              <a:r>
                <a:rPr kumimoji="1" lang="ja-JP" altLang="en-US" sz="3200">
                  <a:solidFill>
                    <a:schemeClr val="bg1"/>
                  </a:solidFill>
                  <a:latin typeface="Tahoma" pitchFamily="34" charset="0"/>
                  <a:ea typeface="MS UI Gothic" pitchFamily="50" charset="-128"/>
                </a:rPr>
                <a:t>買う</a:t>
              </a:r>
            </a:p>
          </p:txBody>
        </p:sp>
        <p:pic>
          <p:nvPicPr>
            <p:cNvPr id="40" name="Picture 19" descr="1IBM"/>
            <p:cNvPicPr>
              <a:picLocks noChangeAspect="1" noChangeArrowheads="1"/>
            </p:cNvPicPr>
            <p:nvPr/>
          </p:nvPicPr>
          <p:blipFill>
            <a:blip r:embed="rId5" cstate="print"/>
            <a:srcRect/>
            <a:stretch>
              <a:fillRect/>
            </a:stretch>
          </p:blipFill>
          <p:spPr bwMode="auto">
            <a:xfrm>
              <a:off x="2256" y="1462"/>
              <a:ext cx="1200" cy="912"/>
            </a:xfrm>
            <a:prstGeom prst="rect">
              <a:avLst/>
            </a:prstGeom>
            <a:noFill/>
            <a:ln w="9525">
              <a:noFill/>
              <a:miter lim="800000"/>
              <a:headEnd/>
              <a:tailEnd/>
            </a:ln>
          </p:spPr>
        </p:pic>
        <p:sp>
          <p:nvSpPr>
            <p:cNvPr id="41" name="Text Box 25"/>
            <p:cNvSpPr txBox="1">
              <a:spLocks noChangeArrowheads="1"/>
            </p:cNvSpPr>
            <p:nvPr/>
          </p:nvSpPr>
          <p:spPr bwMode="auto">
            <a:xfrm>
              <a:off x="2256" y="2526"/>
              <a:ext cx="1119" cy="250"/>
            </a:xfrm>
            <a:prstGeom prst="rect">
              <a:avLst/>
            </a:prstGeom>
            <a:noFill/>
            <a:ln w="9525">
              <a:noFill/>
              <a:miter lim="800000"/>
              <a:headEnd/>
              <a:tailEnd/>
            </a:ln>
          </p:spPr>
          <p:txBody>
            <a:bodyPr wrap="none">
              <a:spAutoFit/>
            </a:bodyPr>
            <a:lstStyle/>
            <a:p>
              <a:pPr>
                <a:spcBef>
                  <a:spcPct val="0"/>
                </a:spcBef>
              </a:pPr>
              <a:r>
                <a:rPr kumimoji="1" lang="ja-JP" altLang="en-US" sz="2000">
                  <a:latin typeface="Tahoma" pitchFamily="34" charset="0"/>
                  <a:ea typeface="MS UI Gothic" pitchFamily="50" charset="-128"/>
                </a:rPr>
                <a:t>オープンシステム</a:t>
              </a:r>
            </a:p>
          </p:txBody>
        </p:sp>
        <p:sp>
          <p:nvSpPr>
            <p:cNvPr id="42" name="Text Box 26"/>
            <p:cNvSpPr txBox="1">
              <a:spLocks noChangeArrowheads="1"/>
            </p:cNvSpPr>
            <p:nvPr/>
          </p:nvSpPr>
          <p:spPr bwMode="auto">
            <a:xfrm>
              <a:off x="2256" y="2914"/>
              <a:ext cx="1213" cy="250"/>
            </a:xfrm>
            <a:prstGeom prst="rect">
              <a:avLst/>
            </a:prstGeom>
            <a:noFill/>
            <a:ln w="9525">
              <a:noFill/>
              <a:miter lim="800000"/>
              <a:headEnd/>
              <a:tailEnd/>
            </a:ln>
          </p:spPr>
          <p:txBody>
            <a:bodyPr wrap="none">
              <a:spAutoFit/>
            </a:bodyPr>
            <a:lstStyle/>
            <a:p>
              <a:pPr algn="ctr">
                <a:spcBef>
                  <a:spcPct val="0"/>
                </a:spcBef>
              </a:pPr>
              <a:r>
                <a:rPr kumimoji="1" lang="ja-JP" altLang="en-US" sz="2000">
                  <a:latin typeface="Tahoma" pitchFamily="34" charset="0"/>
                  <a:ea typeface="MS UI Gothic" pitchFamily="50" charset="-128"/>
                </a:rPr>
                <a:t>膨大な初期投資</a:t>
              </a:r>
            </a:p>
          </p:txBody>
        </p:sp>
        <p:sp>
          <p:nvSpPr>
            <p:cNvPr id="43" name="Text Box 28"/>
            <p:cNvSpPr txBox="1">
              <a:spLocks noChangeArrowheads="1"/>
            </p:cNvSpPr>
            <p:nvPr/>
          </p:nvSpPr>
          <p:spPr bwMode="auto">
            <a:xfrm>
              <a:off x="2556" y="3339"/>
              <a:ext cx="596" cy="250"/>
            </a:xfrm>
            <a:prstGeom prst="rect">
              <a:avLst/>
            </a:prstGeom>
            <a:noFill/>
            <a:ln w="9525">
              <a:noFill/>
              <a:miter lim="800000"/>
              <a:headEnd/>
              <a:tailEnd/>
            </a:ln>
          </p:spPr>
          <p:txBody>
            <a:bodyPr wrap="none">
              <a:spAutoFit/>
            </a:bodyPr>
            <a:lstStyle/>
            <a:p>
              <a:pPr algn="ctr">
                <a:spcBef>
                  <a:spcPct val="0"/>
                </a:spcBef>
              </a:pPr>
              <a:r>
                <a:rPr kumimoji="1" lang="ja-JP" altLang="en-US" sz="2000">
                  <a:latin typeface="Tahoma" pitchFamily="34" charset="0"/>
                  <a:ea typeface="MS UI Gothic" pitchFamily="50" charset="-128"/>
                </a:rPr>
                <a:t>大企業</a:t>
              </a:r>
            </a:p>
          </p:txBody>
        </p:sp>
      </p:grpSp>
      <p:sp>
        <p:nvSpPr>
          <p:cNvPr id="44" name="Rectangle 2"/>
          <p:cNvSpPr>
            <a:spLocks noChangeArrowheads="1"/>
          </p:cNvSpPr>
          <p:nvPr/>
        </p:nvSpPr>
        <p:spPr bwMode="auto">
          <a:xfrm>
            <a:off x="280988" y="217488"/>
            <a:ext cx="8610600" cy="381000"/>
          </a:xfrm>
          <a:prstGeom prst="rect">
            <a:avLst/>
          </a:prstGeom>
          <a:noFill/>
          <a:ln w="9525">
            <a:noFill/>
            <a:miter lim="800000"/>
            <a:headEnd/>
            <a:tailEnd/>
          </a:ln>
        </p:spPr>
        <p:txBody>
          <a:bodyPr anchor="ctr"/>
          <a:lstStyle/>
          <a:p>
            <a:pPr eaLnBrk="0" hangingPunct="0">
              <a:spcBef>
                <a:spcPct val="0"/>
              </a:spcBef>
            </a:pPr>
            <a:r>
              <a:rPr lang="ja-JP" altLang="en-US" sz="2400" b="1"/>
              <a:t>法人向けシステムの構築アプローチ</a:t>
            </a:r>
          </a:p>
        </p:txBody>
      </p:sp>
      <p:cxnSp>
        <p:nvCxnSpPr>
          <p:cNvPr id="45" name="直線コネクタ 44"/>
          <p:cNvCxnSpPr>
            <a:cxnSpLocks noChangeShapeType="1"/>
          </p:cNvCxnSpPr>
          <p:nvPr/>
        </p:nvCxnSpPr>
        <p:spPr bwMode="auto">
          <a:xfrm>
            <a:off x="0" y="762000"/>
            <a:ext cx="9144000" cy="1588"/>
          </a:xfrm>
          <a:prstGeom prst="line">
            <a:avLst/>
          </a:prstGeom>
          <a:noFill/>
          <a:ln w="25400" algn="ctr">
            <a:solidFill>
              <a:srgbClr val="FF0000"/>
            </a:solidFill>
            <a:round/>
            <a:headEnd/>
            <a:tailEnd/>
          </a:ln>
          <a:effectLst>
            <a:outerShdw dist="20000" dir="5400000" rotWithShape="0">
              <a:srgbClr val="000000">
                <a:alpha val="37999"/>
              </a:srgbClr>
            </a:outerShdw>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500"/>
                                        <p:tgtEl>
                                          <p:spTgt spid="25"/>
                                        </p:tgtEl>
                                      </p:cBhvr>
                                    </p:animEffect>
                                  </p:childTnLst>
                                </p:cTn>
                              </p:par>
                              <p:par>
                                <p:cTn id="8" presetID="5"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checkerboard(across)">
                                      <p:cBhvr>
                                        <p:cTn id="10" dur="500"/>
                                        <p:tgtEl>
                                          <p:spTgt spid="2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checkerboard(across)">
                                      <p:cBhvr>
                                        <p:cTn id="13" dur="500"/>
                                        <p:tgtEl>
                                          <p:spTgt spid="2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checkerboard(across)">
                                      <p:cBhvr>
                                        <p:cTn id="16" dur="500"/>
                                        <p:tgtEl>
                                          <p:spTgt spid="28"/>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checkerboard(across)">
                                      <p:cBhvr>
                                        <p:cTn id="19" dur="500"/>
                                        <p:tgtEl>
                                          <p:spTgt spid="2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checkerboard(across)">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8" grpId="0"/>
      <p:bldP spid="29" grpId="0" animBg="1"/>
      <p:bldP spid="3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sp>
        <p:nvSpPr>
          <p:cNvPr id="87" name="Rectangle 2"/>
          <p:cNvSpPr txBox="1">
            <a:spLocks noChangeArrowheads="1"/>
          </p:cNvSpPr>
          <p:nvPr/>
        </p:nvSpPr>
        <p:spPr bwMode="auto">
          <a:xfrm>
            <a:off x="304800" y="152400"/>
            <a:ext cx="8012113" cy="512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2400" b="1" i="0" u="none" strike="noStrike" kern="0" cap="none" spc="0" normalizeH="0" baseline="0" noProof="0" smtClean="0">
                <a:ln>
                  <a:noFill/>
                </a:ln>
                <a:solidFill>
                  <a:schemeClr val="tx2"/>
                </a:solidFill>
                <a:effectLst/>
                <a:uLnTx/>
                <a:uFillTx/>
                <a:latin typeface="+mj-lt"/>
                <a:ea typeface="ＭＳ Ｐゴシック" pitchFamily="50" charset="-128"/>
                <a:cs typeface="ＭＳ Ｐゴシック" pitchFamily="-112" charset="-128"/>
              </a:rPr>
              <a:t>様々な業務で活用されているクラウド・コンピューティング</a:t>
            </a:r>
          </a:p>
        </p:txBody>
      </p:sp>
      <p:sp>
        <p:nvSpPr>
          <p:cNvPr id="88" name="Text Box 11"/>
          <p:cNvSpPr txBox="1">
            <a:spLocks noChangeArrowheads="1"/>
          </p:cNvSpPr>
          <p:nvPr/>
        </p:nvSpPr>
        <p:spPr bwMode="auto">
          <a:xfrm>
            <a:off x="7010400" y="2819400"/>
            <a:ext cx="1981200" cy="641350"/>
          </a:xfrm>
          <a:prstGeom prst="rect">
            <a:avLst/>
          </a:prstGeom>
          <a:noFill/>
          <a:ln w="9525">
            <a:noFill/>
            <a:miter lim="800000"/>
            <a:headEnd/>
            <a:tailEnd/>
          </a:ln>
        </p:spPr>
        <p:txBody>
          <a:bodyPr>
            <a:spAutoFit/>
          </a:bodyPr>
          <a:lstStyle/>
          <a:p>
            <a:pPr>
              <a:spcBef>
                <a:spcPct val="0"/>
              </a:spcBef>
            </a:pPr>
            <a:r>
              <a:rPr lang="ja-JP" altLang="en-US" sz="1800"/>
              <a:t>患者の受け入れ</a:t>
            </a:r>
            <a:endParaRPr lang="en-US" altLang="ja-JP" sz="1800"/>
          </a:p>
          <a:p>
            <a:pPr>
              <a:spcBef>
                <a:spcPct val="0"/>
              </a:spcBef>
            </a:pPr>
            <a:r>
              <a:rPr lang="ja-JP" altLang="en-US" sz="1800"/>
              <a:t>管理</a:t>
            </a:r>
          </a:p>
        </p:txBody>
      </p:sp>
      <p:pic>
        <p:nvPicPr>
          <p:cNvPr id="89" name="Picture 16" descr="nedaDir%5Cfiles%5Cimages%5CSponsors%5CLOGO-crc-health"/>
          <p:cNvPicPr>
            <a:picLocks noChangeAspect="1" noChangeArrowheads="1"/>
          </p:cNvPicPr>
          <p:nvPr/>
        </p:nvPicPr>
        <p:blipFill>
          <a:blip r:embed="rId3" cstate="print"/>
          <a:srcRect r="60976"/>
          <a:stretch>
            <a:fillRect/>
          </a:stretch>
        </p:blipFill>
        <p:spPr bwMode="auto">
          <a:xfrm>
            <a:off x="5256213" y="2765425"/>
            <a:ext cx="1284287" cy="735013"/>
          </a:xfrm>
          <a:prstGeom prst="rect">
            <a:avLst/>
          </a:prstGeom>
          <a:noFill/>
          <a:ln w="9525">
            <a:noFill/>
            <a:miter lim="800000"/>
            <a:headEnd/>
            <a:tailEnd/>
          </a:ln>
        </p:spPr>
      </p:pic>
      <p:pic>
        <p:nvPicPr>
          <p:cNvPr id="90" name="Picture 2"/>
          <p:cNvPicPr>
            <a:picLocks noChangeAspect="1" noChangeArrowheads="1"/>
          </p:cNvPicPr>
          <p:nvPr/>
        </p:nvPicPr>
        <p:blipFill>
          <a:blip r:embed="rId4" cstate="print"/>
          <a:srcRect/>
          <a:stretch>
            <a:fillRect/>
          </a:stretch>
        </p:blipFill>
        <p:spPr bwMode="auto">
          <a:xfrm>
            <a:off x="4816475" y="1804988"/>
            <a:ext cx="2057400" cy="544512"/>
          </a:xfrm>
          <a:prstGeom prst="rect">
            <a:avLst/>
          </a:prstGeom>
          <a:noFill/>
          <a:ln w="9525">
            <a:noFill/>
            <a:miter lim="800000"/>
            <a:headEnd/>
            <a:tailEnd/>
          </a:ln>
        </p:spPr>
      </p:pic>
      <p:sp>
        <p:nvSpPr>
          <p:cNvPr id="91" name="Text Box 7"/>
          <p:cNvSpPr txBox="1">
            <a:spLocks noChangeArrowheads="1"/>
          </p:cNvSpPr>
          <p:nvPr/>
        </p:nvSpPr>
        <p:spPr bwMode="auto">
          <a:xfrm>
            <a:off x="7010400" y="1754188"/>
            <a:ext cx="2057400" cy="641350"/>
          </a:xfrm>
          <a:prstGeom prst="rect">
            <a:avLst/>
          </a:prstGeom>
          <a:noFill/>
          <a:ln w="9525">
            <a:noFill/>
            <a:miter lim="800000"/>
            <a:headEnd/>
            <a:tailEnd/>
          </a:ln>
        </p:spPr>
        <p:txBody>
          <a:bodyPr>
            <a:spAutoFit/>
          </a:bodyPr>
          <a:lstStyle/>
          <a:p>
            <a:pPr>
              <a:spcBef>
                <a:spcPct val="0"/>
              </a:spcBef>
            </a:pPr>
            <a:r>
              <a:rPr lang="ja-JP" altLang="en-US" sz="1800"/>
              <a:t>救急医療機関への</a:t>
            </a:r>
            <a:br>
              <a:rPr lang="ja-JP" altLang="en-US" sz="1800"/>
            </a:br>
            <a:r>
              <a:rPr lang="ja-JP" altLang="en-US" sz="1800"/>
              <a:t>スタッフ派遣</a:t>
            </a:r>
          </a:p>
        </p:txBody>
      </p:sp>
      <p:pic>
        <p:nvPicPr>
          <p:cNvPr id="92" name="Picture 3"/>
          <p:cNvPicPr>
            <a:picLocks noChangeAspect="1" noChangeArrowheads="1"/>
          </p:cNvPicPr>
          <p:nvPr/>
        </p:nvPicPr>
        <p:blipFill>
          <a:blip r:embed="rId5" cstate="print"/>
          <a:srcRect/>
          <a:stretch>
            <a:fillRect/>
          </a:stretch>
        </p:blipFill>
        <p:spPr bwMode="auto">
          <a:xfrm>
            <a:off x="5192713" y="3984625"/>
            <a:ext cx="1304925" cy="581025"/>
          </a:xfrm>
          <a:prstGeom prst="rect">
            <a:avLst/>
          </a:prstGeom>
          <a:noFill/>
          <a:ln w="9525">
            <a:noFill/>
            <a:miter lim="800000"/>
            <a:headEnd/>
            <a:tailEnd/>
          </a:ln>
        </p:spPr>
      </p:pic>
      <p:sp>
        <p:nvSpPr>
          <p:cNvPr id="94" name="Text Box 11"/>
          <p:cNvSpPr txBox="1">
            <a:spLocks noChangeArrowheads="1"/>
          </p:cNvSpPr>
          <p:nvPr/>
        </p:nvSpPr>
        <p:spPr bwMode="auto">
          <a:xfrm>
            <a:off x="7010400" y="4090988"/>
            <a:ext cx="1981200" cy="366712"/>
          </a:xfrm>
          <a:prstGeom prst="rect">
            <a:avLst/>
          </a:prstGeom>
          <a:noFill/>
          <a:ln w="9525">
            <a:noFill/>
            <a:miter lim="800000"/>
            <a:headEnd/>
            <a:tailEnd/>
          </a:ln>
        </p:spPr>
        <p:txBody>
          <a:bodyPr>
            <a:spAutoFit/>
          </a:bodyPr>
          <a:lstStyle/>
          <a:p>
            <a:pPr>
              <a:spcBef>
                <a:spcPct val="0"/>
              </a:spcBef>
            </a:pPr>
            <a:r>
              <a:rPr lang="ja-JP" altLang="en-US" sz="1800"/>
              <a:t>臨床試験の管理</a:t>
            </a:r>
          </a:p>
        </p:txBody>
      </p:sp>
      <p:pic>
        <p:nvPicPr>
          <p:cNvPr id="95" name="Picture 4"/>
          <p:cNvPicPr>
            <a:picLocks noChangeAspect="1" noChangeArrowheads="1"/>
          </p:cNvPicPr>
          <p:nvPr/>
        </p:nvPicPr>
        <p:blipFill>
          <a:blip r:embed="rId6" cstate="print"/>
          <a:srcRect/>
          <a:stretch>
            <a:fillRect/>
          </a:stretch>
        </p:blipFill>
        <p:spPr bwMode="auto">
          <a:xfrm>
            <a:off x="4797425" y="4889500"/>
            <a:ext cx="2095500" cy="1000125"/>
          </a:xfrm>
          <a:prstGeom prst="rect">
            <a:avLst/>
          </a:prstGeom>
          <a:noFill/>
          <a:ln w="9525">
            <a:noFill/>
            <a:miter lim="800000"/>
            <a:headEnd/>
            <a:tailEnd/>
          </a:ln>
        </p:spPr>
      </p:pic>
      <p:sp>
        <p:nvSpPr>
          <p:cNvPr id="96" name="Text Box 11"/>
          <p:cNvSpPr txBox="1">
            <a:spLocks noChangeArrowheads="1"/>
          </p:cNvSpPr>
          <p:nvPr/>
        </p:nvSpPr>
        <p:spPr bwMode="auto">
          <a:xfrm>
            <a:off x="7035800" y="5324475"/>
            <a:ext cx="1981200" cy="366713"/>
          </a:xfrm>
          <a:prstGeom prst="rect">
            <a:avLst/>
          </a:prstGeom>
          <a:noFill/>
          <a:ln w="9525">
            <a:noFill/>
            <a:miter lim="800000"/>
            <a:headEnd/>
            <a:tailEnd/>
          </a:ln>
        </p:spPr>
        <p:txBody>
          <a:bodyPr>
            <a:spAutoFit/>
          </a:bodyPr>
          <a:lstStyle/>
          <a:p>
            <a:pPr>
              <a:spcBef>
                <a:spcPct val="0"/>
              </a:spcBef>
            </a:pPr>
            <a:r>
              <a:rPr lang="zh-TW" altLang="en-US" sz="1800"/>
              <a:t>休暇管理</a:t>
            </a:r>
            <a:endParaRPr lang="ja-JP" altLang="en-US" sz="1800"/>
          </a:p>
        </p:txBody>
      </p:sp>
      <p:sp>
        <p:nvSpPr>
          <p:cNvPr id="101" name="Text Box 8"/>
          <p:cNvSpPr txBox="1">
            <a:spLocks noChangeArrowheads="1"/>
          </p:cNvSpPr>
          <p:nvPr/>
        </p:nvSpPr>
        <p:spPr bwMode="auto">
          <a:xfrm>
            <a:off x="2286000" y="1790700"/>
            <a:ext cx="2819400" cy="641350"/>
          </a:xfrm>
          <a:prstGeom prst="rect">
            <a:avLst/>
          </a:prstGeom>
          <a:noFill/>
          <a:ln w="9525">
            <a:noFill/>
            <a:miter lim="800000"/>
            <a:headEnd/>
            <a:tailEnd/>
          </a:ln>
        </p:spPr>
        <p:txBody>
          <a:bodyPr>
            <a:spAutoFit/>
          </a:bodyPr>
          <a:lstStyle/>
          <a:p>
            <a:pPr>
              <a:spcBef>
                <a:spcPct val="0"/>
              </a:spcBef>
            </a:pPr>
            <a:r>
              <a:rPr lang="ja-JP" altLang="en-US" sz="1800"/>
              <a:t>リテール業務の</a:t>
            </a:r>
            <a:br>
              <a:rPr lang="ja-JP" altLang="en-US" sz="1800"/>
            </a:br>
            <a:r>
              <a:rPr lang="ja-JP" altLang="en-US" sz="1800"/>
              <a:t>コンプライアンス</a:t>
            </a:r>
          </a:p>
        </p:txBody>
      </p:sp>
      <p:sp>
        <p:nvSpPr>
          <p:cNvPr id="102" name="Text Box 9"/>
          <p:cNvSpPr txBox="1">
            <a:spLocks noChangeArrowheads="1"/>
          </p:cNvSpPr>
          <p:nvPr/>
        </p:nvSpPr>
        <p:spPr bwMode="auto">
          <a:xfrm>
            <a:off x="2286000" y="2906713"/>
            <a:ext cx="2895600" cy="366712"/>
          </a:xfrm>
          <a:prstGeom prst="rect">
            <a:avLst/>
          </a:prstGeom>
          <a:noFill/>
          <a:ln w="9525">
            <a:noFill/>
            <a:miter lim="800000"/>
            <a:headEnd/>
            <a:tailEnd/>
          </a:ln>
        </p:spPr>
        <p:txBody>
          <a:bodyPr>
            <a:spAutoFit/>
          </a:bodyPr>
          <a:lstStyle/>
          <a:p>
            <a:pPr>
              <a:spcBef>
                <a:spcPct val="0"/>
              </a:spcBef>
            </a:pPr>
            <a:r>
              <a:rPr lang="ja-JP" altLang="en-US" sz="1800"/>
              <a:t>定額給付金管理</a:t>
            </a:r>
          </a:p>
        </p:txBody>
      </p:sp>
      <p:sp>
        <p:nvSpPr>
          <p:cNvPr id="103" name="Text Box 10"/>
          <p:cNvSpPr txBox="1">
            <a:spLocks noChangeArrowheads="1"/>
          </p:cNvSpPr>
          <p:nvPr/>
        </p:nvSpPr>
        <p:spPr bwMode="auto">
          <a:xfrm>
            <a:off x="2286000" y="3925888"/>
            <a:ext cx="2590800" cy="641350"/>
          </a:xfrm>
          <a:prstGeom prst="rect">
            <a:avLst/>
          </a:prstGeom>
          <a:noFill/>
          <a:ln w="9525">
            <a:noFill/>
            <a:miter lim="800000"/>
            <a:headEnd/>
            <a:tailEnd/>
          </a:ln>
        </p:spPr>
        <p:txBody>
          <a:bodyPr>
            <a:spAutoFit/>
          </a:bodyPr>
          <a:lstStyle/>
          <a:p>
            <a:pPr>
              <a:spcBef>
                <a:spcPct val="0"/>
              </a:spcBef>
            </a:pPr>
            <a:r>
              <a:rPr lang="ja-JP" altLang="en-US" sz="1800"/>
              <a:t>顧客満足度調査等</a:t>
            </a:r>
          </a:p>
          <a:p>
            <a:pPr>
              <a:spcBef>
                <a:spcPct val="0"/>
              </a:spcBef>
            </a:pPr>
            <a:r>
              <a:rPr lang="en-US" altLang="ja-JP" sz="1800"/>
              <a:t>7</a:t>
            </a:r>
            <a:r>
              <a:rPr lang="ja-JP" altLang="en-US" sz="1800"/>
              <a:t>部門、</a:t>
            </a:r>
            <a:r>
              <a:rPr lang="en-US" altLang="ja-JP" sz="1800"/>
              <a:t>13</a:t>
            </a:r>
            <a:r>
              <a:rPr lang="ja-JP" altLang="en-US" sz="1800"/>
              <a:t>業務</a:t>
            </a:r>
          </a:p>
        </p:txBody>
      </p:sp>
      <p:pic>
        <p:nvPicPr>
          <p:cNvPr id="104" name="Picture 19"/>
          <p:cNvPicPr>
            <a:picLocks noChangeAspect="1" noChangeArrowheads="1"/>
          </p:cNvPicPr>
          <p:nvPr/>
        </p:nvPicPr>
        <p:blipFill>
          <a:blip r:embed="rId7" cstate="print"/>
          <a:srcRect/>
          <a:stretch>
            <a:fillRect/>
          </a:stretch>
        </p:blipFill>
        <p:spPr bwMode="auto">
          <a:xfrm>
            <a:off x="369888" y="1847850"/>
            <a:ext cx="1630362" cy="454025"/>
          </a:xfrm>
          <a:prstGeom prst="rect">
            <a:avLst/>
          </a:prstGeom>
          <a:noFill/>
          <a:ln w="9525">
            <a:noFill/>
            <a:miter lim="800000"/>
            <a:headEnd/>
            <a:tailEnd/>
          </a:ln>
        </p:spPr>
      </p:pic>
      <p:sp>
        <p:nvSpPr>
          <p:cNvPr id="105" name="テキスト ボックス 26"/>
          <p:cNvSpPr txBox="1">
            <a:spLocks noChangeArrowheads="1"/>
          </p:cNvSpPr>
          <p:nvPr/>
        </p:nvSpPr>
        <p:spPr bwMode="auto">
          <a:xfrm>
            <a:off x="590550" y="2846388"/>
            <a:ext cx="1344613" cy="519112"/>
          </a:xfrm>
          <a:prstGeom prst="rect">
            <a:avLst/>
          </a:prstGeom>
          <a:noFill/>
          <a:ln w="9525">
            <a:noFill/>
            <a:miter lim="800000"/>
            <a:headEnd/>
            <a:tailEnd/>
          </a:ln>
        </p:spPr>
        <p:txBody>
          <a:bodyPr>
            <a:spAutoFit/>
          </a:bodyPr>
          <a:lstStyle/>
          <a:p>
            <a:pPr>
              <a:spcBef>
                <a:spcPct val="0"/>
              </a:spcBef>
            </a:pPr>
            <a:r>
              <a:rPr lang="ja-JP" altLang="en-US" sz="2800" b="1">
                <a:solidFill>
                  <a:srgbClr val="7030A0"/>
                </a:solidFill>
              </a:rPr>
              <a:t>甲府市</a:t>
            </a:r>
          </a:p>
        </p:txBody>
      </p:sp>
      <p:pic>
        <p:nvPicPr>
          <p:cNvPr id="106" name="Picture 29"/>
          <p:cNvPicPr>
            <a:picLocks noChangeAspect="1" noChangeArrowheads="1"/>
          </p:cNvPicPr>
          <p:nvPr/>
        </p:nvPicPr>
        <p:blipFill>
          <a:blip r:embed="rId8" cstate="print"/>
          <a:srcRect l="20103" t="15834" r="71042" b="75999"/>
          <a:stretch>
            <a:fillRect/>
          </a:stretch>
        </p:blipFill>
        <p:spPr bwMode="auto">
          <a:xfrm>
            <a:off x="571500" y="3746500"/>
            <a:ext cx="1308100" cy="754063"/>
          </a:xfrm>
          <a:prstGeom prst="rect">
            <a:avLst/>
          </a:prstGeom>
          <a:noFill/>
          <a:ln w="9525" algn="ctr">
            <a:noFill/>
            <a:miter lim="800000"/>
            <a:headEnd/>
            <a:tailEnd/>
          </a:ln>
          <a:effectLst/>
        </p:spPr>
      </p:pic>
      <p:pic>
        <p:nvPicPr>
          <p:cNvPr id="107" name="Picture 4" descr="logo_morgan_stanley"/>
          <p:cNvPicPr>
            <a:picLocks noChangeAspect="1" noChangeArrowheads="1"/>
          </p:cNvPicPr>
          <p:nvPr/>
        </p:nvPicPr>
        <p:blipFill>
          <a:blip r:embed="rId9" cstate="print"/>
          <a:srcRect t="17999" b="30000"/>
          <a:stretch>
            <a:fillRect/>
          </a:stretch>
        </p:blipFill>
        <p:spPr bwMode="auto">
          <a:xfrm>
            <a:off x="80963" y="5003800"/>
            <a:ext cx="2420937" cy="663575"/>
          </a:xfrm>
          <a:prstGeom prst="rect">
            <a:avLst/>
          </a:prstGeom>
          <a:noFill/>
          <a:ln w="9525">
            <a:noFill/>
            <a:miter lim="800000"/>
            <a:headEnd/>
            <a:tailEnd/>
          </a:ln>
        </p:spPr>
      </p:pic>
      <p:sp>
        <p:nvSpPr>
          <p:cNvPr id="108" name="Text Box 7"/>
          <p:cNvSpPr txBox="1">
            <a:spLocks noChangeArrowheads="1"/>
          </p:cNvSpPr>
          <p:nvPr/>
        </p:nvSpPr>
        <p:spPr bwMode="auto">
          <a:xfrm>
            <a:off x="2451100" y="5219700"/>
            <a:ext cx="1665288" cy="641350"/>
          </a:xfrm>
          <a:prstGeom prst="rect">
            <a:avLst/>
          </a:prstGeom>
          <a:noFill/>
          <a:ln w="9525">
            <a:noFill/>
            <a:miter lim="800000"/>
            <a:headEnd/>
            <a:tailEnd/>
          </a:ln>
        </p:spPr>
        <p:txBody>
          <a:bodyPr>
            <a:spAutoFit/>
          </a:bodyPr>
          <a:lstStyle/>
          <a:p>
            <a:pPr>
              <a:spcBef>
                <a:spcPct val="0"/>
              </a:spcBef>
            </a:pPr>
            <a:r>
              <a:rPr lang="ja-JP" altLang="en-US" sz="1800"/>
              <a:t>グローバルの採用管理</a:t>
            </a:r>
          </a:p>
        </p:txBody>
      </p:sp>
      <p:cxnSp>
        <p:nvCxnSpPr>
          <p:cNvPr id="109" name="直線コネクタ 108"/>
          <p:cNvCxnSpPr>
            <a:cxnSpLocks noChangeShapeType="1"/>
          </p:cNvCxnSpPr>
          <p:nvPr/>
        </p:nvCxnSpPr>
        <p:spPr bwMode="auto">
          <a:xfrm>
            <a:off x="0" y="762000"/>
            <a:ext cx="9144000" cy="1588"/>
          </a:xfrm>
          <a:prstGeom prst="line">
            <a:avLst/>
          </a:prstGeom>
          <a:noFill/>
          <a:ln w="25400" algn="ctr">
            <a:solidFill>
              <a:srgbClr val="CC0000"/>
            </a:solidFill>
            <a:round/>
            <a:headEnd/>
            <a:tailEnd/>
          </a:ln>
          <a:effectLst>
            <a:outerShdw dist="20000" dir="5400000" rotWithShape="0">
              <a:srgbClr val="000000">
                <a:alpha val="37999"/>
              </a:srgbClr>
            </a:outerShdw>
          </a:effectLst>
        </p:spPr>
      </p:cxn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pic>
        <p:nvPicPr>
          <p:cNvPr id="29" name="Picture 3"/>
          <p:cNvPicPr>
            <a:picLocks noChangeAspect="1"/>
          </p:cNvPicPr>
          <p:nvPr/>
        </p:nvPicPr>
        <p:blipFill>
          <a:blip r:embed="rId3" cstate="print"/>
          <a:srcRect b="-4013"/>
          <a:stretch>
            <a:fillRect/>
          </a:stretch>
        </p:blipFill>
        <p:spPr bwMode="auto">
          <a:xfrm>
            <a:off x="2300288" y="3763963"/>
            <a:ext cx="1847850" cy="1433512"/>
          </a:xfrm>
          <a:prstGeom prst="rect">
            <a:avLst/>
          </a:prstGeom>
          <a:noFill/>
          <a:ln w="9525">
            <a:noFill/>
            <a:miter lim="800000"/>
            <a:headEnd/>
            <a:tailEnd/>
          </a:ln>
        </p:spPr>
      </p:pic>
      <p:pic>
        <p:nvPicPr>
          <p:cNvPr id="30" name="Picture 3"/>
          <p:cNvPicPr>
            <a:picLocks noChangeAspect="1"/>
          </p:cNvPicPr>
          <p:nvPr/>
        </p:nvPicPr>
        <p:blipFill>
          <a:blip r:embed="rId3" cstate="print"/>
          <a:srcRect b="-4013"/>
          <a:stretch>
            <a:fillRect/>
          </a:stretch>
        </p:blipFill>
        <p:spPr bwMode="auto">
          <a:xfrm>
            <a:off x="4471988" y="3763963"/>
            <a:ext cx="1846262" cy="1433512"/>
          </a:xfrm>
          <a:prstGeom prst="rect">
            <a:avLst/>
          </a:prstGeom>
          <a:noFill/>
          <a:ln w="9525">
            <a:noFill/>
            <a:miter lim="800000"/>
            <a:headEnd/>
            <a:tailEnd/>
          </a:ln>
        </p:spPr>
      </p:pic>
      <p:pic>
        <p:nvPicPr>
          <p:cNvPr id="31" name="Picture 3"/>
          <p:cNvPicPr>
            <a:picLocks noChangeAspect="1"/>
          </p:cNvPicPr>
          <p:nvPr/>
        </p:nvPicPr>
        <p:blipFill>
          <a:blip r:embed="rId3" cstate="print"/>
          <a:srcRect b="-4013"/>
          <a:stretch>
            <a:fillRect/>
          </a:stretch>
        </p:blipFill>
        <p:spPr bwMode="auto">
          <a:xfrm>
            <a:off x="6813550" y="3763963"/>
            <a:ext cx="1847850" cy="1433512"/>
          </a:xfrm>
          <a:prstGeom prst="rect">
            <a:avLst/>
          </a:prstGeom>
          <a:noFill/>
          <a:ln w="9525">
            <a:noFill/>
            <a:miter lim="800000"/>
            <a:headEnd/>
            <a:tailEnd/>
          </a:ln>
        </p:spPr>
      </p:pic>
      <p:pic>
        <p:nvPicPr>
          <p:cNvPr id="32" name="Picture 3"/>
          <p:cNvPicPr>
            <a:picLocks noChangeAspect="1"/>
          </p:cNvPicPr>
          <p:nvPr/>
        </p:nvPicPr>
        <p:blipFill>
          <a:blip r:embed="rId3" cstate="print"/>
          <a:srcRect b="-4013"/>
          <a:stretch>
            <a:fillRect/>
          </a:stretch>
        </p:blipFill>
        <p:spPr bwMode="auto">
          <a:xfrm>
            <a:off x="2300288" y="1417638"/>
            <a:ext cx="1846262" cy="1435100"/>
          </a:xfrm>
          <a:prstGeom prst="rect">
            <a:avLst/>
          </a:prstGeom>
          <a:noFill/>
          <a:ln w="9525">
            <a:noFill/>
            <a:miter lim="800000"/>
            <a:headEnd/>
            <a:tailEnd/>
          </a:ln>
        </p:spPr>
      </p:pic>
      <p:pic>
        <p:nvPicPr>
          <p:cNvPr id="33" name="Picture 3"/>
          <p:cNvPicPr>
            <a:picLocks noChangeAspect="1"/>
          </p:cNvPicPr>
          <p:nvPr/>
        </p:nvPicPr>
        <p:blipFill>
          <a:blip r:embed="rId3" cstate="print"/>
          <a:srcRect b="-4013"/>
          <a:stretch>
            <a:fillRect/>
          </a:stretch>
        </p:blipFill>
        <p:spPr bwMode="auto">
          <a:xfrm>
            <a:off x="4471988" y="1417638"/>
            <a:ext cx="1847850" cy="1435100"/>
          </a:xfrm>
          <a:prstGeom prst="rect">
            <a:avLst/>
          </a:prstGeom>
          <a:noFill/>
          <a:ln w="9525">
            <a:noFill/>
            <a:miter lim="800000"/>
            <a:headEnd/>
            <a:tailEnd/>
          </a:ln>
        </p:spPr>
      </p:pic>
      <p:pic>
        <p:nvPicPr>
          <p:cNvPr id="34" name="Picture 3"/>
          <p:cNvPicPr>
            <a:picLocks noChangeAspect="1"/>
          </p:cNvPicPr>
          <p:nvPr/>
        </p:nvPicPr>
        <p:blipFill>
          <a:blip r:embed="rId3" cstate="print"/>
          <a:srcRect b="-4013"/>
          <a:stretch>
            <a:fillRect/>
          </a:stretch>
        </p:blipFill>
        <p:spPr bwMode="auto">
          <a:xfrm>
            <a:off x="6815138" y="1417638"/>
            <a:ext cx="1846262" cy="1435100"/>
          </a:xfrm>
          <a:prstGeom prst="rect">
            <a:avLst/>
          </a:prstGeom>
          <a:noFill/>
          <a:ln w="9525">
            <a:noFill/>
            <a:miter lim="800000"/>
            <a:headEnd/>
            <a:tailEnd/>
          </a:ln>
        </p:spPr>
      </p:pic>
      <p:sp>
        <p:nvSpPr>
          <p:cNvPr id="35" name="TextBox 9"/>
          <p:cNvSpPr txBox="1">
            <a:spLocks noChangeArrowheads="1"/>
          </p:cNvSpPr>
          <p:nvPr/>
        </p:nvSpPr>
        <p:spPr bwMode="auto">
          <a:xfrm>
            <a:off x="4171950" y="2830513"/>
            <a:ext cx="2446338" cy="517525"/>
          </a:xfrm>
          <a:prstGeom prst="rect">
            <a:avLst/>
          </a:prstGeom>
          <a:noFill/>
          <a:ln w="9525">
            <a:noFill/>
            <a:miter lim="800000"/>
            <a:headEnd/>
            <a:tailEnd/>
          </a:ln>
        </p:spPr>
        <p:txBody>
          <a:bodyPr>
            <a:spAutoFit/>
          </a:bodyPr>
          <a:lstStyle/>
          <a:p>
            <a:pPr algn="ctr">
              <a:spcBef>
                <a:spcPct val="0"/>
              </a:spcBef>
            </a:pPr>
            <a:r>
              <a:rPr lang="en-US" altLang="ja-JP" sz="1400">
                <a:solidFill>
                  <a:srgbClr val="FF0000"/>
                </a:solidFill>
                <a:cs typeface="Arial" pitchFamily="34" charset="0"/>
              </a:rPr>
              <a:t>45 </a:t>
            </a:r>
            <a:r>
              <a:rPr lang="ja-JP" altLang="en-US" sz="1400">
                <a:solidFill>
                  <a:srgbClr val="FF0000"/>
                </a:solidFill>
                <a:cs typeface="Arial" pitchFamily="34" charset="0"/>
              </a:rPr>
              <a:t>日間</a:t>
            </a:r>
            <a:r>
              <a:rPr lang="ja-JP" altLang="en-US" sz="1400">
                <a:cs typeface="Arial" pitchFamily="34" charset="0"/>
              </a:rPr>
              <a:t>で</a:t>
            </a:r>
          </a:p>
          <a:p>
            <a:pPr algn="ctr">
              <a:spcBef>
                <a:spcPct val="0"/>
              </a:spcBef>
            </a:pPr>
            <a:r>
              <a:rPr lang="en-US" altLang="ja-JP" sz="1400">
                <a:cs typeface="Arial" pitchFamily="34" charset="0"/>
              </a:rPr>
              <a:t>800 </a:t>
            </a:r>
            <a:r>
              <a:rPr lang="ja-JP" altLang="en-US" sz="1400">
                <a:cs typeface="Arial" pitchFamily="34" charset="0"/>
              </a:rPr>
              <a:t>ユーザに導入</a:t>
            </a:r>
            <a:endParaRPr lang="ja-JP" altLang="en-US" sz="1400" b="1">
              <a:cs typeface="Arial" pitchFamily="34" charset="0"/>
            </a:endParaRPr>
          </a:p>
        </p:txBody>
      </p:sp>
      <p:pic>
        <p:nvPicPr>
          <p:cNvPr id="36" name="Picture 10" descr="AMDh_P_4cp.eps"/>
          <p:cNvPicPr>
            <a:picLocks noChangeAspect="1"/>
          </p:cNvPicPr>
          <p:nvPr/>
        </p:nvPicPr>
        <p:blipFill>
          <a:blip r:embed="rId4" cstate="print"/>
          <a:srcRect l="7591" t="19118" r="7661" b="21323"/>
          <a:stretch>
            <a:fillRect/>
          </a:stretch>
        </p:blipFill>
        <p:spPr bwMode="auto">
          <a:xfrm>
            <a:off x="4797425" y="1887538"/>
            <a:ext cx="1195388" cy="322262"/>
          </a:xfrm>
          <a:prstGeom prst="rect">
            <a:avLst/>
          </a:prstGeom>
          <a:noFill/>
          <a:ln w="9525">
            <a:noFill/>
            <a:miter lim="800000"/>
            <a:headEnd/>
            <a:tailEnd/>
          </a:ln>
        </p:spPr>
      </p:pic>
      <p:sp>
        <p:nvSpPr>
          <p:cNvPr id="37" name="TextBox 12"/>
          <p:cNvSpPr txBox="1">
            <a:spLocks noChangeArrowheads="1"/>
          </p:cNvSpPr>
          <p:nvPr/>
        </p:nvSpPr>
        <p:spPr bwMode="auto">
          <a:xfrm>
            <a:off x="2233613" y="2830513"/>
            <a:ext cx="1981200" cy="517525"/>
          </a:xfrm>
          <a:prstGeom prst="rect">
            <a:avLst/>
          </a:prstGeom>
          <a:noFill/>
          <a:ln w="9525">
            <a:noFill/>
            <a:miter lim="800000"/>
            <a:headEnd/>
            <a:tailEnd/>
          </a:ln>
        </p:spPr>
        <p:txBody>
          <a:bodyPr>
            <a:spAutoFit/>
          </a:bodyPr>
          <a:lstStyle/>
          <a:p>
            <a:pPr algn="ctr">
              <a:spcBef>
                <a:spcPct val="0"/>
              </a:spcBef>
            </a:pPr>
            <a:r>
              <a:rPr lang="en-US" altLang="ja-JP" sz="1400">
                <a:solidFill>
                  <a:srgbClr val="FF0000"/>
                </a:solidFill>
                <a:cs typeface="Arial" pitchFamily="34" charset="0"/>
              </a:rPr>
              <a:t>3</a:t>
            </a:r>
            <a:r>
              <a:rPr lang="ja-JP" altLang="en-US" sz="1400">
                <a:solidFill>
                  <a:srgbClr val="FF0000"/>
                </a:solidFill>
                <a:cs typeface="Arial" pitchFamily="34" charset="0"/>
              </a:rPr>
              <a:t>日間</a:t>
            </a:r>
            <a:r>
              <a:rPr lang="ja-JP" altLang="en-US" sz="1400">
                <a:cs typeface="Arial" pitchFamily="34" charset="0"/>
              </a:rPr>
              <a:t>で</a:t>
            </a:r>
          </a:p>
          <a:p>
            <a:pPr algn="ctr">
              <a:spcBef>
                <a:spcPct val="0"/>
              </a:spcBef>
            </a:pPr>
            <a:r>
              <a:rPr lang="ja-JP" altLang="en-US" sz="1400">
                <a:cs typeface="Arial" pitchFamily="34" charset="0"/>
              </a:rPr>
              <a:t> </a:t>
            </a:r>
            <a:r>
              <a:rPr lang="en-US" altLang="ja-JP" sz="1400">
                <a:cs typeface="Arial" pitchFamily="34" charset="0"/>
              </a:rPr>
              <a:t>70 </a:t>
            </a:r>
            <a:r>
              <a:rPr lang="ja-JP" altLang="en-US" sz="1400">
                <a:cs typeface="Arial" pitchFamily="34" charset="0"/>
              </a:rPr>
              <a:t>ユーザに導入</a:t>
            </a:r>
            <a:endParaRPr lang="ja-JP" altLang="en-US" sz="1400" b="1">
              <a:cs typeface="Arial" pitchFamily="34" charset="0"/>
            </a:endParaRPr>
          </a:p>
        </p:txBody>
      </p:sp>
      <p:sp>
        <p:nvSpPr>
          <p:cNvPr id="38" name="TextBox 13"/>
          <p:cNvSpPr txBox="1">
            <a:spLocks noChangeArrowheads="1"/>
          </p:cNvSpPr>
          <p:nvPr/>
        </p:nvSpPr>
        <p:spPr bwMode="auto">
          <a:xfrm>
            <a:off x="6442075" y="2830513"/>
            <a:ext cx="2592388" cy="517525"/>
          </a:xfrm>
          <a:prstGeom prst="rect">
            <a:avLst/>
          </a:prstGeom>
          <a:noFill/>
          <a:ln w="9525">
            <a:noFill/>
            <a:miter lim="800000"/>
            <a:headEnd/>
            <a:tailEnd/>
          </a:ln>
        </p:spPr>
        <p:txBody>
          <a:bodyPr>
            <a:spAutoFit/>
          </a:bodyPr>
          <a:lstStyle/>
          <a:p>
            <a:pPr algn="ctr">
              <a:spcBef>
                <a:spcPct val="0"/>
              </a:spcBef>
            </a:pPr>
            <a:r>
              <a:rPr lang="en-US" altLang="ja-JP" sz="1400">
                <a:solidFill>
                  <a:srgbClr val="FF0000"/>
                </a:solidFill>
                <a:cs typeface="Arial" pitchFamily="34" charset="0"/>
              </a:rPr>
              <a:t>4 </a:t>
            </a:r>
            <a:r>
              <a:rPr lang="ja-JP" altLang="en-US" sz="1400">
                <a:solidFill>
                  <a:srgbClr val="FF0000"/>
                </a:solidFill>
                <a:cs typeface="Arial" pitchFamily="34" charset="0"/>
              </a:rPr>
              <a:t>ヶ月</a:t>
            </a:r>
            <a:r>
              <a:rPr lang="ja-JP" altLang="en-US" sz="1400">
                <a:cs typeface="Arial" pitchFamily="34" charset="0"/>
              </a:rPr>
              <a:t>で </a:t>
            </a:r>
          </a:p>
          <a:p>
            <a:pPr algn="ctr">
              <a:spcBef>
                <a:spcPct val="0"/>
              </a:spcBef>
            </a:pPr>
            <a:r>
              <a:rPr lang="en-US" altLang="ja-JP" sz="1400">
                <a:cs typeface="Arial" pitchFamily="34" charset="0"/>
              </a:rPr>
              <a:t>4,000 </a:t>
            </a:r>
            <a:r>
              <a:rPr lang="ja-JP" altLang="en-US" sz="1400">
                <a:cs typeface="Arial" pitchFamily="34" charset="0"/>
              </a:rPr>
              <a:t>超のユーザに導入</a:t>
            </a:r>
            <a:endParaRPr lang="ja-JP" altLang="en-US" sz="1400" b="1">
              <a:cs typeface="Arial" pitchFamily="34" charset="0"/>
            </a:endParaRPr>
          </a:p>
        </p:txBody>
      </p:sp>
      <p:pic>
        <p:nvPicPr>
          <p:cNvPr id="39" name="Picture 15" descr="printCMYKBlkText_large.jpg"/>
          <p:cNvPicPr>
            <a:picLocks noChangeAspect="1"/>
          </p:cNvPicPr>
          <p:nvPr/>
        </p:nvPicPr>
        <p:blipFill>
          <a:blip r:embed="rId5" cstate="print">
            <a:clrChange>
              <a:clrFrom>
                <a:srgbClr val="FFFFFF"/>
              </a:clrFrom>
              <a:clrTo>
                <a:srgbClr val="FFFFFF">
                  <a:alpha val="0"/>
                </a:srgbClr>
              </a:clrTo>
            </a:clrChange>
          </a:blip>
          <a:srcRect/>
          <a:stretch>
            <a:fillRect/>
          </a:stretch>
        </p:blipFill>
        <p:spPr bwMode="auto">
          <a:xfrm>
            <a:off x="7026275" y="1898650"/>
            <a:ext cx="1422400" cy="368300"/>
          </a:xfrm>
          <a:prstGeom prst="rect">
            <a:avLst/>
          </a:prstGeom>
          <a:noFill/>
          <a:ln w="9525">
            <a:noFill/>
            <a:miter lim="800000"/>
            <a:headEnd/>
            <a:tailEnd/>
          </a:ln>
        </p:spPr>
      </p:pic>
      <p:sp>
        <p:nvSpPr>
          <p:cNvPr id="40" name="Text Box 9"/>
          <p:cNvSpPr txBox="1">
            <a:spLocks noChangeArrowheads="1"/>
          </p:cNvSpPr>
          <p:nvPr/>
        </p:nvSpPr>
        <p:spPr bwMode="auto">
          <a:xfrm>
            <a:off x="2125663" y="5186363"/>
            <a:ext cx="2197100" cy="517525"/>
          </a:xfrm>
          <a:prstGeom prst="rect">
            <a:avLst/>
          </a:prstGeom>
          <a:noFill/>
          <a:ln w="9525">
            <a:noFill/>
            <a:miter lim="800000"/>
            <a:headEnd/>
            <a:tailEnd/>
          </a:ln>
        </p:spPr>
        <p:txBody>
          <a:bodyPr>
            <a:spAutoFit/>
          </a:bodyPr>
          <a:lstStyle/>
          <a:p>
            <a:pPr algn="ctr">
              <a:spcBef>
                <a:spcPct val="0"/>
              </a:spcBef>
            </a:pPr>
            <a:r>
              <a:rPr lang="en-US" altLang="ja-JP" sz="1400">
                <a:solidFill>
                  <a:srgbClr val="FF0000"/>
                </a:solidFill>
                <a:cs typeface="Arial" pitchFamily="34" charset="0"/>
              </a:rPr>
              <a:t>30%</a:t>
            </a:r>
            <a:r>
              <a:rPr lang="en-US" altLang="ja-JP" sz="1400">
                <a:solidFill>
                  <a:srgbClr val="595959"/>
                </a:solidFill>
                <a:cs typeface="Arial" pitchFamily="34" charset="0"/>
              </a:rPr>
              <a:t> </a:t>
            </a:r>
            <a:r>
              <a:rPr lang="ja-JP" altLang="en-US" sz="1400">
                <a:cs typeface="Arial" pitchFamily="34" charset="0"/>
              </a:rPr>
              <a:t>の</a:t>
            </a:r>
          </a:p>
          <a:p>
            <a:pPr algn="ctr">
              <a:spcBef>
                <a:spcPct val="0"/>
              </a:spcBef>
            </a:pPr>
            <a:r>
              <a:rPr lang="ja-JP" altLang="en-US" sz="1400">
                <a:cs typeface="Arial" pitchFamily="34" charset="0"/>
              </a:rPr>
              <a:t>売上増、販促費減</a:t>
            </a:r>
            <a:endParaRPr lang="ja-JP" altLang="en-US" sz="1400" b="1">
              <a:cs typeface="Arial" pitchFamily="34" charset="0"/>
            </a:endParaRPr>
          </a:p>
        </p:txBody>
      </p:sp>
      <p:sp>
        <p:nvSpPr>
          <p:cNvPr id="41" name="Text Box 4"/>
          <p:cNvSpPr txBox="1">
            <a:spLocks noChangeArrowheads="1"/>
          </p:cNvSpPr>
          <p:nvPr/>
        </p:nvSpPr>
        <p:spPr bwMode="auto">
          <a:xfrm>
            <a:off x="4459288" y="5237163"/>
            <a:ext cx="1922462" cy="517525"/>
          </a:xfrm>
          <a:prstGeom prst="rect">
            <a:avLst/>
          </a:prstGeom>
          <a:noFill/>
          <a:ln w="9525">
            <a:noFill/>
            <a:miter lim="800000"/>
            <a:headEnd/>
            <a:tailEnd/>
          </a:ln>
        </p:spPr>
        <p:txBody>
          <a:bodyPr>
            <a:spAutoFit/>
          </a:bodyPr>
          <a:lstStyle/>
          <a:p>
            <a:pPr algn="ctr">
              <a:spcBef>
                <a:spcPct val="0"/>
              </a:spcBef>
            </a:pPr>
            <a:r>
              <a:rPr lang="ja-JP" altLang="en-US" sz="1400">
                <a:solidFill>
                  <a:srgbClr val="FF0000"/>
                </a:solidFill>
              </a:rPr>
              <a:t>６年</a:t>
            </a:r>
            <a:r>
              <a:rPr lang="ja-JP" altLang="en-US" sz="1400"/>
              <a:t>連続で目標達成、 売上高</a:t>
            </a:r>
            <a:r>
              <a:rPr lang="en-US" altLang="ja-JP" sz="1400">
                <a:solidFill>
                  <a:srgbClr val="FF0000"/>
                </a:solidFill>
              </a:rPr>
              <a:t>170</a:t>
            </a:r>
            <a:r>
              <a:rPr lang="ja-JP" altLang="en-US" sz="1400">
                <a:solidFill>
                  <a:srgbClr val="FF0000"/>
                </a:solidFill>
              </a:rPr>
              <a:t>％</a:t>
            </a:r>
            <a:r>
              <a:rPr lang="ja-JP" altLang="en-US" sz="1400"/>
              <a:t>アップ </a:t>
            </a:r>
          </a:p>
        </p:txBody>
      </p:sp>
      <p:pic>
        <p:nvPicPr>
          <p:cNvPr id="42" name="Picture 7" descr="Ofiering_end"/>
          <p:cNvPicPr>
            <a:picLocks noChangeAspect="1" noChangeArrowheads="1"/>
          </p:cNvPicPr>
          <p:nvPr/>
        </p:nvPicPr>
        <p:blipFill>
          <a:blip r:embed="rId6" cstate="print">
            <a:clrChange>
              <a:clrFrom>
                <a:srgbClr val="FFFFFF"/>
              </a:clrFrom>
              <a:clrTo>
                <a:srgbClr val="FFFFFF">
                  <a:alpha val="0"/>
                </a:srgbClr>
              </a:clrTo>
            </a:clrChange>
          </a:blip>
          <a:srcRect l="38478" t="26508" r="35605" b="19601"/>
          <a:stretch>
            <a:fillRect/>
          </a:stretch>
        </p:blipFill>
        <p:spPr bwMode="auto">
          <a:xfrm>
            <a:off x="7424738" y="4038600"/>
            <a:ext cx="627062" cy="690563"/>
          </a:xfrm>
          <a:prstGeom prst="rect">
            <a:avLst/>
          </a:prstGeom>
          <a:noFill/>
          <a:ln w="9525">
            <a:noFill/>
            <a:miter lim="800000"/>
            <a:headEnd/>
            <a:tailEnd/>
          </a:ln>
        </p:spPr>
      </p:pic>
      <p:sp>
        <p:nvSpPr>
          <p:cNvPr id="43" name="Text Box 7"/>
          <p:cNvSpPr txBox="1">
            <a:spLocks noChangeArrowheads="1"/>
          </p:cNvSpPr>
          <p:nvPr/>
        </p:nvSpPr>
        <p:spPr bwMode="auto">
          <a:xfrm>
            <a:off x="6718300" y="5186363"/>
            <a:ext cx="2039938" cy="517525"/>
          </a:xfrm>
          <a:prstGeom prst="rect">
            <a:avLst/>
          </a:prstGeom>
          <a:noFill/>
          <a:ln w="9525">
            <a:noFill/>
            <a:miter lim="800000"/>
            <a:headEnd/>
            <a:tailEnd/>
          </a:ln>
        </p:spPr>
        <p:txBody>
          <a:bodyPr>
            <a:spAutoFit/>
          </a:bodyPr>
          <a:lstStyle/>
          <a:p>
            <a:pPr algn="ctr">
              <a:spcBef>
                <a:spcPct val="0"/>
              </a:spcBef>
            </a:pPr>
            <a:r>
              <a:rPr lang="en-US" altLang="ja-JP" sz="1400">
                <a:solidFill>
                  <a:srgbClr val="FF0000"/>
                </a:solidFill>
                <a:cs typeface="Arial" pitchFamily="34" charset="0"/>
              </a:rPr>
              <a:t>±1%</a:t>
            </a:r>
            <a:r>
              <a:rPr lang="en-US" altLang="ja-JP" sz="1400">
                <a:solidFill>
                  <a:srgbClr val="595959"/>
                </a:solidFill>
                <a:cs typeface="Arial" pitchFamily="34" charset="0"/>
              </a:rPr>
              <a:t> </a:t>
            </a:r>
            <a:r>
              <a:rPr lang="ja-JP" altLang="en-US" sz="1400">
                <a:cs typeface="Arial" pitchFamily="34" charset="0"/>
              </a:rPr>
              <a:t>の </a:t>
            </a:r>
          </a:p>
          <a:p>
            <a:pPr algn="ctr">
              <a:spcBef>
                <a:spcPct val="0"/>
              </a:spcBef>
            </a:pPr>
            <a:r>
              <a:rPr lang="ja-JP" altLang="en-US" sz="1400">
                <a:cs typeface="Arial" pitchFamily="34" charset="0"/>
              </a:rPr>
              <a:t>収益予測精度を実現</a:t>
            </a:r>
            <a:endParaRPr lang="ja-JP" altLang="en-US" sz="1400" b="1">
              <a:cs typeface="Arial" pitchFamily="34" charset="0"/>
            </a:endParaRPr>
          </a:p>
        </p:txBody>
      </p:sp>
      <p:sp>
        <p:nvSpPr>
          <p:cNvPr id="44" name="TextBox 27"/>
          <p:cNvSpPr txBox="1">
            <a:spLocks noChangeArrowheads="1"/>
          </p:cNvSpPr>
          <p:nvPr/>
        </p:nvSpPr>
        <p:spPr bwMode="auto">
          <a:xfrm>
            <a:off x="-123825" y="1795463"/>
            <a:ext cx="2330450" cy="701675"/>
          </a:xfrm>
          <a:prstGeom prst="rect">
            <a:avLst/>
          </a:prstGeom>
          <a:noFill/>
          <a:ln w="9525">
            <a:noFill/>
            <a:miter lim="800000"/>
            <a:headEnd/>
            <a:tailEnd/>
          </a:ln>
        </p:spPr>
        <p:txBody>
          <a:bodyPr>
            <a:spAutoFit/>
          </a:bodyPr>
          <a:lstStyle/>
          <a:p>
            <a:pPr algn="r">
              <a:spcBef>
                <a:spcPct val="0"/>
              </a:spcBef>
            </a:pPr>
            <a:r>
              <a:rPr lang="ja-JP" altLang="en-US" sz="2000">
                <a:cs typeface="Arial" pitchFamily="34" charset="0"/>
              </a:rPr>
              <a:t>短期間で</a:t>
            </a:r>
          </a:p>
          <a:p>
            <a:pPr algn="r">
              <a:spcBef>
                <a:spcPct val="0"/>
              </a:spcBef>
            </a:pPr>
            <a:r>
              <a:rPr lang="ja-JP" altLang="en-US" sz="2000">
                <a:cs typeface="Arial" pitchFamily="34" charset="0"/>
              </a:rPr>
              <a:t>稼動を開始</a:t>
            </a:r>
          </a:p>
        </p:txBody>
      </p:sp>
      <p:sp>
        <p:nvSpPr>
          <p:cNvPr id="45" name="TextBox 28"/>
          <p:cNvSpPr txBox="1">
            <a:spLocks noChangeArrowheads="1"/>
          </p:cNvSpPr>
          <p:nvPr/>
        </p:nvSpPr>
        <p:spPr bwMode="auto">
          <a:xfrm>
            <a:off x="-112713" y="4132263"/>
            <a:ext cx="2319338" cy="701675"/>
          </a:xfrm>
          <a:prstGeom prst="rect">
            <a:avLst/>
          </a:prstGeom>
          <a:noFill/>
          <a:ln w="9525">
            <a:noFill/>
            <a:miter lim="800000"/>
            <a:headEnd/>
            <a:tailEnd/>
          </a:ln>
        </p:spPr>
        <p:txBody>
          <a:bodyPr>
            <a:spAutoFit/>
          </a:bodyPr>
          <a:lstStyle/>
          <a:p>
            <a:pPr algn="r">
              <a:spcBef>
                <a:spcPct val="0"/>
              </a:spcBef>
            </a:pPr>
            <a:r>
              <a:rPr lang="ja-JP" altLang="en-US" sz="2000">
                <a:cs typeface="Arial" pitchFamily="34" charset="0"/>
              </a:rPr>
              <a:t>短期間で</a:t>
            </a:r>
            <a:br>
              <a:rPr lang="ja-JP" altLang="en-US" sz="2000">
                <a:cs typeface="Arial" pitchFamily="34" charset="0"/>
              </a:rPr>
            </a:br>
            <a:r>
              <a:rPr lang="ja-JP" altLang="en-US" sz="2000">
                <a:cs typeface="Arial" pitchFamily="34" charset="0"/>
              </a:rPr>
              <a:t>大きな成果を達成</a:t>
            </a:r>
          </a:p>
        </p:txBody>
      </p:sp>
      <p:sp>
        <p:nvSpPr>
          <p:cNvPr id="46" name="Title 1"/>
          <p:cNvSpPr>
            <a:spLocks/>
          </p:cNvSpPr>
          <p:nvPr/>
        </p:nvSpPr>
        <p:spPr bwMode="auto">
          <a:xfrm>
            <a:off x="304800" y="101600"/>
            <a:ext cx="8593138" cy="647700"/>
          </a:xfrm>
          <a:prstGeom prst="rect">
            <a:avLst/>
          </a:prstGeom>
          <a:noFill/>
          <a:ln w="9525">
            <a:noFill/>
            <a:miter lim="800000"/>
            <a:headEnd/>
            <a:tailEnd/>
          </a:ln>
        </p:spPr>
        <p:txBody>
          <a:bodyPr anchor="ctr"/>
          <a:lstStyle/>
          <a:p>
            <a:pPr eaLnBrk="0" hangingPunct="0">
              <a:spcBef>
                <a:spcPct val="0"/>
              </a:spcBef>
            </a:pPr>
            <a:r>
              <a:rPr lang="ja-JP" altLang="en-US" sz="2400" b="1">
                <a:solidFill>
                  <a:schemeClr val="tx2"/>
                </a:solidFill>
              </a:rPr>
              <a:t>短期間で成果を生み出すクラウドコンピューティングによる</a:t>
            </a:r>
            <a:r>
              <a:rPr lang="en-US" altLang="ja-JP" sz="2400" b="1">
                <a:solidFill>
                  <a:schemeClr val="tx2"/>
                </a:solidFill>
              </a:rPr>
              <a:t>CRM</a:t>
            </a:r>
          </a:p>
        </p:txBody>
      </p:sp>
      <p:pic>
        <p:nvPicPr>
          <p:cNvPr id="47" name="Picture 28"/>
          <p:cNvPicPr>
            <a:picLocks noChangeAspect="1" noChangeArrowheads="1"/>
          </p:cNvPicPr>
          <p:nvPr/>
        </p:nvPicPr>
        <p:blipFill>
          <a:blip r:embed="rId7" cstate="print"/>
          <a:srcRect l="29897" t="41000" r="58333" b="51166"/>
          <a:stretch>
            <a:fillRect/>
          </a:stretch>
        </p:blipFill>
        <p:spPr bwMode="auto">
          <a:xfrm>
            <a:off x="2616200" y="1816100"/>
            <a:ext cx="1155700" cy="481013"/>
          </a:xfrm>
          <a:prstGeom prst="rect">
            <a:avLst/>
          </a:prstGeom>
          <a:noFill/>
          <a:ln w="9525" algn="ctr">
            <a:noFill/>
            <a:miter lim="800000"/>
            <a:headEnd/>
            <a:tailEnd/>
          </a:ln>
          <a:effectLst/>
        </p:spPr>
      </p:pic>
      <p:pic>
        <p:nvPicPr>
          <p:cNvPr id="48" name="Picture 29"/>
          <p:cNvPicPr>
            <a:picLocks noChangeAspect="1" noChangeArrowheads="1"/>
          </p:cNvPicPr>
          <p:nvPr/>
        </p:nvPicPr>
        <p:blipFill>
          <a:blip r:embed="rId8" cstate="print"/>
          <a:srcRect l="30833" t="41499" r="58438" b="51167"/>
          <a:stretch>
            <a:fillRect/>
          </a:stretch>
        </p:blipFill>
        <p:spPr bwMode="auto">
          <a:xfrm>
            <a:off x="4787900" y="4165600"/>
            <a:ext cx="1143000" cy="488950"/>
          </a:xfrm>
          <a:prstGeom prst="rect">
            <a:avLst/>
          </a:prstGeom>
          <a:noFill/>
          <a:ln w="9525" algn="ctr">
            <a:noFill/>
            <a:miter lim="800000"/>
            <a:headEnd/>
            <a:tailEnd/>
          </a:ln>
          <a:effectLst/>
        </p:spPr>
      </p:pic>
      <p:pic>
        <p:nvPicPr>
          <p:cNvPr id="49" name="Picture 30"/>
          <p:cNvPicPr>
            <a:picLocks noChangeAspect="1" noChangeArrowheads="1"/>
          </p:cNvPicPr>
          <p:nvPr/>
        </p:nvPicPr>
        <p:blipFill>
          <a:blip r:embed="rId9" cstate="print"/>
          <a:srcRect l="30000" t="42999" r="58646" b="52335"/>
          <a:stretch>
            <a:fillRect/>
          </a:stretch>
        </p:blipFill>
        <p:spPr bwMode="auto">
          <a:xfrm>
            <a:off x="2565400" y="4229100"/>
            <a:ext cx="1335088" cy="342900"/>
          </a:xfrm>
          <a:prstGeom prst="rect">
            <a:avLst/>
          </a:prstGeom>
          <a:noFill/>
          <a:ln w="9525" algn="ctr">
            <a:noFill/>
            <a:miter lim="800000"/>
            <a:headEnd/>
            <a:tailEnd/>
          </a:ln>
          <a:effectLst/>
        </p:spPr>
      </p:pic>
      <p:cxnSp>
        <p:nvCxnSpPr>
          <p:cNvPr id="50" name="直線コネクタ 49"/>
          <p:cNvCxnSpPr>
            <a:cxnSpLocks noChangeShapeType="1"/>
          </p:cNvCxnSpPr>
          <p:nvPr/>
        </p:nvCxnSpPr>
        <p:spPr bwMode="auto">
          <a:xfrm>
            <a:off x="0" y="762000"/>
            <a:ext cx="9144000" cy="1588"/>
          </a:xfrm>
          <a:prstGeom prst="line">
            <a:avLst/>
          </a:prstGeom>
          <a:noFill/>
          <a:ln w="25400" algn="ctr">
            <a:solidFill>
              <a:srgbClr val="CC0000"/>
            </a:solidFill>
            <a:round/>
            <a:headEnd/>
            <a:tailEnd/>
          </a:ln>
          <a:effectLst>
            <a:outerShdw dist="20000" dir="5400000" rotWithShape="0">
              <a:srgbClr val="000000">
                <a:alpha val="37999"/>
              </a:srgbClr>
            </a:outerShdw>
          </a:effectLst>
        </p:spPr>
      </p:cxn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sp>
        <p:nvSpPr>
          <p:cNvPr id="24" name="Rectangle 2"/>
          <p:cNvSpPr txBox="1">
            <a:spLocks noChangeArrowheads="1"/>
          </p:cNvSpPr>
          <p:nvPr/>
        </p:nvSpPr>
        <p:spPr>
          <a:xfrm>
            <a:off x="211138" y="169863"/>
            <a:ext cx="8680450" cy="61277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2400" b="1" i="0" u="none" strike="noStrike" kern="0" cap="none" spc="0" normalizeH="0" baseline="0" noProof="0" smtClean="0">
                <a:ln>
                  <a:noFill/>
                </a:ln>
                <a:solidFill>
                  <a:schemeClr val="tx2"/>
                </a:solidFill>
                <a:effectLst/>
                <a:uLnTx/>
                <a:uFillTx/>
                <a:latin typeface="+mj-lt"/>
                <a:ea typeface="ＭＳ Ｐゴシック" pitchFamily="50" charset="-128"/>
                <a:cs typeface="ＭＳ Ｐゴシック" pitchFamily="-112" charset="-128"/>
              </a:rPr>
              <a:t>Salesforce</a:t>
            </a:r>
            <a:r>
              <a:rPr kumimoji="0" lang="ja-JP" altLang="en-US" sz="2400" b="1" i="0" u="none" strike="noStrike" kern="0" cap="none" spc="0" normalizeH="0" baseline="0" noProof="0" smtClean="0">
                <a:ln>
                  <a:noFill/>
                </a:ln>
                <a:solidFill>
                  <a:schemeClr val="tx2"/>
                </a:solidFill>
                <a:effectLst/>
                <a:uLnTx/>
                <a:uFillTx/>
                <a:latin typeface="+mj-lt"/>
                <a:ea typeface="ＭＳ Ｐゴシック" pitchFamily="50" charset="-128"/>
                <a:cs typeface="ＭＳ Ｐゴシック" pitchFamily="-112" charset="-128"/>
              </a:rPr>
              <a:t>の</a:t>
            </a:r>
            <a:r>
              <a:rPr kumimoji="0" lang="en-US" altLang="ja-JP" sz="2400" b="1" i="0" u="none" strike="noStrike" kern="0" cap="none" spc="0" normalizeH="0" baseline="0" noProof="0" smtClean="0">
                <a:ln>
                  <a:noFill/>
                </a:ln>
                <a:solidFill>
                  <a:schemeClr val="tx2"/>
                </a:solidFill>
                <a:effectLst/>
                <a:uLnTx/>
                <a:uFillTx/>
                <a:latin typeface="+mj-lt"/>
                <a:ea typeface="ＭＳ Ｐゴシック" pitchFamily="50" charset="-128"/>
                <a:cs typeface="ＭＳ Ｐゴシック" pitchFamily="-112" charset="-128"/>
              </a:rPr>
              <a:t>SFA/CRM</a:t>
            </a:r>
            <a:r>
              <a:rPr kumimoji="0" lang="ja-JP" altLang="en-US" sz="2400" b="1" i="0" u="none" strike="noStrike" kern="0" cap="none" spc="0" normalizeH="0" baseline="0" noProof="0" smtClean="0">
                <a:ln>
                  <a:noFill/>
                </a:ln>
                <a:solidFill>
                  <a:schemeClr val="tx2"/>
                </a:solidFill>
                <a:effectLst/>
                <a:uLnTx/>
                <a:uFillTx/>
                <a:latin typeface="+mj-lt"/>
                <a:ea typeface="ＭＳ Ｐゴシック" pitchFamily="50" charset="-128"/>
                <a:cs typeface="ＭＳ Ｐゴシック" pitchFamily="-112" charset="-128"/>
              </a:rPr>
              <a:t>の全体像　</a:t>
            </a:r>
            <a:r>
              <a:rPr kumimoji="0" lang="ja-JP" altLang="en-US" sz="1600" b="1" i="0" u="none" strike="noStrike" kern="0" cap="none" spc="0" normalizeH="0" baseline="0" noProof="0" smtClean="0">
                <a:ln>
                  <a:noFill/>
                </a:ln>
                <a:solidFill>
                  <a:schemeClr val="tx2"/>
                </a:solidFill>
                <a:effectLst/>
                <a:uLnTx/>
                <a:uFillTx/>
                <a:latin typeface="+mj-lt"/>
                <a:ea typeface="ＭＳ Ｐゴシック" pitchFamily="50" charset="-128"/>
                <a:cs typeface="ＭＳ Ｐゴシック" pitchFamily="-112" charset="-128"/>
              </a:rPr>
              <a:t>～</a:t>
            </a:r>
            <a:r>
              <a:rPr kumimoji="0" lang="ja-JP" altLang="en-US" sz="1600" b="1" i="0" u="none" strike="noStrike" kern="0" cap="none" spc="0" normalizeH="0" baseline="0" noProof="0" smtClean="0">
                <a:ln>
                  <a:noFill/>
                </a:ln>
                <a:solidFill>
                  <a:schemeClr val="tx2"/>
                </a:solidFill>
                <a:effectLst/>
                <a:uLnTx/>
                <a:uFillTx/>
                <a:latin typeface="Verdana" pitchFamily="34" charset="0"/>
                <a:ea typeface="ＭＳ Ｐゴシック" pitchFamily="50" charset="-128"/>
                <a:cs typeface="ＭＳ Ｐゴシック" pitchFamily="-112" charset="-128"/>
              </a:rPr>
              <a:t>見込発掘からお客様のフォローまで</a:t>
            </a:r>
          </a:p>
        </p:txBody>
      </p:sp>
      <p:sp>
        <p:nvSpPr>
          <p:cNvPr id="25" name="Rectangle 3"/>
          <p:cNvSpPr>
            <a:spLocks noChangeArrowheads="1"/>
          </p:cNvSpPr>
          <p:nvPr/>
        </p:nvSpPr>
        <p:spPr bwMode="auto">
          <a:xfrm>
            <a:off x="4572000" y="228600"/>
            <a:ext cx="4572000" cy="274638"/>
          </a:xfrm>
          <a:prstGeom prst="rect">
            <a:avLst/>
          </a:prstGeom>
          <a:noFill/>
          <a:ln w="9525" algn="ctr">
            <a:noFill/>
            <a:miter lim="800000"/>
            <a:headEnd/>
            <a:tailEnd/>
          </a:ln>
          <a:effectLst/>
        </p:spPr>
        <p:txBody>
          <a:bodyPr>
            <a:spAutoFit/>
          </a:bodyPr>
          <a:lstStyle/>
          <a:p>
            <a:pPr algn="ctr">
              <a:spcBef>
                <a:spcPct val="0"/>
              </a:spcBef>
            </a:pPr>
            <a:endParaRPr lang="ja-JP" altLang="en-US" sz="1200"/>
          </a:p>
        </p:txBody>
      </p:sp>
      <p:sp>
        <p:nvSpPr>
          <p:cNvPr id="26" name="Rectangle 4"/>
          <p:cNvSpPr>
            <a:spLocks noChangeArrowheads="1"/>
          </p:cNvSpPr>
          <p:nvPr/>
        </p:nvSpPr>
        <p:spPr bwMode="auto">
          <a:xfrm>
            <a:off x="4038600" y="228600"/>
            <a:ext cx="6858000" cy="1447800"/>
          </a:xfrm>
          <a:prstGeom prst="rect">
            <a:avLst/>
          </a:prstGeom>
          <a:noFill/>
          <a:ln w="9525">
            <a:noFill/>
            <a:miter lim="800000"/>
            <a:headEnd/>
            <a:tailEnd/>
          </a:ln>
          <a:effectLst/>
        </p:spPr>
        <p:txBody>
          <a:bodyPr/>
          <a:lstStyle/>
          <a:p>
            <a:pPr marL="177800" indent="-177800" eaLnBrk="0" hangingPunct="0">
              <a:lnSpc>
                <a:spcPct val="120000"/>
              </a:lnSpc>
              <a:spcBef>
                <a:spcPct val="20000"/>
              </a:spcBef>
              <a:buClr>
                <a:schemeClr val="bg2"/>
              </a:buClr>
              <a:buFont typeface="Wingdings" pitchFamily="2" charset="2"/>
              <a:buNone/>
            </a:pPr>
            <a:endParaRPr lang="ja-JP" altLang="en-US" sz="1000" b="1"/>
          </a:p>
        </p:txBody>
      </p:sp>
      <p:sp>
        <p:nvSpPr>
          <p:cNvPr id="27" name="AutoShape 5"/>
          <p:cNvSpPr>
            <a:spLocks noChangeArrowheads="1"/>
          </p:cNvSpPr>
          <p:nvPr/>
        </p:nvSpPr>
        <p:spPr bwMode="auto">
          <a:xfrm>
            <a:off x="6243638" y="1143000"/>
            <a:ext cx="2443162" cy="2286000"/>
          </a:xfrm>
          <a:prstGeom prst="roundRect">
            <a:avLst>
              <a:gd name="adj" fmla="val 6944"/>
            </a:avLst>
          </a:prstGeom>
          <a:solidFill>
            <a:schemeClr val="bg1"/>
          </a:solidFill>
          <a:ln w="6350" algn="ctr">
            <a:solidFill>
              <a:schemeClr val="tx1"/>
            </a:solidFill>
            <a:prstDash val="dash"/>
            <a:round/>
            <a:headEnd/>
            <a:tailEnd/>
          </a:ln>
          <a:effectLst/>
        </p:spPr>
        <p:txBody>
          <a:bodyPr wrap="none" anchor="ctr"/>
          <a:lstStyle/>
          <a:p>
            <a:endParaRPr lang="ja-JP" altLang="en-US"/>
          </a:p>
        </p:txBody>
      </p:sp>
      <p:sp>
        <p:nvSpPr>
          <p:cNvPr id="28" name="AutoShape 6"/>
          <p:cNvSpPr>
            <a:spLocks noChangeArrowheads="1"/>
          </p:cNvSpPr>
          <p:nvPr/>
        </p:nvSpPr>
        <p:spPr bwMode="auto">
          <a:xfrm>
            <a:off x="2133600" y="1143000"/>
            <a:ext cx="4033838" cy="2286000"/>
          </a:xfrm>
          <a:prstGeom prst="roundRect">
            <a:avLst>
              <a:gd name="adj" fmla="val 6944"/>
            </a:avLst>
          </a:prstGeom>
          <a:solidFill>
            <a:schemeClr val="bg1"/>
          </a:solidFill>
          <a:ln w="6350" algn="ctr">
            <a:solidFill>
              <a:schemeClr val="tx1"/>
            </a:solidFill>
            <a:prstDash val="dash"/>
            <a:round/>
            <a:headEnd/>
            <a:tailEnd/>
          </a:ln>
          <a:effectLst/>
        </p:spPr>
        <p:txBody>
          <a:bodyPr wrap="none" anchor="ctr"/>
          <a:lstStyle/>
          <a:p>
            <a:endParaRPr lang="ja-JP" altLang="en-US"/>
          </a:p>
        </p:txBody>
      </p:sp>
      <p:sp>
        <p:nvSpPr>
          <p:cNvPr id="29" name="AutoShape 7"/>
          <p:cNvSpPr>
            <a:spLocks noChangeArrowheads="1"/>
          </p:cNvSpPr>
          <p:nvPr/>
        </p:nvSpPr>
        <p:spPr bwMode="auto">
          <a:xfrm>
            <a:off x="381000" y="1143000"/>
            <a:ext cx="1676400" cy="2286000"/>
          </a:xfrm>
          <a:prstGeom prst="roundRect">
            <a:avLst>
              <a:gd name="adj" fmla="val 6944"/>
            </a:avLst>
          </a:prstGeom>
          <a:solidFill>
            <a:schemeClr val="bg1"/>
          </a:solidFill>
          <a:ln w="6350" algn="ctr">
            <a:solidFill>
              <a:schemeClr val="tx1"/>
            </a:solidFill>
            <a:prstDash val="dash"/>
            <a:round/>
            <a:headEnd/>
            <a:tailEnd/>
          </a:ln>
          <a:effectLst/>
        </p:spPr>
        <p:txBody>
          <a:bodyPr wrap="none" anchor="ctr"/>
          <a:lstStyle/>
          <a:p>
            <a:pPr algn="ctr">
              <a:spcBef>
                <a:spcPct val="0"/>
              </a:spcBef>
            </a:pPr>
            <a:endParaRPr lang="ja-JP" altLang="en-US" sz="1400" b="1"/>
          </a:p>
        </p:txBody>
      </p:sp>
      <p:sp>
        <p:nvSpPr>
          <p:cNvPr id="30" name="AutoShape 8"/>
          <p:cNvSpPr>
            <a:spLocks noChangeArrowheads="1"/>
          </p:cNvSpPr>
          <p:nvPr/>
        </p:nvSpPr>
        <p:spPr bwMode="auto">
          <a:xfrm>
            <a:off x="2133600" y="1295400"/>
            <a:ext cx="2239963" cy="609600"/>
          </a:xfrm>
          <a:prstGeom prst="homePlate">
            <a:avLst>
              <a:gd name="adj" fmla="val 53654"/>
            </a:avLst>
          </a:prstGeom>
          <a:solidFill>
            <a:srgbClr val="FFFFCC"/>
          </a:solidFill>
          <a:ln w="19050" algn="ctr">
            <a:solidFill>
              <a:schemeClr val="tx1"/>
            </a:solidFill>
            <a:miter lim="800000"/>
            <a:headEnd/>
            <a:tailEnd/>
          </a:ln>
          <a:effectLst/>
        </p:spPr>
        <p:txBody>
          <a:bodyPr wrap="none" anchor="ctr"/>
          <a:lstStyle/>
          <a:p>
            <a:pPr algn="ctr" eaLnBrk="0" hangingPunct="0">
              <a:spcBef>
                <a:spcPct val="0"/>
              </a:spcBef>
            </a:pPr>
            <a:r>
              <a:rPr lang="ja-JP" altLang="en-US" sz="1400" b="1"/>
              <a:t>ターゲティング</a:t>
            </a:r>
          </a:p>
        </p:txBody>
      </p:sp>
      <p:sp>
        <p:nvSpPr>
          <p:cNvPr id="31" name="Rectangle 9"/>
          <p:cNvSpPr>
            <a:spLocks noChangeArrowheads="1"/>
          </p:cNvSpPr>
          <p:nvPr/>
        </p:nvSpPr>
        <p:spPr bwMode="auto">
          <a:xfrm>
            <a:off x="0" y="3581400"/>
            <a:ext cx="2209800" cy="1219200"/>
          </a:xfrm>
          <a:prstGeom prst="rect">
            <a:avLst/>
          </a:prstGeom>
          <a:gradFill rotWithShape="1">
            <a:gsLst>
              <a:gs pos="0">
                <a:srgbClr val="CCCCFF"/>
              </a:gs>
              <a:gs pos="100000">
                <a:srgbClr val="FFFFFF"/>
              </a:gs>
            </a:gsLst>
            <a:lin ang="5400000" scaled="1"/>
          </a:gradFill>
          <a:ln w="9525">
            <a:noFill/>
            <a:miter lim="800000"/>
            <a:headEnd/>
            <a:tailEnd/>
          </a:ln>
          <a:effectLst/>
        </p:spPr>
        <p:txBody>
          <a:bodyPr/>
          <a:lstStyle/>
          <a:p>
            <a:pPr marL="342900" indent="-342900" eaLnBrk="0" hangingPunct="0">
              <a:lnSpc>
                <a:spcPct val="115000"/>
              </a:lnSpc>
              <a:spcBef>
                <a:spcPct val="20000"/>
              </a:spcBef>
              <a:buClr>
                <a:schemeClr val="bg2"/>
              </a:buClr>
              <a:buFont typeface="Wingdings" pitchFamily="2" charset="2"/>
              <a:buNone/>
            </a:pPr>
            <a:r>
              <a:rPr lang="ja-JP" altLang="en-US" sz="1200"/>
              <a:t>・ 学会情報</a:t>
            </a:r>
          </a:p>
          <a:p>
            <a:pPr marL="342900" indent="-342900" eaLnBrk="0" hangingPunct="0">
              <a:lnSpc>
                <a:spcPct val="115000"/>
              </a:lnSpc>
              <a:spcBef>
                <a:spcPct val="20000"/>
              </a:spcBef>
              <a:buClr>
                <a:schemeClr val="bg2"/>
              </a:buClr>
              <a:buFont typeface="Wingdings" pitchFamily="2" charset="2"/>
              <a:buNone/>
            </a:pPr>
            <a:r>
              <a:rPr lang="ja-JP" altLang="en-US" sz="1200"/>
              <a:t>  </a:t>
            </a:r>
            <a:r>
              <a:rPr lang="en-US" altLang="ja-JP" sz="1200"/>
              <a:t>( Web,  </a:t>
            </a:r>
            <a:r>
              <a:rPr lang="ja-JP" altLang="en-US" sz="1200"/>
              <a:t>イベント等 </a:t>
            </a:r>
            <a:r>
              <a:rPr lang="en-US" altLang="ja-JP" sz="1200"/>
              <a:t>)</a:t>
            </a:r>
          </a:p>
          <a:p>
            <a:pPr marL="342900" indent="-342900" eaLnBrk="0" hangingPunct="0">
              <a:lnSpc>
                <a:spcPct val="115000"/>
              </a:lnSpc>
              <a:spcBef>
                <a:spcPct val="20000"/>
              </a:spcBef>
              <a:buClr>
                <a:schemeClr val="bg2"/>
              </a:buClr>
              <a:buFont typeface="Wingdings" pitchFamily="2" charset="2"/>
              <a:buNone/>
            </a:pPr>
            <a:r>
              <a:rPr lang="ja-JP" altLang="en-US" sz="1200"/>
              <a:t>・ 反響管理</a:t>
            </a:r>
          </a:p>
          <a:p>
            <a:pPr marL="342900" indent="-342900" eaLnBrk="0" hangingPunct="0">
              <a:lnSpc>
                <a:spcPct val="115000"/>
              </a:lnSpc>
              <a:spcBef>
                <a:spcPct val="20000"/>
              </a:spcBef>
              <a:buClr>
                <a:schemeClr val="bg2"/>
              </a:buClr>
              <a:buFont typeface="Wingdings" pitchFamily="2" charset="2"/>
              <a:buNone/>
            </a:pPr>
            <a:r>
              <a:rPr lang="ja-JP" altLang="en-US" sz="1200"/>
              <a:t>・ マーケティング活動の</a:t>
            </a:r>
          </a:p>
          <a:p>
            <a:pPr marL="342900" indent="-342900" eaLnBrk="0" hangingPunct="0">
              <a:lnSpc>
                <a:spcPct val="115000"/>
              </a:lnSpc>
              <a:spcBef>
                <a:spcPct val="20000"/>
              </a:spcBef>
              <a:buClr>
                <a:schemeClr val="bg2"/>
              </a:buClr>
              <a:buFont typeface="Wingdings" pitchFamily="2" charset="2"/>
              <a:buNone/>
            </a:pPr>
            <a:r>
              <a:rPr lang="ja-JP" altLang="en-US" sz="1200"/>
              <a:t>　　　　　　効果測定　など</a:t>
            </a:r>
          </a:p>
        </p:txBody>
      </p:sp>
      <p:sp>
        <p:nvSpPr>
          <p:cNvPr id="32" name="Rectangle 10"/>
          <p:cNvSpPr>
            <a:spLocks noChangeArrowheads="1"/>
          </p:cNvSpPr>
          <p:nvPr/>
        </p:nvSpPr>
        <p:spPr bwMode="auto">
          <a:xfrm>
            <a:off x="2209800" y="5029200"/>
            <a:ext cx="3271838" cy="1143000"/>
          </a:xfrm>
          <a:prstGeom prst="rect">
            <a:avLst/>
          </a:prstGeom>
          <a:gradFill rotWithShape="1">
            <a:gsLst>
              <a:gs pos="0">
                <a:srgbClr val="CCCCFF"/>
              </a:gs>
              <a:gs pos="100000">
                <a:srgbClr val="FFFFFF"/>
              </a:gs>
            </a:gsLst>
            <a:lin ang="5400000" scaled="1"/>
          </a:gradFill>
          <a:ln w="9525">
            <a:noFill/>
            <a:miter lim="800000"/>
            <a:headEnd/>
            <a:tailEnd/>
          </a:ln>
          <a:effectLst/>
        </p:spPr>
        <p:txBody>
          <a:bodyPr/>
          <a:lstStyle/>
          <a:p>
            <a:pPr marL="342900" indent="-342900" eaLnBrk="0" hangingPunct="0">
              <a:lnSpc>
                <a:spcPct val="115000"/>
              </a:lnSpc>
              <a:spcBef>
                <a:spcPct val="20000"/>
              </a:spcBef>
              <a:buClr>
                <a:schemeClr val="bg2"/>
              </a:buClr>
              <a:buFont typeface="Wingdings" pitchFamily="2" charset="2"/>
              <a:buNone/>
            </a:pPr>
            <a:r>
              <a:rPr lang="ja-JP" altLang="en-US" sz="1200"/>
              <a:t>・ 案件進捗情報</a:t>
            </a:r>
          </a:p>
          <a:p>
            <a:pPr marL="342900" indent="-342900" eaLnBrk="0" hangingPunct="0">
              <a:lnSpc>
                <a:spcPct val="115000"/>
              </a:lnSpc>
              <a:spcBef>
                <a:spcPct val="20000"/>
              </a:spcBef>
              <a:buClr>
                <a:schemeClr val="bg2"/>
              </a:buClr>
              <a:buFont typeface="Wingdings" pitchFamily="2" charset="2"/>
              <a:buNone/>
            </a:pPr>
            <a:r>
              <a:rPr lang="ja-JP" altLang="en-US" sz="1200"/>
              <a:t>・ 競合管理</a:t>
            </a:r>
          </a:p>
          <a:p>
            <a:pPr marL="342900" indent="-342900" eaLnBrk="0" hangingPunct="0">
              <a:lnSpc>
                <a:spcPct val="115000"/>
              </a:lnSpc>
              <a:spcBef>
                <a:spcPct val="20000"/>
              </a:spcBef>
              <a:buClr>
                <a:schemeClr val="bg2"/>
              </a:buClr>
              <a:buFont typeface="Wingdings" pitchFamily="2" charset="2"/>
              <a:buNone/>
            </a:pPr>
            <a:r>
              <a:rPr lang="ja-JP" altLang="en-US" sz="1200"/>
              <a:t>・ 売上予測管理 　　　　　　　　　　など</a:t>
            </a:r>
          </a:p>
        </p:txBody>
      </p:sp>
      <p:sp>
        <p:nvSpPr>
          <p:cNvPr id="33" name="Rectangle 11"/>
          <p:cNvSpPr>
            <a:spLocks noChangeArrowheads="1"/>
          </p:cNvSpPr>
          <p:nvPr/>
        </p:nvSpPr>
        <p:spPr bwMode="auto">
          <a:xfrm>
            <a:off x="5562600" y="5029200"/>
            <a:ext cx="1905000" cy="1143000"/>
          </a:xfrm>
          <a:prstGeom prst="rect">
            <a:avLst/>
          </a:prstGeom>
          <a:gradFill rotWithShape="1">
            <a:gsLst>
              <a:gs pos="0">
                <a:srgbClr val="CCCCFF"/>
              </a:gs>
              <a:gs pos="100000">
                <a:srgbClr val="FFFFFF"/>
              </a:gs>
            </a:gsLst>
            <a:lin ang="5400000" scaled="1"/>
          </a:gradFill>
          <a:ln w="9525">
            <a:noFill/>
            <a:miter lim="800000"/>
            <a:headEnd/>
            <a:tailEnd/>
          </a:ln>
          <a:effectLst/>
        </p:spPr>
        <p:txBody>
          <a:bodyPr/>
          <a:lstStyle/>
          <a:p>
            <a:pPr marL="342900" indent="-342900" eaLnBrk="0" hangingPunct="0">
              <a:lnSpc>
                <a:spcPct val="115000"/>
              </a:lnSpc>
              <a:spcBef>
                <a:spcPct val="20000"/>
              </a:spcBef>
              <a:buClr>
                <a:schemeClr val="bg2"/>
              </a:buClr>
              <a:buFont typeface="Wingdings" pitchFamily="2" charset="2"/>
              <a:buNone/>
            </a:pPr>
            <a:r>
              <a:rPr lang="ja-JP" altLang="en-US" sz="1200"/>
              <a:t>・ 製品情報</a:t>
            </a:r>
          </a:p>
          <a:p>
            <a:pPr marL="342900" indent="-342900" eaLnBrk="0" hangingPunct="0">
              <a:lnSpc>
                <a:spcPct val="115000"/>
              </a:lnSpc>
              <a:spcBef>
                <a:spcPct val="20000"/>
              </a:spcBef>
              <a:buClr>
                <a:schemeClr val="bg2"/>
              </a:buClr>
              <a:buFont typeface="Wingdings" pitchFamily="2" charset="2"/>
              <a:buNone/>
            </a:pPr>
            <a:r>
              <a:rPr lang="ja-JP" altLang="en-US" sz="1200"/>
              <a:t>・ 保守、修理管理 </a:t>
            </a:r>
          </a:p>
          <a:p>
            <a:pPr marL="342900" indent="-342900" eaLnBrk="0" hangingPunct="0">
              <a:lnSpc>
                <a:spcPct val="115000"/>
              </a:lnSpc>
              <a:spcBef>
                <a:spcPct val="20000"/>
              </a:spcBef>
              <a:buClr>
                <a:schemeClr val="bg2"/>
              </a:buClr>
              <a:buFont typeface="Wingdings" pitchFamily="2" charset="2"/>
              <a:buNone/>
            </a:pPr>
            <a:r>
              <a:rPr lang="ja-JP" altLang="en-US" sz="1200"/>
              <a:t>・ 顧客フォロー履歴管理    </a:t>
            </a:r>
          </a:p>
          <a:p>
            <a:pPr marL="342900" indent="-342900" eaLnBrk="0" hangingPunct="0">
              <a:lnSpc>
                <a:spcPct val="115000"/>
              </a:lnSpc>
              <a:spcBef>
                <a:spcPct val="20000"/>
              </a:spcBef>
              <a:buClr>
                <a:schemeClr val="bg2"/>
              </a:buClr>
              <a:buFont typeface="Wingdings" pitchFamily="2" charset="2"/>
              <a:buNone/>
            </a:pPr>
            <a:r>
              <a:rPr lang="ja-JP" altLang="en-US" sz="1200"/>
              <a:t>　　　　　　　　　　　　など</a:t>
            </a:r>
          </a:p>
        </p:txBody>
      </p:sp>
      <p:sp>
        <p:nvSpPr>
          <p:cNvPr id="34" name="Rectangle 12"/>
          <p:cNvSpPr>
            <a:spLocks noChangeArrowheads="1"/>
          </p:cNvSpPr>
          <p:nvPr/>
        </p:nvSpPr>
        <p:spPr bwMode="auto">
          <a:xfrm>
            <a:off x="7543800" y="5029200"/>
            <a:ext cx="1600200" cy="1143000"/>
          </a:xfrm>
          <a:prstGeom prst="rect">
            <a:avLst/>
          </a:prstGeom>
          <a:gradFill rotWithShape="1">
            <a:gsLst>
              <a:gs pos="0">
                <a:srgbClr val="CCCCFF"/>
              </a:gs>
              <a:gs pos="100000">
                <a:srgbClr val="FFFFFF"/>
              </a:gs>
            </a:gsLst>
            <a:lin ang="5400000" scaled="1"/>
          </a:gradFill>
          <a:ln w="9525">
            <a:noFill/>
            <a:miter lim="800000"/>
            <a:headEnd/>
            <a:tailEnd/>
          </a:ln>
          <a:effectLst/>
        </p:spPr>
        <p:txBody>
          <a:bodyPr/>
          <a:lstStyle/>
          <a:p>
            <a:pPr marL="342900" indent="-342900" eaLnBrk="0" hangingPunct="0">
              <a:lnSpc>
                <a:spcPct val="115000"/>
              </a:lnSpc>
              <a:spcBef>
                <a:spcPct val="20000"/>
              </a:spcBef>
              <a:buClr>
                <a:schemeClr val="bg2"/>
              </a:buClr>
              <a:buFont typeface="Wingdings" pitchFamily="2" charset="2"/>
              <a:buNone/>
            </a:pPr>
            <a:r>
              <a:rPr lang="ja-JP" altLang="en-US" sz="1200"/>
              <a:t>・ トラブル情報</a:t>
            </a:r>
          </a:p>
          <a:p>
            <a:pPr marL="342900" indent="-342900" eaLnBrk="0" hangingPunct="0">
              <a:lnSpc>
                <a:spcPct val="115000"/>
              </a:lnSpc>
              <a:spcBef>
                <a:spcPct val="20000"/>
              </a:spcBef>
              <a:buClr>
                <a:schemeClr val="bg2"/>
              </a:buClr>
              <a:buFont typeface="Wingdings" pitchFamily="2" charset="2"/>
              <a:buNone/>
            </a:pPr>
            <a:r>
              <a:rPr lang="ja-JP" altLang="en-US" sz="1200"/>
              <a:t>・ クレーム対応</a:t>
            </a:r>
          </a:p>
          <a:p>
            <a:pPr marL="342900" indent="-342900" eaLnBrk="0" hangingPunct="0">
              <a:lnSpc>
                <a:spcPct val="115000"/>
              </a:lnSpc>
              <a:spcBef>
                <a:spcPct val="20000"/>
              </a:spcBef>
              <a:buClr>
                <a:schemeClr val="bg2"/>
              </a:buClr>
              <a:buFont typeface="Wingdings" pitchFamily="2" charset="2"/>
              <a:buNone/>
            </a:pPr>
            <a:r>
              <a:rPr lang="ja-JP" altLang="en-US" sz="1200"/>
              <a:t>・ </a:t>
            </a:r>
            <a:r>
              <a:rPr lang="en-US" altLang="ja-JP" sz="1200"/>
              <a:t>FAQ</a:t>
            </a:r>
          </a:p>
          <a:p>
            <a:pPr marL="342900" indent="-342900" eaLnBrk="0" hangingPunct="0">
              <a:lnSpc>
                <a:spcPct val="115000"/>
              </a:lnSpc>
              <a:spcBef>
                <a:spcPct val="20000"/>
              </a:spcBef>
              <a:buClr>
                <a:schemeClr val="bg2"/>
              </a:buClr>
              <a:buFont typeface="Wingdings" pitchFamily="2" charset="2"/>
              <a:buNone/>
            </a:pPr>
            <a:r>
              <a:rPr lang="en-US" altLang="ja-JP" sz="1200"/>
              <a:t>                         </a:t>
            </a:r>
            <a:r>
              <a:rPr lang="ja-JP" altLang="en-US" sz="1200"/>
              <a:t>など</a:t>
            </a:r>
          </a:p>
        </p:txBody>
      </p:sp>
      <p:sp>
        <p:nvSpPr>
          <p:cNvPr id="35" name="AutoShape 13"/>
          <p:cNvSpPr>
            <a:spLocks noChangeArrowheads="1"/>
          </p:cNvSpPr>
          <p:nvPr/>
        </p:nvSpPr>
        <p:spPr bwMode="auto">
          <a:xfrm>
            <a:off x="3581400" y="1981200"/>
            <a:ext cx="2520950" cy="609600"/>
          </a:xfrm>
          <a:prstGeom prst="homePlate">
            <a:avLst>
              <a:gd name="adj" fmla="val 63946"/>
            </a:avLst>
          </a:prstGeom>
          <a:solidFill>
            <a:schemeClr val="accent1"/>
          </a:solidFill>
          <a:ln w="19050" algn="ctr">
            <a:solidFill>
              <a:schemeClr val="tx1"/>
            </a:solidFill>
            <a:miter lim="800000"/>
            <a:headEnd/>
            <a:tailEnd/>
          </a:ln>
          <a:effectLst/>
        </p:spPr>
        <p:txBody>
          <a:bodyPr wrap="none" anchor="ctr"/>
          <a:lstStyle/>
          <a:p>
            <a:pPr algn="ctr" eaLnBrk="0" hangingPunct="0">
              <a:spcBef>
                <a:spcPct val="0"/>
              </a:spcBef>
            </a:pPr>
            <a:r>
              <a:rPr lang="ja-JP" altLang="en-US" sz="1400" b="1"/>
              <a:t>案件管理</a:t>
            </a:r>
          </a:p>
        </p:txBody>
      </p:sp>
      <p:sp>
        <p:nvSpPr>
          <p:cNvPr id="36" name="AutoShape 14"/>
          <p:cNvSpPr>
            <a:spLocks noChangeArrowheads="1"/>
          </p:cNvSpPr>
          <p:nvPr/>
        </p:nvSpPr>
        <p:spPr bwMode="auto">
          <a:xfrm>
            <a:off x="685800" y="1295400"/>
            <a:ext cx="1295400" cy="1219200"/>
          </a:xfrm>
          <a:prstGeom prst="homePlate">
            <a:avLst>
              <a:gd name="adj" fmla="val 19922"/>
            </a:avLst>
          </a:prstGeom>
          <a:solidFill>
            <a:srgbClr val="DDDDDD"/>
          </a:solidFill>
          <a:ln w="19050" algn="ctr">
            <a:solidFill>
              <a:schemeClr val="tx1"/>
            </a:solidFill>
            <a:miter lim="800000"/>
            <a:headEnd/>
            <a:tailEnd/>
          </a:ln>
          <a:effectLst/>
        </p:spPr>
        <p:txBody>
          <a:bodyPr wrap="none" anchor="ctr"/>
          <a:lstStyle/>
          <a:p>
            <a:pPr algn="ctr">
              <a:spcBef>
                <a:spcPct val="0"/>
              </a:spcBef>
            </a:pPr>
            <a:r>
              <a:rPr lang="ja-JP" altLang="en-US" sz="1400" b="1"/>
              <a:t>マーケティング</a:t>
            </a:r>
          </a:p>
          <a:p>
            <a:pPr algn="ctr">
              <a:spcBef>
                <a:spcPct val="0"/>
              </a:spcBef>
            </a:pPr>
            <a:r>
              <a:rPr lang="ja-JP" altLang="en-US" sz="1400" b="1"/>
              <a:t>管理</a:t>
            </a:r>
          </a:p>
          <a:p>
            <a:pPr algn="ctr">
              <a:spcBef>
                <a:spcPct val="0"/>
              </a:spcBef>
            </a:pPr>
            <a:endParaRPr lang="ja-JP" altLang="en-US" sz="1400" b="1"/>
          </a:p>
        </p:txBody>
      </p:sp>
      <p:sp>
        <p:nvSpPr>
          <p:cNvPr id="37" name="Text Box 15"/>
          <p:cNvSpPr txBox="1">
            <a:spLocks noChangeArrowheads="1"/>
          </p:cNvSpPr>
          <p:nvPr/>
        </p:nvSpPr>
        <p:spPr bwMode="auto">
          <a:xfrm>
            <a:off x="374650" y="963613"/>
            <a:ext cx="1630363" cy="304800"/>
          </a:xfrm>
          <a:prstGeom prst="rect">
            <a:avLst/>
          </a:prstGeom>
          <a:solidFill>
            <a:schemeClr val="bg1"/>
          </a:solidFill>
          <a:ln w="9525" algn="ctr">
            <a:noFill/>
            <a:miter lim="800000"/>
            <a:headEnd/>
            <a:tailEnd/>
          </a:ln>
          <a:effectLst/>
        </p:spPr>
        <p:txBody>
          <a:bodyPr wrap="none">
            <a:spAutoFit/>
          </a:bodyPr>
          <a:lstStyle/>
          <a:p>
            <a:pPr algn="ctr">
              <a:spcBef>
                <a:spcPct val="0"/>
              </a:spcBef>
            </a:pPr>
            <a:r>
              <a:rPr lang="ja-JP" altLang="en-US" sz="1400" b="1"/>
              <a:t>マーケティング活動</a:t>
            </a:r>
          </a:p>
        </p:txBody>
      </p:sp>
      <p:sp>
        <p:nvSpPr>
          <p:cNvPr id="38" name="Text Box 16"/>
          <p:cNvSpPr txBox="1">
            <a:spLocks noChangeArrowheads="1"/>
          </p:cNvSpPr>
          <p:nvPr/>
        </p:nvSpPr>
        <p:spPr bwMode="auto">
          <a:xfrm>
            <a:off x="3756025" y="939800"/>
            <a:ext cx="895350" cy="304800"/>
          </a:xfrm>
          <a:prstGeom prst="rect">
            <a:avLst/>
          </a:prstGeom>
          <a:solidFill>
            <a:schemeClr val="bg1"/>
          </a:solidFill>
          <a:ln w="9525" algn="ctr">
            <a:noFill/>
            <a:miter lim="800000"/>
            <a:headEnd/>
            <a:tailEnd/>
          </a:ln>
          <a:effectLst/>
        </p:spPr>
        <p:txBody>
          <a:bodyPr wrap="none">
            <a:spAutoFit/>
          </a:bodyPr>
          <a:lstStyle/>
          <a:p>
            <a:pPr algn="ctr">
              <a:spcBef>
                <a:spcPct val="0"/>
              </a:spcBef>
            </a:pPr>
            <a:r>
              <a:rPr lang="ja-JP" altLang="en-US" sz="1400" b="1"/>
              <a:t>営業活動</a:t>
            </a:r>
          </a:p>
        </p:txBody>
      </p:sp>
      <p:sp>
        <p:nvSpPr>
          <p:cNvPr id="39" name="Text Box 17"/>
          <p:cNvSpPr txBox="1">
            <a:spLocks noChangeArrowheads="1"/>
          </p:cNvSpPr>
          <p:nvPr/>
        </p:nvSpPr>
        <p:spPr bwMode="auto">
          <a:xfrm>
            <a:off x="6853238" y="939800"/>
            <a:ext cx="1174750" cy="304800"/>
          </a:xfrm>
          <a:prstGeom prst="rect">
            <a:avLst/>
          </a:prstGeom>
          <a:solidFill>
            <a:schemeClr val="bg1"/>
          </a:solidFill>
          <a:ln w="9525" algn="ctr">
            <a:noFill/>
            <a:miter lim="800000"/>
            <a:headEnd/>
            <a:tailEnd/>
          </a:ln>
          <a:effectLst/>
        </p:spPr>
        <p:txBody>
          <a:bodyPr wrap="none">
            <a:spAutoFit/>
          </a:bodyPr>
          <a:lstStyle/>
          <a:p>
            <a:pPr algn="ctr">
              <a:spcBef>
                <a:spcPct val="0"/>
              </a:spcBef>
            </a:pPr>
            <a:r>
              <a:rPr lang="ja-JP" altLang="en-US" sz="1400" b="1"/>
              <a:t>サポート活動</a:t>
            </a:r>
          </a:p>
        </p:txBody>
      </p:sp>
      <p:sp>
        <p:nvSpPr>
          <p:cNvPr id="40" name="Rectangle 18"/>
          <p:cNvSpPr>
            <a:spLocks noChangeArrowheads="1"/>
          </p:cNvSpPr>
          <p:nvPr/>
        </p:nvSpPr>
        <p:spPr bwMode="auto">
          <a:xfrm>
            <a:off x="2133600" y="3581400"/>
            <a:ext cx="3352800" cy="1066800"/>
          </a:xfrm>
          <a:prstGeom prst="rect">
            <a:avLst/>
          </a:prstGeom>
          <a:gradFill rotWithShape="1">
            <a:gsLst>
              <a:gs pos="0">
                <a:srgbClr val="CCCCFF"/>
              </a:gs>
              <a:gs pos="100000">
                <a:srgbClr val="FFFFFF"/>
              </a:gs>
            </a:gsLst>
            <a:lin ang="5400000" scaled="1"/>
          </a:gradFill>
          <a:ln w="9525">
            <a:noFill/>
            <a:miter lim="800000"/>
            <a:headEnd/>
            <a:tailEnd/>
          </a:ln>
          <a:effectLst/>
        </p:spPr>
        <p:txBody>
          <a:bodyPr/>
          <a:lstStyle/>
          <a:p>
            <a:pPr marL="177800" indent="-177800" eaLnBrk="0" hangingPunct="0">
              <a:lnSpc>
                <a:spcPct val="115000"/>
              </a:lnSpc>
              <a:spcBef>
                <a:spcPct val="20000"/>
              </a:spcBef>
              <a:buClr>
                <a:schemeClr val="bg2"/>
              </a:buClr>
              <a:buSzPct val="70000"/>
            </a:pPr>
            <a:r>
              <a:rPr lang="ja-JP" altLang="en-US" sz="1200"/>
              <a:t>・ 見込客の情報</a:t>
            </a:r>
          </a:p>
          <a:p>
            <a:pPr marL="177800" indent="-177800" eaLnBrk="0" hangingPunct="0">
              <a:lnSpc>
                <a:spcPct val="115000"/>
              </a:lnSpc>
              <a:spcBef>
                <a:spcPct val="20000"/>
              </a:spcBef>
              <a:buClr>
                <a:schemeClr val="bg2"/>
              </a:buClr>
              <a:buSzPct val="70000"/>
            </a:pPr>
            <a:r>
              <a:rPr lang="ja-JP" altLang="en-US" sz="1200"/>
              <a:t>・ 貴社</a:t>
            </a:r>
            <a:r>
              <a:rPr lang="en-US" altLang="ja-JP" sz="1200"/>
              <a:t>Web</a:t>
            </a:r>
            <a:r>
              <a:rPr lang="ja-JP" altLang="en-US" sz="1200"/>
              <a:t>フォームからの自動取り込み　　　</a:t>
            </a:r>
          </a:p>
          <a:p>
            <a:pPr marL="177800" indent="-177800" eaLnBrk="0" hangingPunct="0">
              <a:lnSpc>
                <a:spcPct val="115000"/>
              </a:lnSpc>
              <a:spcBef>
                <a:spcPct val="20000"/>
              </a:spcBef>
              <a:buClr>
                <a:schemeClr val="bg2"/>
              </a:buClr>
              <a:buSzPct val="70000"/>
            </a:pPr>
            <a:r>
              <a:rPr lang="ja-JP" altLang="en-US" sz="1200"/>
              <a:t>・ 代理店からの引合い内容管理</a:t>
            </a:r>
          </a:p>
          <a:p>
            <a:pPr marL="177800" indent="-177800" eaLnBrk="0" hangingPunct="0">
              <a:lnSpc>
                <a:spcPct val="115000"/>
              </a:lnSpc>
              <a:spcBef>
                <a:spcPct val="20000"/>
              </a:spcBef>
              <a:buClr>
                <a:schemeClr val="bg2"/>
              </a:buClr>
              <a:buSzPct val="70000"/>
            </a:pPr>
            <a:r>
              <a:rPr lang="ja-JP" altLang="en-US" sz="1200"/>
              <a:t>・ コンタクト</a:t>
            </a:r>
            <a:r>
              <a:rPr lang="en-US" altLang="ja-JP" sz="1200"/>
              <a:t>(</a:t>
            </a:r>
            <a:r>
              <a:rPr lang="ja-JP" altLang="en-US" sz="1200"/>
              <a:t>電話やメール</a:t>
            </a:r>
            <a:r>
              <a:rPr lang="en-US" altLang="ja-JP" sz="1200"/>
              <a:t>) </a:t>
            </a:r>
            <a:r>
              <a:rPr lang="ja-JP" altLang="en-US" sz="1200"/>
              <a:t>履歴管理</a:t>
            </a:r>
          </a:p>
          <a:p>
            <a:pPr marL="177800" indent="-177800" eaLnBrk="0" hangingPunct="0">
              <a:lnSpc>
                <a:spcPct val="120000"/>
              </a:lnSpc>
              <a:spcBef>
                <a:spcPct val="20000"/>
              </a:spcBef>
              <a:buClr>
                <a:schemeClr val="bg2"/>
              </a:buClr>
              <a:buFont typeface="Wingdings" pitchFamily="2" charset="2"/>
              <a:buNone/>
            </a:pPr>
            <a:r>
              <a:rPr lang="ja-JP" altLang="en-US" sz="1200"/>
              <a:t>・ セミナー、イベント参加履歴　　　　　　　など</a:t>
            </a:r>
          </a:p>
        </p:txBody>
      </p:sp>
      <p:sp>
        <p:nvSpPr>
          <p:cNvPr id="41" name="Rectangle 19"/>
          <p:cNvSpPr>
            <a:spLocks noChangeArrowheads="1"/>
          </p:cNvSpPr>
          <p:nvPr/>
        </p:nvSpPr>
        <p:spPr bwMode="auto">
          <a:xfrm>
            <a:off x="5575300" y="3581400"/>
            <a:ext cx="3340100" cy="1066800"/>
          </a:xfrm>
          <a:prstGeom prst="rect">
            <a:avLst/>
          </a:prstGeom>
          <a:gradFill rotWithShape="1">
            <a:gsLst>
              <a:gs pos="0">
                <a:srgbClr val="CCCCFF"/>
              </a:gs>
              <a:gs pos="100000">
                <a:srgbClr val="FFFFFF"/>
              </a:gs>
            </a:gsLst>
            <a:lin ang="5400000" scaled="1"/>
          </a:gradFill>
          <a:ln w="9525">
            <a:noFill/>
            <a:miter lim="800000"/>
            <a:headEnd/>
            <a:tailEnd/>
          </a:ln>
          <a:effectLst/>
        </p:spPr>
        <p:txBody>
          <a:bodyPr/>
          <a:lstStyle/>
          <a:p>
            <a:pPr marL="177800" indent="-177800" eaLnBrk="0" hangingPunct="0">
              <a:lnSpc>
                <a:spcPct val="115000"/>
              </a:lnSpc>
              <a:spcBef>
                <a:spcPct val="20000"/>
              </a:spcBef>
              <a:buClr>
                <a:schemeClr val="bg2"/>
              </a:buClr>
              <a:buSzPct val="70000"/>
            </a:pPr>
            <a:r>
              <a:rPr lang="ja-JP" altLang="en-US" sz="1200"/>
              <a:t>・ 顧客情報の管理　　　</a:t>
            </a:r>
          </a:p>
          <a:p>
            <a:pPr marL="177800" indent="-177800" eaLnBrk="0" hangingPunct="0">
              <a:lnSpc>
                <a:spcPct val="115000"/>
              </a:lnSpc>
              <a:spcBef>
                <a:spcPct val="20000"/>
              </a:spcBef>
              <a:buClr>
                <a:schemeClr val="bg2"/>
              </a:buClr>
              <a:buSzPct val="70000"/>
            </a:pPr>
            <a:r>
              <a:rPr lang="ja-JP" altLang="en-US" sz="1200"/>
              <a:t>・ 顧客対応履歴</a:t>
            </a:r>
          </a:p>
          <a:p>
            <a:pPr marL="177800" indent="-177800" eaLnBrk="0" hangingPunct="0">
              <a:lnSpc>
                <a:spcPct val="120000"/>
              </a:lnSpc>
              <a:spcBef>
                <a:spcPct val="20000"/>
              </a:spcBef>
              <a:buClr>
                <a:schemeClr val="bg2"/>
              </a:buClr>
              <a:buFont typeface="Wingdings" pitchFamily="2" charset="2"/>
              <a:buNone/>
            </a:pPr>
            <a:r>
              <a:rPr lang="ja-JP" altLang="en-US" sz="1200"/>
              <a:t>・ 納入製品情報 </a:t>
            </a:r>
          </a:p>
          <a:p>
            <a:pPr marL="177800" indent="-177800" eaLnBrk="0" hangingPunct="0">
              <a:lnSpc>
                <a:spcPct val="120000"/>
              </a:lnSpc>
              <a:spcBef>
                <a:spcPct val="20000"/>
              </a:spcBef>
              <a:buClr>
                <a:schemeClr val="bg2"/>
              </a:buClr>
              <a:buFont typeface="Wingdings" pitchFamily="2" charset="2"/>
              <a:buNone/>
            </a:pPr>
            <a:r>
              <a:rPr lang="ja-JP" altLang="en-US" sz="1200"/>
              <a:t>・ 見積履歴             　　　                 など</a:t>
            </a:r>
          </a:p>
        </p:txBody>
      </p:sp>
      <p:sp>
        <p:nvSpPr>
          <p:cNvPr id="42" name="AutoShape 20"/>
          <p:cNvSpPr>
            <a:spLocks noChangeArrowheads="1"/>
          </p:cNvSpPr>
          <p:nvPr/>
        </p:nvSpPr>
        <p:spPr bwMode="auto">
          <a:xfrm>
            <a:off x="2133600" y="2667000"/>
            <a:ext cx="6400800" cy="685800"/>
          </a:xfrm>
          <a:prstGeom prst="homePlate">
            <a:avLst>
              <a:gd name="adj" fmla="val 56648"/>
            </a:avLst>
          </a:prstGeom>
          <a:solidFill>
            <a:srgbClr val="808080"/>
          </a:solidFill>
          <a:ln w="19050" algn="ctr">
            <a:solidFill>
              <a:schemeClr val="tx1"/>
            </a:solidFill>
            <a:miter lim="800000"/>
            <a:headEnd/>
            <a:tailEnd/>
          </a:ln>
          <a:effectLst/>
        </p:spPr>
        <p:txBody>
          <a:bodyPr wrap="none" anchor="ctr"/>
          <a:lstStyle/>
          <a:p>
            <a:pPr algn="ctr" eaLnBrk="0" hangingPunct="0">
              <a:spcBef>
                <a:spcPct val="0"/>
              </a:spcBef>
            </a:pPr>
            <a:r>
              <a:rPr lang="ja-JP" altLang="en-US" sz="1400" b="1">
                <a:solidFill>
                  <a:schemeClr val="bg1"/>
                </a:solidFill>
              </a:rPr>
              <a:t>顧客（施設）管理・活動管理</a:t>
            </a:r>
          </a:p>
        </p:txBody>
      </p:sp>
      <p:sp>
        <p:nvSpPr>
          <p:cNvPr id="43" name="AutoShape 21"/>
          <p:cNvSpPr>
            <a:spLocks noChangeArrowheads="1"/>
          </p:cNvSpPr>
          <p:nvPr/>
        </p:nvSpPr>
        <p:spPr bwMode="auto">
          <a:xfrm>
            <a:off x="6343650" y="1320800"/>
            <a:ext cx="1201738" cy="1219200"/>
          </a:xfrm>
          <a:prstGeom prst="homePlate">
            <a:avLst>
              <a:gd name="adj" fmla="val 18750"/>
            </a:avLst>
          </a:prstGeom>
          <a:solidFill>
            <a:srgbClr val="CCFF66"/>
          </a:solidFill>
          <a:ln w="19050" algn="ctr">
            <a:solidFill>
              <a:schemeClr val="tx1"/>
            </a:solidFill>
            <a:miter lim="800000"/>
            <a:headEnd/>
            <a:tailEnd/>
          </a:ln>
          <a:effectLst/>
        </p:spPr>
        <p:txBody>
          <a:bodyPr wrap="none" anchor="ctr"/>
          <a:lstStyle/>
          <a:p>
            <a:pPr algn="ctr">
              <a:spcBef>
                <a:spcPct val="0"/>
              </a:spcBef>
            </a:pPr>
            <a:r>
              <a:rPr lang="ja-JP" altLang="en-US" sz="1400" b="1"/>
              <a:t>機器管理</a:t>
            </a:r>
          </a:p>
        </p:txBody>
      </p:sp>
      <p:sp>
        <p:nvSpPr>
          <p:cNvPr id="44" name="AutoShape 22"/>
          <p:cNvSpPr>
            <a:spLocks noChangeArrowheads="1"/>
          </p:cNvSpPr>
          <p:nvPr/>
        </p:nvSpPr>
        <p:spPr bwMode="auto">
          <a:xfrm>
            <a:off x="7621588" y="1320800"/>
            <a:ext cx="1141412" cy="1219200"/>
          </a:xfrm>
          <a:prstGeom prst="homePlate">
            <a:avLst>
              <a:gd name="adj" fmla="val 18750"/>
            </a:avLst>
          </a:prstGeom>
          <a:solidFill>
            <a:srgbClr val="FFCCFF"/>
          </a:solidFill>
          <a:ln w="19050" algn="ctr">
            <a:solidFill>
              <a:schemeClr val="tx1"/>
            </a:solidFill>
            <a:miter lim="800000"/>
            <a:headEnd/>
            <a:tailEnd/>
          </a:ln>
          <a:effectLst/>
        </p:spPr>
        <p:txBody>
          <a:bodyPr wrap="none" anchor="ctr"/>
          <a:lstStyle/>
          <a:p>
            <a:pPr algn="ctr">
              <a:spcBef>
                <a:spcPct val="0"/>
              </a:spcBef>
            </a:pPr>
            <a:r>
              <a:rPr lang="ja-JP" altLang="en-US" sz="1400" b="1"/>
              <a:t>トラブル・</a:t>
            </a:r>
          </a:p>
          <a:p>
            <a:pPr algn="ctr">
              <a:spcBef>
                <a:spcPct val="0"/>
              </a:spcBef>
            </a:pPr>
            <a:r>
              <a:rPr lang="ja-JP" altLang="en-US" sz="1400" b="1"/>
              <a:t>問合せ管理</a:t>
            </a:r>
          </a:p>
        </p:txBody>
      </p:sp>
      <p:cxnSp>
        <p:nvCxnSpPr>
          <p:cNvPr id="45" name="直線コネクタ 44"/>
          <p:cNvCxnSpPr>
            <a:cxnSpLocks noChangeShapeType="1"/>
          </p:cNvCxnSpPr>
          <p:nvPr/>
        </p:nvCxnSpPr>
        <p:spPr bwMode="auto">
          <a:xfrm>
            <a:off x="0" y="762000"/>
            <a:ext cx="9144000" cy="1588"/>
          </a:xfrm>
          <a:prstGeom prst="line">
            <a:avLst/>
          </a:prstGeom>
          <a:noFill/>
          <a:ln w="25400" algn="ctr">
            <a:solidFill>
              <a:srgbClr val="CC0000"/>
            </a:solidFill>
            <a:round/>
            <a:headEnd/>
            <a:tailEnd/>
          </a:ln>
          <a:effectLst>
            <a:outerShdw dist="20000" dir="5400000" rotWithShape="0">
              <a:srgbClr val="000000">
                <a:alpha val="37999"/>
              </a:srgbClr>
            </a:outerShdw>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dissolv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dissolv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dissolv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par>
                          <p:cTn id="44" fill="hold">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dissolve">
                                      <p:cBhvr>
                                        <p:cTn id="47" dur="500"/>
                                        <p:tgtEl>
                                          <p:spTgt spid="33"/>
                                        </p:tgtEl>
                                      </p:cBhvr>
                                    </p:animEffect>
                                  </p:childTnLst>
                                </p:cTn>
                              </p:par>
                            </p:childTnLst>
                          </p:cTn>
                        </p:par>
                        <p:par>
                          <p:cTn id="48" fill="hold">
                            <p:stCondLst>
                              <p:cond delay="1000"/>
                            </p:stCondLst>
                            <p:childTnLst>
                              <p:par>
                                <p:cTn id="49" presetID="9" presetClass="entr" presetSubtype="0"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left)">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40" grpId="0" animBg="1"/>
      <p:bldP spid="41" grpId="0" animBg="1"/>
      <p:bldP spid="42" grpId="0" animBg="1"/>
      <p:bldP spid="43" grpId="0" animBg="1"/>
      <p:bldP spid="4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sp>
        <p:nvSpPr>
          <p:cNvPr id="26" name="Rectangle 2"/>
          <p:cNvSpPr txBox="1">
            <a:spLocks noChangeArrowheads="1"/>
          </p:cNvSpPr>
          <p:nvPr/>
        </p:nvSpPr>
        <p:spPr>
          <a:xfrm>
            <a:off x="203200" y="125413"/>
            <a:ext cx="8839200" cy="563562"/>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2400" b="1" i="0" u="none" strike="noStrike" kern="0" cap="none" spc="0" normalizeH="0" baseline="0" noProof="0" smtClean="0">
                <a:ln>
                  <a:noFill/>
                </a:ln>
                <a:solidFill>
                  <a:schemeClr val="tx2"/>
                </a:solidFill>
                <a:effectLst/>
                <a:uLnTx/>
                <a:uFillTx/>
                <a:latin typeface="+mj-lt"/>
                <a:ea typeface="ＭＳ Ｐゴシック" pitchFamily="50" charset="-128"/>
                <a:cs typeface="ＭＳ Ｐゴシック" pitchFamily="-112" charset="-128"/>
              </a:rPr>
              <a:t>何故クラウドコンピューティングが、</a:t>
            </a:r>
            <a:r>
              <a:rPr kumimoji="0" lang="en-US" altLang="ja-JP" sz="2400" b="1" i="0" u="none" strike="noStrike" kern="0" cap="none" spc="0" normalizeH="0" baseline="0" noProof="0" smtClean="0">
                <a:ln>
                  <a:noFill/>
                </a:ln>
                <a:solidFill>
                  <a:schemeClr val="tx2"/>
                </a:solidFill>
                <a:effectLst/>
                <a:uLnTx/>
                <a:uFillTx/>
                <a:latin typeface="+mj-lt"/>
                <a:ea typeface="ＭＳ Ｐゴシック" pitchFamily="50" charset="-128"/>
                <a:cs typeface="ＭＳ Ｐゴシック" pitchFamily="-112" charset="-128"/>
              </a:rPr>
              <a:t>salesforce</a:t>
            </a:r>
            <a:r>
              <a:rPr kumimoji="0" lang="ja-JP" altLang="en-US" sz="2400" b="1" i="0" u="none" strike="noStrike" kern="0" cap="none" spc="0" normalizeH="0" baseline="0" noProof="0" smtClean="0">
                <a:ln>
                  <a:noFill/>
                </a:ln>
                <a:solidFill>
                  <a:schemeClr val="tx2"/>
                </a:solidFill>
                <a:effectLst/>
                <a:uLnTx/>
                <a:uFillTx/>
                <a:latin typeface="+mj-lt"/>
                <a:ea typeface="ＭＳ Ｐゴシック" pitchFamily="50" charset="-128"/>
                <a:cs typeface="ＭＳ Ｐゴシック" pitchFamily="-112" charset="-128"/>
              </a:rPr>
              <a:t>が選ばれているのか </a:t>
            </a:r>
          </a:p>
        </p:txBody>
      </p:sp>
      <p:sp>
        <p:nvSpPr>
          <p:cNvPr id="27" name="AutoShape 8"/>
          <p:cNvSpPr>
            <a:spLocks noChangeArrowheads="1"/>
          </p:cNvSpPr>
          <p:nvPr/>
        </p:nvSpPr>
        <p:spPr bwMode="auto">
          <a:xfrm>
            <a:off x="1958975" y="1574800"/>
            <a:ext cx="5114925" cy="673100"/>
          </a:xfrm>
          <a:prstGeom prst="roundRect">
            <a:avLst>
              <a:gd name="adj" fmla="val 16667"/>
            </a:avLst>
          </a:prstGeom>
          <a:solidFill>
            <a:schemeClr val="tx1"/>
          </a:solidFill>
          <a:ln w="9525" algn="ctr">
            <a:solidFill>
              <a:schemeClr val="tx1"/>
            </a:solidFill>
            <a:round/>
            <a:headEnd/>
            <a:tailEnd/>
          </a:ln>
          <a:effectLst/>
        </p:spPr>
        <p:txBody>
          <a:bodyPr anchor="ctr">
            <a:spAutoFit/>
          </a:bodyPr>
          <a:lstStyle/>
          <a:p>
            <a:endParaRPr lang="ja-JP" altLang="en-US"/>
          </a:p>
        </p:txBody>
      </p:sp>
      <p:sp>
        <p:nvSpPr>
          <p:cNvPr id="28" name="Text Box 9"/>
          <p:cNvSpPr txBox="1">
            <a:spLocks noChangeArrowheads="1"/>
          </p:cNvSpPr>
          <p:nvPr/>
        </p:nvSpPr>
        <p:spPr bwMode="auto">
          <a:xfrm>
            <a:off x="2159000" y="1676400"/>
            <a:ext cx="4800600" cy="457200"/>
          </a:xfrm>
          <a:prstGeom prst="rect">
            <a:avLst/>
          </a:prstGeom>
          <a:noFill/>
          <a:ln w="9525" algn="ctr">
            <a:noFill/>
            <a:miter lim="800000"/>
            <a:headEnd/>
            <a:tailEnd/>
          </a:ln>
          <a:effectLst/>
        </p:spPr>
        <p:txBody>
          <a:bodyPr>
            <a:spAutoFit/>
          </a:bodyPr>
          <a:lstStyle/>
          <a:p>
            <a:r>
              <a:rPr lang="en-US" altLang="ja-JP" sz="2400" b="1">
                <a:solidFill>
                  <a:schemeClr val="bg1"/>
                </a:solidFill>
              </a:rPr>
              <a:t>1.</a:t>
            </a:r>
            <a:r>
              <a:rPr lang="ja-JP" altLang="en-US" sz="2400" b="1">
                <a:solidFill>
                  <a:schemeClr val="bg1"/>
                </a:solidFill>
              </a:rPr>
              <a:t> 導入スピード</a:t>
            </a:r>
          </a:p>
        </p:txBody>
      </p:sp>
      <p:sp>
        <p:nvSpPr>
          <p:cNvPr id="29" name="AutoShape 10"/>
          <p:cNvSpPr>
            <a:spLocks noChangeArrowheads="1"/>
          </p:cNvSpPr>
          <p:nvPr/>
        </p:nvSpPr>
        <p:spPr bwMode="auto">
          <a:xfrm>
            <a:off x="1958975" y="2413000"/>
            <a:ext cx="5114925" cy="673100"/>
          </a:xfrm>
          <a:prstGeom prst="roundRect">
            <a:avLst>
              <a:gd name="adj" fmla="val 16667"/>
            </a:avLst>
          </a:prstGeom>
          <a:solidFill>
            <a:schemeClr val="tx1"/>
          </a:solidFill>
          <a:ln w="9525" algn="ctr">
            <a:solidFill>
              <a:schemeClr val="tx1"/>
            </a:solidFill>
            <a:round/>
            <a:headEnd/>
            <a:tailEnd/>
          </a:ln>
          <a:effectLst/>
        </p:spPr>
        <p:txBody>
          <a:bodyPr anchor="ctr">
            <a:spAutoFit/>
          </a:bodyPr>
          <a:lstStyle/>
          <a:p>
            <a:endParaRPr lang="ja-JP" altLang="en-US"/>
          </a:p>
        </p:txBody>
      </p:sp>
      <p:sp>
        <p:nvSpPr>
          <p:cNvPr id="30" name="Text Box 11"/>
          <p:cNvSpPr txBox="1">
            <a:spLocks noChangeArrowheads="1"/>
          </p:cNvSpPr>
          <p:nvPr/>
        </p:nvSpPr>
        <p:spPr bwMode="auto">
          <a:xfrm>
            <a:off x="2159000" y="2514600"/>
            <a:ext cx="4800600" cy="457200"/>
          </a:xfrm>
          <a:prstGeom prst="rect">
            <a:avLst/>
          </a:prstGeom>
          <a:noFill/>
          <a:ln w="9525" algn="ctr">
            <a:noFill/>
            <a:miter lim="800000"/>
            <a:headEnd/>
            <a:tailEnd/>
          </a:ln>
          <a:effectLst/>
        </p:spPr>
        <p:txBody>
          <a:bodyPr>
            <a:spAutoFit/>
          </a:bodyPr>
          <a:lstStyle/>
          <a:p>
            <a:r>
              <a:rPr lang="en-US" altLang="ja-JP" sz="2400" b="1">
                <a:solidFill>
                  <a:schemeClr val="bg1"/>
                </a:solidFill>
              </a:rPr>
              <a:t>2. </a:t>
            </a:r>
            <a:r>
              <a:rPr lang="ja-JP" altLang="en-US" sz="2400" b="1">
                <a:solidFill>
                  <a:schemeClr val="bg1"/>
                </a:solidFill>
              </a:rPr>
              <a:t>低リスク</a:t>
            </a:r>
          </a:p>
        </p:txBody>
      </p:sp>
      <p:sp>
        <p:nvSpPr>
          <p:cNvPr id="31" name="AutoShape 12"/>
          <p:cNvSpPr>
            <a:spLocks noChangeArrowheads="1"/>
          </p:cNvSpPr>
          <p:nvPr/>
        </p:nvSpPr>
        <p:spPr bwMode="auto">
          <a:xfrm>
            <a:off x="1958975" y="3225800"/>
            <a:ext cx="5114925" cy="673100"/>
          </a:xfrm>
          <a:prstGeom prst="roundRect">
            <a:avLst>
              <a:gd name="adj" fmla="val 16667"/>
            </a:avLst>
          </a:prstGeom>
          <a:solidFill>
            <a:schemeClr val="tx1"/>
          </a:solidFill>
          <a:ln w="9525" algn="ctr">
            <a:solidFill>
              <a:schemeClr val="tx1"/>
            </a:solidFill>
            <a:round/>
            <a:headEnd/>
            <a:tailEnd/>
          </a:ln>
          <a:effectLst/>
        </p:spPr>
        <p:txBody>
          <a:bodyPr anchor="ctr">
            <a:spAutoFit/>
          </a:bodyPr>
          <a:lstStyle/>
          <a:p>
            <a:endParaRPr lang="ja-JP" altLang="en-US"/>
          </a:p>
        </p:txBody>
      </p:sp>
      <p:sp>
        <p:nvSpPr>
          <p:cNvPr id="32" name="Text Box 13"/>
          <p:cNvSpPr txBox="1">
            <a:spLocks noChangeArrowheads="1"/>
          </p:cNvSpPr>
          <p:nvPr/>
        </p:nvSpPr>
        <p:spPr bwMode="auto">
          <a:xfrm>
            <a:off x="2159000" y="3327400"/>
            <a:ext cx="4800600" cy="457200"/>
          </a:xfrm>
          <a:prstGeom prst="rect">
            <a:avLst/>
          </a:prstGeom>
          <a:noFill/>
          <a:ln w="9525" algn="ctr">
            <a:noFill/>
            <a:miter lim="800000"/>
            <a:headEnd/>
            <a:tailEnd/>
          </a:ln>
          <a:effectLst/>
        </p:spPr>
        <p:txBody>
          <a:bodyPr>
            <a:spAutoFit/>
          </a:bodyPr>
          <a:lstStyle/>
          <a:p>
            <a:r>
              <a:rPr lang="en-US" altLang="ja-JP" sz="2400" b="1">
                <a:solidFill>
                  <a:schemeClr val="bg1"/>
                </a:solidFill>
              </a:rPr>
              <a:t>3. </a:t>
            </a:r>
            <a:r>
              <a:rPr lang="ja-JP" altLang="en-US" sz="2400" b="1">
                <a:solidFill>
                  <a:schemeClr val="bg1"/>
                </a:solidFill>
              </a:rPr>
              <a:t>低コスト</a:t>
            </a:r>
          </a:p>
        </p:txBody>
      </p:sp>
      <p:sp>
        <p:nvSpPr>
          <p:cNvPr id="33" name="AutoShape 14"/>
          <p:cNvSpPr>
            <a:spLocks noChangeArrowheads="1"/>
          </p:cNvSpPr>
          <p:nvPr/>
        </p:nvSpPr>
        <p:spPr bwMode="auto">
          <a:xfrm>
            <a:off x="1958975" y="4064000"/>
            <a:ext cx="5114925" cy="673100"/>
          </a:xfrm>
          <a:prstGeom prst="roundRect">
            <a:avLst>
              <a:gd name="adj" fmla="val 16667"/>
            </a:avLst>
          </a:prstGeom>
          <a:solidFill>
            <a:schemeClr val="tx1"/>
          </a:solidFill>
          <a:ln w="9525" algn="ctr">
            <a:solidFill>
              <a:schemeClr val="tx1"/>
            </a:solidFill>
            <a:round/>
            <a:headEnd/>
            <a:tailEnd/>
          </a:ln>
          <a:effectLst/>
        </p:spPr>
        <p:txBody>
          <a:bodyPr anchor="ctr">
            <a:spAutoFit/>
          </a:bodyPr>
          <a:lstStyle/>
          <a:p>
            <a:endParaRPr lang="ja-JP" altLang="en-US"/>
          </a:p>
        </p:txBody>
      </p:sp>
      <p:sp>
        <p:nvSpPr>
          <p:cNvPr id="34" name="Text Box 15"/>
          <p:cNvSpPr txBox="1">
            <a:spLocks noChangeArrowheads="1"/>
          </p:cNvSpPr>
          <p:nvPr/>
        </p:nvSpPr>
        <p:spPr bwMode="auto">
          <a:xfrm>
            <a:off x="2159000" y="4165600"/>
            <a:ext cx="4800600" cy="457200"/>
          </a:xfrm>
          <a:prstGeom prst="rect">
            <a:avLst/>
          </a:prstGeom>
          <a:noFill/>
          <a:ln w="9525" algn="ctr">
            <a:noFill/>
            <a:miter lim="800000"/>
            <a:headEnd/>
            <a:tailEnd/>
          </a:ln>
          <a:effectLst/>
        </p:spPr>
        <p:txBody>
          <a:bodyPr>
            <a:spAutoFit/>
          </a:bodyPr>
          <a:lstStyle/>
          <a:p>
            <a:r>
              <a:rPr lang="en-US" altLang="ja-JP" sz="2400" b="1">
                <a:solidFill>
                  <a:schemeClr val="bg1"/>
                </a:solidFill>
              </a:rPr>
              <a:t>4. </a:t>
            </a:r>
            <a:r>
              <a:rPr lang="ja-JP" altLang="en-US" sz="2400" b="1">
                <a:solidFill>
                  <a:schemeClr val="bg1"/>
                </a:solidFill>
              </a:rPr>
              <a:t>ユーザー部門でカスタマイズ</a:t>
            </a:r>
          </a:p>
        </p:txBody>
      </p:sp>
      <p:sp>
        <p:nvSpPr>
          <p:cNvPr id="35" name="AutoShape 16"/>
          <p:cNvSpPr>
            <a:spLocks noChangeArrowheads="1"/>
          </p:cNvSpPr>
          <p:nvPr/>
        </p:nvSpPr>
        <p:spPr bwMode="auto">
          <a:xfrm>
            <a:off x="1958975" y="4876800"/>
            <a:ext cx="5114925" cy="673100"/>
          </a:xfrm>
          <a:prstGeom prst="roundRect">
            <a:avLst>
              <a:gd name="adj" fmla="val 16667"/>
            </a:avLst>
          </a:prstGeom>
          <a:solidFill>
            <a:schemeClr val="tx1"/>
          </a:solidFill>
          <a:ln w="9525" algn="ctr">
            <a:solidFill>
              <a:schemeClr val="tx1"/>
            </a:solidFill>
            <a:round/>
            <a:headEnd/>
            <a:tailEnd/>
          </a:ln>
          <a:effectLst/>
        </p:spPr>
        <p:txBody>
          <a:bodyPr anchor="ctr">
            <a:spAutoFit/>
          </a:bodyPr>
          <a:lstStyle/>
          <a:p>
            <a:endParaRPr lang="ja-JP" altLang="en-US"/>
          </a:p>
        </p:txBody>
      </p:sp>
      <p:sp>
        <p:nvSpPr>
          <p:cNvPr id="36" name="Text Box 17"/>
          <p:cNvSpPr txBox="1">
            <a:spLocks noChangeArrowheads="1"/>
          </p:cNvSpPr>
          <p:nvPr/>
        </p:nvSpPr>
        <p:spPr bwMode="auto">
          <a:xfrm>
            <a:off x="2159000" y="4978400"/>
            <a:ext cx="4800600" cy="457200"/>
          </a:xfrm>
          <a:prstGeom prst="rect">
            <a:avLst/>
          </a:prstGeom>
          <a:noFill/>
          <a:ln w="9525" algn="ctr">
            <a:noFill/>
            <a:miter lim="800000"/>
            <a:headEnd/>
            <a:tailEnd/>
          </a:ln>
          <a:effectLst/>
        </p:spPr>
        <p:txBody>
          <a:bodyPr>
            <a:spAutoFit/>
          </a:bodyPr>
          <a:lstStyle/>
          <a:p>
            <a:r>
              <a:rPr lang="en-US" altLang="ja-JP" sz="2400" b="1">
                <a:solidFill>
                  <a:schemeClr val="bg1"/>
                </a:solidFill>
              </a:rPr>
              <a:t>5. </a:t>
            </a:r>
            <a:r>
              <a:rPr lang="ja-JP" altLang="en-US" sz="2400" b="1">
                <a:solidFill>
                  <a:schemeClr val="bg1"/>
                </a:solidFill>
              </a:rPr>
              <a:t>あらゆる業務に適合</a:t>
            </a:r>
          </a:p>
        </p:txBody>
      </p:sp>
      <p:cxnSp>
        <p:nvCxnSpPr>
          <p:cNvPr id="37" name="直線コネクタ 36"/>
          <p:cNvCxnSpPr>
            <a:cxnSpLocks noChangeShapeType="1"/>
          </p:cNvCxnSpPr>
          <p:nvPr/>
        </p:nvCxnSpPr>
        <p:spPr bwMode="auto">
          <a:xfrm>
            <a:off x="0" y="762000"/>
            <a:ext cx="9144000" cy="1588"/>
          </a:xfrm>
          <a:prstGeom prst="line">
            <a:avLst/>
          </a:prstGeom>
          <a:noFill/>
          <a:ln w="25400" algn="ctr">
            <a:solidFill>
              <a:srgbClr val="CC0000"/>
            </a:solidFill>
            <a:round/>
            <a:headEnd/>
            <a:tailEnd/>
          </a:ln>
          <a:effectLst>
            <a:outerShdw dist="20000" dir="5400000" rotWithShape="0">
              <a:srgbClr val="000000">
                <a:alpha val="37999"/>
              </a:srgbClr>
            </a:outerShdw>
          </a:effectLst>
        </p:spPr>
      </p:cxn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sp>
        <p:nvSpPr>
          <p:cNvPr id="53" name="Rectangle 2"/>
          <p:cNvSpPr txBox="1">
            <a:spLocks noChangeArrowheads="1"/>
          </p:cNvSpPr>
          <p:nvPr/>
        </p:nvSpPr>
        <p:spPr bwMode="auto">
          <a:xfrm>
            <a:off x="323850" y="214313"/>
            <a:ext cx="8229600" cy="538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ja-JP" altLang="en-US" sz="2400" b="1" i="0" u="none" strike="noStrike" kern="0" cap="none" spc="0" normalizeH="0" baseline="0" noProof="0" smtClean="0">
                <a:ln>
                  <a:noFill/>
                </a:ln>
                <a:solidFill>
                  <a:schemeClr val="tx1"/>
                </a:solidFill>
                <a:effectLst/>
                <a:uLnTx/>
                <a:uFillTx/>
                <a:latin typeface="+mj-lt"/>
                <a:ea typeface="ＭＳ Ｐゴシック" pitchFamily="50" charset="-128"/>
                <a:cs typeface="ＭＳ Ｐゴシック" pitchFamily="-112" charset="-128"/>
              </a:rPr>
              <a:t>全社の</a:t>
            </a:r>
            <a:r>
              <a:rPr kumimoji="0" lang="en-US" altLang="ja-JP" sz="2400" b="1" i="0" u="none" strike="noStrike" kern="0" cap="none" spc="0" normalizeH="0" baseline="0" noProof="0" smtClean="0">
                <a:ln>
                  <a:noFill/>
                </a:ln>
                <a:solidFill>
                  <a:schemeClr val="tx1"/>
                </a:solidFill>
                <a:effectLst/>
                <a:uLnTx/>
                <a:uFillTx/>
                <a:latin typeface="+mj-lt"/>
                <a:ea typeface="ＭＳ Ｐゴシック" pitchFamily="50" charset="-128"/>
                <a:cs typeface="ＭＳ Ｐゴシック" pitchFamily="-112" charset="-128"/>
              </a:rPr>
              <a:t>IT</a:t>
            </a:r>
            <a:r>
              <a:rPr kumimoji="0" lang="ja-JP" altLang="en-US" sz="2400" b="1" i="0" u="none" strike="noStrike" kern="0" cap="none" spc="0" normalizeH="0" baseline="0" noProof="0" smtClean="0">
                <a:ln>
                  <a:noFill/>
                </a:ln>
                <a:solidFill>
                  <a:schemeClr val="tx1"/>
                </a:solidFill>
                <a:effectLst/>
                <a:uLnTx/>
                <a:uFillTx/>
                <a:latin typeface="+mj-lt"/>
                <a:ea typeface="ＭＳ Ｐゴシック" pitchFamily="50" charset="-128"/>
                <a:cs typeface="ＭＳ Ｐゴシック" pitchFamily="-112" charset="-128"/>
              </a:rPr>
              <a:t>関連経費を削減させたい</a:t>
            </a:r>
            <a:r>
              <a:rPr kumimoji="0" lang="ja-JP" altLang="en-US" sz="2400" b="0" i="0" u="none" strike="noStrike" kern="0" cap="none" spc="0" normalizeH="0" baseline="0" noProof="0" smtClean="0">
                <a:ln>
                  <a:noFill/>
                </a:ln>
                <a:solidFill>
                  <a:schemeClr val="tx1"/>
                </a:solidFill>
                <a:effectLst/>
                <a:uLnTx/>
                <a:uFillTx/>
                <a:latin typeface="+mj-lt"/>
                <a:ea typeface="ＭＳ Ｐゴシック" pitchFamily="50" charset="-128"/>
                <a:cs typeface="ＭＳ Ｐゴシック" pitchFamily="-112" charset="-128"/>
              </a:rPr>
              <a:t>　</a:t>
            </a:r>
            <a:r>
              <a:rPr kumimoji="0" lang="ja-JP" altLang="en-US" sz="1600" b="1" i="0" u="none" strike="noStrike" kern="0" cap="none" spc="0" normalizeH="0" baseline="0" noProof="0" smtClean="0">
                <a:ln>
                  <a:noFill/>
                </a:ln>
                <a:solidFill>
                  <a:schemeClr val="tx2"/>
                </a:solidFill>
                <a:effectLst/>
                <a:uLnTx/>
                <a:uFillTx/>
                <a:latin typeface="+mj-lt"/>
                <a:ea typeface="ＭＳ Ｐゴシック" pitchFamily="50" charset="-128"/>
                <a:cs typeface="ＭＳ Ｐゴシック" pitchFamily="-112" charset="-128"/>
              </a:rPr>
              <a:t>低リスク・低コストで最大限の</a:t>
            </a:r>
            <a:r>
              <a:rPr kumimoji="0" lang="en-US" altLang="ja-JP" sz="1600" b="1" i="0" u="none" strike="noStrike" kern="0" cap="none" spc="0" normalizeH="0" baseline="0" noProof="0" smtClean="0">
                <a:ln>
                  <a:noFill/>
                </a:ln>
                <a:solidFill>
                  <a:schemeClr val="tx2"/>
                </a:solidFill>
                <a:effectLst/>
                <a:uLnTx/>
                <a:uFillTx/>
                <a:latin typeface="+mj-lt"/>
                <a:ea typeface="ＭＳ Ｐゴシック" pitchFamily="50" charset="-128"/>
                <a:cs typeface="ＭＳ Ｐゴシック" pitchFamily="-112" charset="-128"/>
              </a:rPr>
              <a:t>ROI</a:t>
            </a:r>
          </a:p>
        </p:txBody>
      </p:sp>
      <p:sp>
        <p:nvSpPr>
          <p:cNvPr id="54" name="Text Box 3"/>
          <p:cNvSpPr txBox="1">
            <a:spLocks noChangeArrowheads="1"/>
          </p:cNvSpPr>
          <p:nvPr/>
        </p:nvSpPr>
        <p:spPr bwMode="auto">
          <a:xfrm>
            <a:off x="452438" y="2816543"/>
            <a:ext cx="1063625" cy="457200"/>
          </a:xfrm>
          <a:prstGeom prst="rect">
            <a:avLst/>
          </a:prstGeom>
          <a:solidFill>
            <a:srgbClr val="CC0000"/>
          </a:solidFill>
          <a:ln w="19050">
            <a:noFill/>
            <a:miter lim="800000"/>
            <a:headEnd/>
            <a:tailEnd/>
          </a:ln>
          <a:effectLst>
            <a:outerShdw dist="107763" dir="2700000" algn="ctr" rotWithShape="0">
              <a:schemeClr val="bg2">
                <a:alpha val="50000"/>
              </a:schemeClr>
            </a:outerShdw>
          </a:effectLst>
        </p:spPr>
        <p:txBody>
          <a:bodyPr wrap="none">
            <a:spAutoFit/>
          </a:bodyPr>
          <a:lstStyle/>
          <a:p>
            <a:pPr algn="ctr" eaLnBrk="0" hangingPunct="0"/>
            <a:r>
              <a:rPr lang="en-US" altLang="ja-JP" sz="2400">
                <a:solidFill>
                  <a:schemeClr val="bg1"/>
                </a:solidFill>
              </a:rPr>
              <a:t>IT</a:t>
            </a:r>
            <a:r>
              <a:rPr lang="ja-JP" altLang="en-US" sz="2400">
                <a:solidFill>
                  <a:schemeClr val="bg1"/>
                </a:solidFill>
              </a:rPr>
              <a:t>要員</a:t>
            </a:r>
          </a:p>
        </p:txBody>
      </p:sp>
      <p:sp>
        <p:nvSpPr>
          <p:cNvPr id="55" name="Text Box 4"/>
          <p:cNvSpPr txBox="1">
            <a:spLocks noChangeArrowheads="1"/>
          </p:cNvSpPr>
          <p:nvPr/>
        </p:nvSpPr>
        <p:spPr bwMode="auto">
          <a:xfrm>
            <a:off x="5811838" y="1971675"/>
            <a:ext cx="2447925" cy="889000"/>
          </a:xfrm>
          <a:prstGeom prst="rect">
            <a:avLst/>
          </a:prstGeom>
          <a:noFill/>
          <a:ln w="9525">
            <a:noFill/>
            <a:miter lim="800000"/>
            <a:headEnd/>
            <a:tailEnd/>
          </a:ln>
        </p:spPr>
        <p:txBody>
          <a:bodyPr>
            <a:spAutoFit/>
          </a:bodyPr>
          <a:lstStyle/>
          <a:p>
            <a:pPr eaLnBrk="0" hangingPunct="0">
              <a:lnSpc>
                <a:spcPct val="75000"/>
              </a:lnSpc>
              <a:buFont typeface="Wingdings" pitchFamily="2" charset="2"/>
              <a:buChar char="n"/>
            </a:pPr>
            <a:endParaRPr lang="ja-JP" altLang="en-US" b="1"/>
          </a:p>
          <a:p>
            <a:pPr eaLnBrk="0" hangingPunct="0">
              <a:lnSpc>
                <a:spcPct val="75000"/>
              </a:lnSpc>
              <a:buFont typeface="Wingdings" pitchFamily="2" charset="2"/>
              <a:buNone/>
            </a:pPr>
            <a:endParaRPr lang="ja-JP" altLang="en-US" b="1"/>
          </a:p>
          <a:p>
            <a:pPr eaLnBrk="0" hangingPunct="0">
              <a:lnSpc>
                <a:spcPct val="75000"/>
              </a:lnSpc>
              <a:buFont typeface="Wingdings" pitchFamily="2" charset="2"/>
              <a:buChar char="n"/>
            </a:pPr>
            <a:endParaRPr lang="ja-JP" altLang="en-US" b="1"/>
          </a:p>
        </p:txBody>
      </p:sp>
      <p:sp>
        <p:nvSpPr>
          <p:cNvPr id="56" name="Text Box 5"/>
          <p:cNvSpPr txBox="1">
            <a:spLocks noChangeArrowheads="1"/>
          </p:cNvSpPr>
          <p:nvPr/>
        </p:nvSpPr>
        <p:spPr bwMode="auto">
          <a:xfrm>
            <a:off x="458788" y="1824355"/>
            <a:ext cx="1063625" cy="457200"/>
          </a:xfrm>
          <a:prstGeom prst="rect">
            <a:avLst/>
          </a:prstGeom>
          <a:solidFill>
            <a:srgbClr val="CC0000"/>
          </a:solidFill>
          <a:ln w="19050">
            <a:noFill/>
            <a:miter lim="800000"/>
            <a:headEnd/>
            <a:tailEnd/>
          </a:ln>
          <a:effectLst>
            <a:outerShdw dist="107763" dir="2700000" algn="ctr" rotWithShape="0">
              <a:schemeClr val="bg2">
                <a:alpha val="50000"/>
              </a:schemeClr>
            </a:outerShdw>
          </a:effectLst>
        </p:spPr>
        <p:txBody>
          <a:bodyPr wrap="none">
            <a:spAutoFit/>
          </a:bodyPr>
          <a:lstStyle/>
          <a:p>
            <a:pPr algn="ctr" eaLnBrk="0" hangingPunct="0"/>
            <a:r>
              <a:rPr lang="en-US" altLang="ja-JP" sz="2400">
                <a:solidFill>
                  <a:schemeClr val="bg1"/>
                </a:solidFill>
              </a:rPr>
              <a:t>IT</a:t>
            </a:r>
            <a:r>
              <a:rPr lang="ja-JP" altLang="en-US" sz="2400">
                <a:solidFill>
                  <a:schemeClr val="bg1"/>
                </a:solidFill>
              </a:rPr>
              <a:t>投資</a:t>
            </a:r>
          </a:p>
        </p:txBody>
      </p:sp>
      <p:sp>
        <p:nvSpPr>
          <p:cNvPr id="57" name="Text Box 6"/>
          <p:cNvSpPr txBox="1">
            <a:spLocks noChangeArrowheads="1"/>
          </p:cNvSpPr>
          <p:nvPr/>
        </p:nvSpPr>
        <p:spPr bwMode="auto">
          <a:xfrm>
            <a:off x="325438" y="3840480"/>
            <a:ext cx="1403350" cy="457200"/>
          </a:xfrm>
          <a:prstGeom prst="rect">
            <a:avLst/>
          </a:prstGeom>
          <a:solidFill>
            <a:srgbClr val="CC0000"/>
          </a:solidFill>
          <a:ln w="19050">
            <a:noFill/>
            <a:miter lim="800000"/>
            <a:headEnd/>
            <a:tailEnd/>
          </a:ln>
          <a:effectLst>
            <a:outerShdw dist="107763" dir="2700000" algn="ctr" rotWithShape="0">
              <a:schemeClr val="bg2">
                <a:alpha val="50000"/>
              </a:schemeClr>
            </a:outerShdw>
          </a:effectLst>
        </p:spPr>
        <p:txBody>
          <a:bodyPr wrap="none">
            <a:spAutoFit/>
          </a:bodyPr>
          <a:lstStyle/>
          <a:p>
            <a:pPr algn="ctr" eaLnBrk="0" hangingPunct="0"/>
            <a:r>
              <a:rPr lang="ja-JP" altLang="en-US" sz="2400">
                <a:solidFill>
                  <a:schemeClr val="bg1"/>
                </a:solidFill>
              </a:rPr>
              <a:t>開発運用</a:t>
            </a:r>
          </a:p>
        </p:txBody>
      </p:sp>
      <p:sp>
        <p:nvSpPr>
          <p:cNvPr id="58" name="Text Box 7"/>
          <p:cNvSpPr txBox="1">
            <a:spLocks noChangeArrowheads="1"/>
          </p:cNvSpPr>
          <p:nvPr/>
        </p:nvSpPr>
        <p:spPr bwMode="auto">
          <a:xfrm>
            <a:off x="1962150" y="1773238"/>
            <a:ext cx="2640330" cy="2986972"/>
          </a:xfrm>
          <a:prstGeom prst="rect">
            <a:avLst/>
          </a:prstGeom>
          <a:solidFill>
            <a:srgbClr val="EAEDF4">
              <a:alpha val="54117"/>
            </a:srgbClr>
          </a:solidFill>
          <a:ln w="19050">
            <a:solidFill>
              <a:schemeClr val="tx1"/>
            </a:solidFill>
            <a:miter lim="800000"/>
            <a:headEnd/>
            <a:tailEnd/>
          </a:ln>
        </p:spPr>
        <p:txBody>
          <a:bodyPr wrap="square">
            <a:spAutoFit/>
          </a:bodyPr>
          <a:lstStyle/>
          <a:p>
            <a:pPr eaLnBrk="0" hangingPunct="0">
              <a:lnSpc>
                <a:spcPct val="95000"/>
              </a:lnSpc>
              <a:buClr>
                <a:srgbClr val="CC0000"/>
              </a:buClr>
              <a:buFont typeface="Wingdings" pitchFamily="2" charset="2"/>
              <a:buChar char="§"/>
            </a:pPr>
            <a:r>
              <a:rPr lang="ja-JP" altLang="en-US" b="1" dirty="0"/>
              <a:t>　ハードウェア・</a:t>
            </a:r>
            <a:r>
              <a:rPr lang="en-US" altLang="ja-JP" b="1" dirty="0"/>
              <a:t>OS</a:t>
            </a:r>
          </a:p>
          <a:p>
            <a:pPr eaLnBrk="0" hangingPunct="0">
              <a:lnSpc>
                <a:spcPct val="95000"/>
              </a:lnSpc>
              <a:buClr>
                <a:srgbClr val="CC0000"/>
              </a:buClr>
              <a:buFont typeface="Wingdings" pitchFamily="2" charset="2"/>
              <a:buChar char="§"/>
            </a:pPr>
            <a:r>
              <a:rPr lang="ja-JP" altLang="en-US" b="1" dirty="0"/>
              <a:t>　パッケージ・</a:t>
            </a:r>
            <a:r>
              <a:rPr lang="ja-JP" altLang="en-US" b="1" dirty="0" smtClean="0"/>
              <a:t>ソフト</a:t>
            </a:r>
            <a:endParaRPr lang="ja-JP" altLang="en-US" b="1" dirty="0"/>
          </a:p>
          <a:p>
            <a:pPr eaLnBrk="0" hangingPunct="0">
              <a:lnSpc>
                <a:spcPct val="95000"/>
              </a:lnSpc>
              <a:buClr>
                <a:srgbClr val="CC0000"/>
              </a:buClr>
              <a:buFont typeface="Wingdings" pitchFamily="2" charset="2"/>
              <a:buChar char="§"/>
            </a:pPr>
            <a:r>
              <a:rPr lang="ja-JP" altLang="en-US" b="1" dirty="0"/>
              <a:t>　ネットワーク</a:t>
            </a:r>
            <a:r>
              <a:rPr lang="ja-JP" altLang="en-US" b="1" dirty="0" smtClean="0"/>
              <a:t>構築</a:t>
            </a:r>
            <a:endParaRPr lang="ja-JP" altLang="en-US" b="1" dirty="0"/>
          </a:p>
          <a:p>
            <a:pPr eaLnBrk="0" hangingPunct="0">
              <a:lnSpc>
                <a:spcPct val="95000"/>
              </a:lnSpc>
              <a:buClr>
                <a:srgbClr val="CC0000"/>
              </a:buClr>
              <a:buFont typeface="Wingdings" pitchFamily="2" charset="2"/>
              <a:buChar char="§"/>
            </a:pPr>
            <a:r>
              <a:rPr lang="ja-JP" altLang="en-US" b="1" dirty="0"/>
              <a:t>　数百万～数千万のコスト</a:t>
            </a:r>
          </a:p>
          <a:p>
            <a:pPr eaLnBrk="0" hangingPunct="0">
              <a:lnSpc>
                <a:spcPct val="95000"/>
              </a:lnSpc>
              <a:buClr>
                <a:srgbClr val="CC0000"/>
              </a:buClr>
              <a:buFont typeface="Wingdings" pitchFamily="2" charset="2"/>
              <a:buChar char="§"/>
            </a:pPr>
            <a:r>
              <a:rPr lang="ja-JP" altLang="en-US" b="1" dirty="0"/>
              <a:t>　セキュリティ対策コスト</a:t>
            </a:r>
          </a:p>
          <a:p>
            <a:pPr eaLnBrk="0" hangingPunct="0">
              <a:lnSpc>
                <a:spcPct val="95000"/>
              </a:lnSpc>
              <a:buClr>
                <a:srgbClr val="CC0000"/>
              </a:buClr>
              <a:buFont typeface="Wingdings" pitchFamily="2" charset="2"/>
              <a:buChar char="§"/>
            </a:pPr>
            <a:r>
              <a:rPr lang="ja-JP" altLang="en-US" b="1" dirty="0"/>
              <a:t>　コンサルティング</a:t>
            </a:r>
          </a:p>
          <a:p>
            <a:pPr eaLnBrk="0" hangingPunct="0">
              <a:lnSpc>
                <a:spcPct val="95000"/>
              </a:lnSpc>
              <a:buClr>
                <a:srgbClr val="CC0000"/>
              </a:buClr>
              <a:buFont typeface="Wingdings" pitchFamily="2" charset="2"/>
              <a:buChar char="§"/>
            </a:pPr>
            <a:r>
              <a:rPr lang="ja-JP" altLang="en-US" b="1" dirty="0"/>
              <a:t>　開発要員・開発コスト</a:t>
            </a:r>
          </a:p>
          <a:p>
            <a:pPr eaLnBrk="0" hangingPunct="0">
              <a:lnSpc>
                <a:spcPct val="95000"/>
              </a:lnSpc>
              <a:buClr>
                <a:srgbClr val="CC0000"/>
              </a:buClr>
              <a:buFont typeface="Wingdings" pitchFamily="2" charset="2"/>
              <a:buChar char="§"/>
            </a:pPr>
            <a:r>
              <a:rPr lang="ja-JP" altLang="en-US" b="1" dirty="0"/>
              <a:t>　半年から一年以上</a:t>
            </a:r>
          </a:p>
          <a:p>
            <a:pPr eaLnBrk="0" hangingPunct="0">
              <a:lnSpc>
                <a:spcPct val="95000"/>
              </a:lnSpc>
              <a:buClr>
                <a:srgbClr val="CC0000"/>
              </a:buClr>
              <a:buFont typeface="Wingdings" pitchFamily="2" charset="2"/>
              <a:buChar char="§"/>
            </a:pPr>
            <a:r>
              <a:rPr lang="ja-JP" altLang="en-US" b="1" dirty="0"/>
              <a:t>　開発・運用要員の確保</a:t>
            </a:r>
          </a:p>
          <a:p>
            <a:pPr eaLnBrk="0" hangingPunct="0">
              <a:lnSpc>
                <a:spcPct val="95000"/>
              </a:lnSpc>
              <a:buClr>
                <a:srgbClr val="CC0000"/>
              </a:buClr>
              <a:buFont typeface="Wingdings" pitchFamily="2" charset="2"/>
              <a:buChar char="§"/>
            </a:pPr>
            <a:r>
              <a:rPr lang="ja-JP" altLang="en-US" b="1" dirty="0"/>
              <a:t>  アップグレード費用</a:t>
            </a:r>
            <a:endParaRPr lang="en-US" altLang="ja-JP" b="1" dirty="0"/>
          </a:p>
        </p:txBody>
      </p:sp>
      <p:sp>
        <p:nvSpPr>
          <p:cNvPr id="59" name="Text Box 8"/>
          <p:cNvSpPr txBox="1">
            <a:spLocks noChangeArrowheads="1"/>
          </p:cNvSpPr>
          <p:nvPr/>
        </p:nvSpPr>
        <p:spPr bwMode="auto">
          <a:xfrm>
            <a:off x="2411413" y="981075"/>
            <a:ext cx="1714500" cy="519113"/>
          </a:xfrm>
          <a:prstGeom prst="rect">
            <a:avLst/>
          </a:prstGeom>
          <a:noFill/>
          <a:ln w="9525">
            <a:noFill/>
            <a:miter lim="800000"/>
            <a:headEnd/>
            <a:tailEnd/>
          </a:ln>
          <a:effectLst/>
        </p:spPr>
        <p:txBody>
          <a:bodyPr>
            <a:spAutoFit/>
          </a:bodyPr>
          <a:lstStyle/>
          <a:p>
            <a:pPr eaLnBrk="0" hangingPunct="0">
              <a:spcBef>
                <a:spcPct val="0"/>
              </a:spcBef>
            </a:pPr>
            <a:r>
              <a:rPr lang="ja-JP" altLang="en-US" sz="2800" b="1">
                <a:effectLst>
                  <a:outerShdw blurRad="38100" dist="38100" dir="2700000" algn="tl">
                    <a:srgbClr val="C0C0C0"/>
                  </a:outerShdw>
                </a:effectLst>
              </a:rPr>
              <a:t>従来の</a:t>
            </a:r>
            <a:r>
              <a:rPr lang="en-US" altLang="ja-JP" sz="2800" b="1">
                <a:effectLst>
                  <a:outerShdw blurRad="38100" dist="38100" dir="2700000" algn="tl">
                    <a:srgbClr val="C0C0C0"/>
                  </a:outerShdw>
                </a:effectLst>
              </a:rPr>
              <a:t>IT</a:t>
            </a:r>
          </a:p>
        </p:txBody>
      </p:sp>
      <p:sp>
        <p:nvSpPr>
          <p:cNvPr id="60" name="Text Box 9"/>
          <p:cNvSpPr txBox="1">
            <a:spLocks noChangeArrowheads="1"/>
          </p:cNvSpPr>
          <p:nvPr/>
        </p:nvSpPr>
        <p:spPr bwMode="auto">
          <a:xfrm>
            <a:off x="4859338" y="1773238"/>
            <a:ext cx="3960812" cy="2966402"/>
          </a:xfrm>
          <a:prstGeom prst="rect">
            <a:avLst/>
          </a:prstGeom>
          <a:solidFill>
            <a:srgbClr val="E7EBF3">
              <a:alpha val="54901"/>
            </a:srgbClr>
          </a:solidFill>
          <a:ln w="19050">
            <a:solidFill>
              <a:schemeClr val="tx1"/>
            </a:solidFill>
            <a:miter lim="800000"/>
            <a:headEnd/>
            <a:tailEnd/>
          </a:ln>
        </p:spPr>
        <p:txBody>
          <a:bodyPr wrap="square">
            <a:spAutoFit/>
          </a:bodyPr>
          <a:lstStyle/>
          <a:p>
            <a:pPr eaLnBrk="0" hangingPunct="0">
              <a:lnSpc>
                <a:spcPct val="95000"/>
              </a:lnSpc>
              <a:buClr>
                <a:srgbClr val="CC0000"/>
              </a:buClr>
              <a:buFont typeface="Wingdings" pitchFamily="2" charset="2"/>
              <a:buChar char="§"/>
            </a:pPr>
            <a:r>
              <a:rPr lang="ja-JP" altLang="en-US" b="1" dirty="0"/>
              <a:t>　不要　</a:t>
            </a:r>
          </a:p>
          <a:p>
            <a:pPr eaLnBrk="0" hangingPunct="0">
              <a:lnSpc>
                <a:spcPct val="95000"/>
              </a:lnSpc>
              <a:buClr>
                <a:srgbClr val="CC0000"/>
              </a:buClr>
              <a:buFont typeface="Wingdings" pitchFamily="2" charset="2"/>
              <a:buChar char="§"/>
            </a:pPr>
            <a:r>
              <a:rPr lang="ja-JP" altLang="en-US" b="1" dirty="0"/>
              <a:t>　不要　</a:t>
            </a:r>
          </a:p>
          <a:p>
            <a:pPr eaLnBrk="0" hangingPunct="0">
              <a:lnSpc>
                <a:spcPct val="95000"/>
              </a:lnSpc>
              <a:buClr>
                <a:srgbClr val="CC0000"/>
              </a:buClr>
              <a:buFont typeface="Wingdings" pitchFamily="2" charset="2"/>
              <a:buChar char="§"/>
            </a:pPr>
            <a:r>
              <a:rPr lang="ja-JP" altLang="en-US" b="1" dirty="0"/>
              <a:t>　不要</a:t>
            </a:r>
            <a:r>
              <a:rPr lang="en-US" altLang="ja-JP" b="1" dirty="0"/>
              <a:t>(</a:t>
            </a:r>
            <a:r>
              <a:rPr lang="ja-JP" altLang="en-US" b="1" dirty="0"/>
              <a:t>インターネット環境があれば</a:t>
            </a:r>
            <a:r>
              <a:rPr lang="en-US" altLang="ja-JP" b="1" dirty="0"/>
              <a:t>OK)</a:t>
            </a:r>
          </a:p>
          <a:p>
            <a:pPr eaLnBrk="0" hangingPunct="0">
              <a:lnSpc>
                <a:spcPct val="95000"/>
              </a:lnSpc>
              <a:buClr>
                <a:srgbClr val="CC0000"/>
              </a:buClr>
              <a:buFont typeface="Wingdings" pitchFamily="2" charset="2"/>
              <a:buChar char="§"/>
            </a:pPr>
            <a:r>
              <a:rPr lang="ja-JP" altLang="en-US" b="1" dirty="0"/>
              <a:t>　即日稼動、</a:t>
            </a:r>
            <a:r>
              <a:rPr lang="en-US" altLang="ja-JP" b="1" dirty="0"/>
              <a:t>1</a:t>
            </a:r>
            <a:r>
              <a:rPr lang="ja-JP" altLang="en-US" b="1" dirty="0"/>
              <a:t>ユーザからでも使える</a:t>
            </a:r>
          </a:p>
          <a:p>
            <a:pPr eaLnBrk="0" hangingPunct="0">
              <a:lnSpc>
                <a:spcPct val="95000"/>
              </a:lnSpc>
              <a:buClr>
                <a:srgbClr val="CC0000"/>
              </a:buClr>
              <a:buFont typeface="Wingdings" pitchFamily="2" charset="2"/>
              <a:buChar char="§"/>
            </a:pPr>
            <a:r>
              <a:rPr lang="ja-JP" altLang="en-US" b="1" dirty="0"/>
              <a:t>　不要　</a:t>
            </a:r>
          </a:p>
          <a:p>
            <a:pPr eaLnBrk="0" hangingPunct="0">
              <a:lnSpc>
                <a:spcPct val="95000"/>
              </a:lnSpc>
              <a:buClr>
                <a:srgbClr val="CC0000"/>
              </a:buClr>
              <a:buFont typeface="Wingdings" pitchFamily="2" charset="2"/>
              <a:buChar char="§"/>
            </a:pPr>
            <a:r>
              <a:rPr lang="ja-JP" altLang="en-US" b="1" dirty="0"/>
              <a:t>　最小限</a:t>
            </a:r>
          </a:p>
          <a:p>
            <a:pPr eaLnBrk="0" hangingPunct="0">
              <a:lnSpc>
                <a:spcPct val="95000"/>
              </a:lnSpc>
              <a:buClr>
                <a:srgbClr val="CC0000"/>
              </a:buClr>
              <a:buFont typeface="Wingdings" pitchFamily="2" charset="2"/>
              <a:buChar char="§"/>
            </a:pPr>
            <a:r>
              <a:rPr lang="ja-JP" altLang="en-US" b="1" dirty="0"/>
              <a:t>　最小限（豊富なカスタマイズ機能）</a:t>
            </a:r>
          </a:p>
          <a:p>
            <a:pPr eaLnBrk="0" hangingPunct="0">
              <a:lnSpc>
                <a:spcPct val="95000"/>
              </a:lnSpc>
              <a:buClr>
                <a:srgbClr val="CC0000"/>
              </a:buClr>
              <a:buFont typeface="Wingdings" pitchFamily="2" charset="2"/>
              <a:buChar char="§"/>
            </a:pPr>
            <a:r>
              <a:rPr lang="ja-JP" altLang="en-US" b="1" dirty="0"/>
              <a:t>　ご利用人数に応じたランニング費用</a:t>
            </a:r>
          </a:p>
          <a:p>
            <a:pPr eaLnBrk="0" hangingPunct="0">
              <a:lnSpc>
                <a:spcPct val="95000"/>
              </a:lnSpc>
              <a:buClr>
                <a:srgbClr val="CC0000"/>
              </a:buClr>
              <a:buFont typeface="Wingdings" pitchFamily="2" charset="2"/>
              <a:buChar char="§"/>
            </a:pPr>
            <a:r>
              <a:rPr lang="ja-JP" altLang="en-US" b="1" dirty="0"/>
              <a:t>　</a:t>
            </a:r>
            <a:r>
              <a:rPr lang="en-US" altLang="ja-JP" b="1" dirty="0"/>
              <a:t>IT</a:t>
            </a:r>
            <a:r>
              <a:rPr lang="ja-JP" altLang="en-US" b="1" dirty="0"/>
              <a:t>の専門要員は不要</a:t>
            </a:r>
          </a:p>
          <a:p>
            <a:pPr eaLnBrk="0" hangingPunct="0">
              <a:lnSpc>
                <a:spcPct val="95000"/>
              </a:lnSpc>
              <a:buClr>
                <a:srgbClr val="CC0000"/>
              </a:buClr>
              <a:buFont typeface="Wingdings" pitchFamily="2" charset="2"/>
              <a:buChar char="§"/>
            </a:pPr>
            <a:r>
              <a:rPr lang="ja-JP" altLang="en-US" b="1" dirty="0"/>
              <a:t>　不要</a:t>
            </a:r>
          </a:p>
        </p:txBody>
      </p:sp>
      <p:sp>
        <p:nvSpPr>
          <p:cNvPr id="61" name="Rectangle 10"/>
          <p:cNvSpPr>
            <a:spLocks noChangeArrowheads="1"/>
          </p:cNvSpPr>
          <p:nvPr/>
        </p:nvSpPr>
        <p:spPr bwMode="auto">
          <a:xfrm>
            <a:off x="755650" y="5624513"/>
            <a:ext cx="8280400" cy="396875"/>
          </a:xfrm>
          <a:prstGeom prst="rect">
            <a:avLst/>
          </a:prstGeom>
          <a:noFill/>
          <a:ln w="9525">
            <a:noFill/>
            <a:miter lim="800000"/>
            <a:headEnd/>
            <a:tailEnd/>
          </a:ln>
        </p:spPr>
        <p:txBody>
          <a:bodyPr>
            <a:spAutoFit/>
          </a:bodyPr>
          <a:lstStyle/>
          <a:p>
            <a:pPr>
              <a:spcBef>
                <a:spcPct val="0"/>
              </a:spcBef>
            </a:pPr>
            <a:r>
              <a:rPr lang="ja-JP" altLang="en-US" sz="2000" b="1"/>
              <a:t>成長に合ったコスト・労力の投資　　　　　　低リスクで最大限の</a:t>
            </a:r>
            <a:r>
              <a:rPr lang="en-US" altLang="ja-JP" sz="2000" b="1"/>
              <a:t>ROI</a:t>
            </a:r>
            <a:r>
              <a:rPr lang="ja-JP" altLang="en-US" sz="2000" b="1"/>
              <a:t>を</a:t>
            </a:r>
          </a:p>
        </p:txBody>
      </p:sp>
      <p:sp>
        <p:nvSpPr>
          <p:cNvPr id="62" name="Text Box 11"/>
          <p:cNvSpPr txBox="1">
            <a:spLocks noChangeArrowheads="1"/>
          </p:cNvSpPr>
          <p:nvPr/>
        </p:nvSpPr>
        <p:spPr bwMode="auto">
          <a:xfrm>
            <a:off x="6084888" y="981075"/>
            <a:ext cx="1655762" cy="519113"/>
          </a:xfrm>
          <a:prstGeom prst="rect">
            <a:avLst/>
          </a:prstGeom>
          <a:noFill/>
          <a:ln w="9525">
            <a:noFill/>
            <a:miter lim="800000"/>
            <a:headEnd/>
            <a:tailEnd/>
          </a:ln>
          <a:effectLst/>
        </p:spPr>
        <p:txBody>
          <a:bodyPr>
            <a:spAutoFit/>
          </a:bodyPr>
          <a:lstStyle/>
          <a:p>
            <a:pPr eaLnBrk="0" hangingPunct="0">
              <a:spcBef>
                <a:spcPct val="0"/>
              </a:spcBef>
              <a:defRPr/>
            </a:pPr>
            <a:r>
              <a:rPr lang="ja-JP" altLang="en-US" sz="2800" b="1">
                <a:solidFill>
                  <a:srgbClr val="007FCE"/>
                </a:solidFill>
                <a:effectLst>
                  <a:outerShdw blurRad="38100" dist="38100" dir="2700000" algn="tl">
                    <a:srgbClr val="C0C0C0"/>
                  </a:outerShdw>
                </a:effectLst>
                <a:latin typeface="Arial" charset="0"/>
                <a:ea typeface="ＭＳ Ｐゴシック" charset="-128"/>
              </a:rPr>
              <a:t>クラウド</a:t>
            </a:r>
          </a:p>
        </p:txBody>
      </p:sp>
      <p:sp>
        <p:nvSpPr>
          <p:cNvPr id="63" name="AutoShape 12"/>
          <p:cNvSpPr>
            <a:spLocks noChangeArrowheads="1"/>
          </p:cNvSpPr>
          <p:nvPr/>
        </p:nvSpPr>
        <p:spPr bwMode="auto">
          <a:xfrm>
            <a:off x="4603750" y="5734050"/>
            <a:ext cx="544513" cy="215900"/>
          </a:xfrm>
          <a:prstGeom prst="rightArrow">
            <a:avLst>
              <a:gd name="adj1" fmla="val 50000"/>
              <a:gd name="adj2" fmla="val 63052"/>
            </a:avLst>
          </a:prstGeom>
          <a:solidFill>
            <a:srgbClr val="CC0000"/>
          </a:solidFill>
          <a:ln w="9525">
            <a:solidFill>
              <a:schemeClr val="tx1"/>
            </a:solidFill>
            <a:miter lim="800000"/>
            <a:headEnd/>
            <a:tailEnd/>
          </a:ln>
          <a:effectLst/>
        </p:spPr>
        <p:txBody>
          <a:bodyPr wrap="none" anchor="ctr"/>
          <a:lstStyle/>
          <a:p>
            <a:pPr algn="ctr">
              <a:spcBef>
                <a:spcPct val="0"/>
              </a:spcBef>
              <a:defRPr/>
            </a:pPr>
            <a:endParaRPr kumimoji="1" lang="ja-JP" altLang="en-US" sz="1800" b="1">
              <a:effectLst>
                <a:outerShdw blurRad="38100" dist="38100" dir="2700000" algn="tl">
                  <a:srgbClr val="FFFFFF"/>
                </a:outerShdw>
              </a:effectLst>
              <a:latin typeface="Verdana" pitchFamily="34" charset="0"/>
              <a:ea typeface="ＭＳ Ｐゴシック" charset="-128"/>
            </a:endParaRPr>
          </a:p>
        </p:txBody>
      </p:sp>
      <p:cxnSp>
        <p:nvCxnSpPr>
          <p:cNvPr id="64" name="直線コネクタ 63"/>
          <p:cNvCxnSpPr>
            <a:cxnSpLocks noChangeShapeType="1"/>
          </p:cNvCxnSpPr>
          <p:nvPr/>
        </p:nvCxnSpPr>
        <p:spPr bwMode="auto">
          <a:xfrm>
            <a:off x="0" y="762000"/>
            <a:ext cx="9144000" cy="1588"/>
          </a:xfrm>
          <a:prstGeom prst="line">
            <a:avLst/>
          </a:prstGeom>
          <a:noFill/>
          <a:ln w="25400" algn="ctr">
            <a:solidFill>
              <a:srgbClr val="FF0000"/>
            </a:solidFill>
            <a:round/>
            <a:headEnd/>
            <a:tailEnd/>
          </a:ln>
          <a:effectLst>
            <a:outerShdw dist="20000" dir="5400000" rotWithShape="0">
              <a:srgbClr val="000000">
                <a:alpha val="37999"/>
              </a:srgbClr>
            </a:outerShdw>
          </a:effectLst>
        </p:spPr>
      </p:cxn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pic>
        <p:nvPicPr>
          <p:cNvPr id="53" name="Picture 3"/>
          <p:cNvPicPr>
            <a:picLocks noChangeAspect="1"/>
          </p:cNvPicPr>
          <p:nvPr/>
        </p:nvPicPr>
        <p:blipFill>
          <a:blip r:embed="rId3" cstate="print"/>
          <a:srcRect b="-4013"/>
          <a:stretch>
            <a:fillRect/>
          </a:stretch>
        </p:blipFill>
        <p:spPr bwMode="auto">
          <a:xfrm>
            <a:off x="5218113" y="842963"/>
            <a:ext cx="3005137" cy="2157412"/>
          </a:xfrm>
          <a:prstGeom prst="rect">
            <a:avLst/>
          </a:prstGeom>
          <a:noFill/>
          <a:ln w="9525">
            <a:noFill/>
            <a:miter lim="800000"/>
            <a:headEnd/>
            <a:tailEnd/>
          </a:ln>
        </p:spPr>
      </p:pic>
      <p:sp>
        <p:nvSpPr>
          <p:cNvPr id="54" name="Rectangle 3"/>
          <p:cNvSpPr txBox="1">
            <a:spLocks noChangeArrowheads="1"/>
          </p:cNvSpPr>
          <p:nvPr/>
        </p:nvSpPr>
        <p:spPr bwMode="auto">
          <a:xfrm>
            <a:off x="4697413" y="3017838"/>
            <a:ext cx="3838575" cy="1966912"/>
          </a:xfrm>
          <a:prstGeom prst="rect">
            <a:avLst/>
          </a:prstGeom>
          <a:noFill/>
          <a:ln w="9525">
            <a:noFill/>
            <a:miter lim="800000"/>
            <a:headEnd/>
            <a:tailEnd/>
          </a:ln>
        </p:spPr>
        <p:txBody>
          <a:bodyPr vert="horz" wrap="square" lIns="139489" tIns="69745" rIns="139489" bIns="69745" numCol="1" anchor="t" anchorCtr="0" compatLnSpc="1">
            <a:prstTxWarp prst="textNoShape">
              <a:avLst/>
            </a:prstTxWarp>
          </a:bodyPr>
          <a:lstStyle/>
          <a:p>
            <a:pPr marL="1101725" marR="0" lvl="1" indent="-922338" algn="ctr" defTabSz="914400" rtl="0" eaLnBrk="0" fontAlgn="base" latinLnBrk="0" hangingPunct="0">
              <a:lnSpc>
                <a:spcPct val="100000"/>
              </a:lnSpc>
              <a:spcBef>
                <a:spcPct val="0"/>
              </a:spcBef>
              <a:spcAft>
                <a:spcPts val="600"/>
              </a:spcAft>
              <a:buClr>
                <a:schemeClr val="tx1"/>
              </a:buClr>
              <a:buSzTx/>
              <a:buFontTx/>
              <a:buNone/>
              <a:tabLst/>
              <a:defRPr/>
            </a:pPr>
            <a:r>
              <a:rPr kumimoji="0" lang="ja-JP" altLang="en-US" sz="1400" b="0" i="0" u="none" strike="noStrike" kern="0" cap="none" spc="0" normalizeH="0" baseline="0" noProof="0" smtClean="0">
                <a:ln>
                  <a:noFill/>
                </a:ln>
                <a:solidFill>
                  <a:schemeClr val="tx1"/>
                </a:solidFill>
                <a:effectLst/>
                <a:uLnTx/>
                <a:uFillTx/>
                <a:latin typeface="+mn-lt"/>
                <a:ea typeface="ＭＳ Ｐゴシック" pitchFamily="50" charset="-128"/>
              </a:rPr>
              <a:t>導入時のライセンス一括購入が不要</a:t>
            </a:r>
          </a:p>
          <a:p>
            <a:pPr marL="1101725" marR="0" lvl="1" indent="-922338" algn="ctr" defTabSz="914400" rtl="0" eaLnBrk="0" fontAlgn="base" latinLnBrk="0" hangingPunct="0">
              <a:lnSpc>
                <a:spcPct val="100000"/>
              </a:lnSpc>
              <a:spcBef>
                <a:spcPct val="0"/>
              </a:spcBef>
              <a:spcAft>
                <a:spcPts val="600"/>
              </a:spcAft>
              <a:buClr>
                <a:schemeClr val="tx1"/>
              </a:buClr>
              <a:buSzTx/>
              <a:buFontTx/>
              <a:buNone/>
              <a:tabLst/>
              <a:defRPr/>
            </a:pPr>
            <a:r>
              <a:rPr kumimoji="0" lang="ja-JP" altLang="en-US" sz="1400" b="0" i="0" u="none" strike="noStrike" kern="0" cap="none" spc="0" normalizeH="0" baseline="0" noProof="0" smtClean="0">
                <a:ln>
                  <a:noFill/>
                </a:ln>
                <a:solidFill>
                  <a:schemeClr val="tx1"/>
                </a:solidFill>
                <a:effectLst/>
                <a:uLnTx/>
                <a:uFillTx/>
                <a:latin typeface="+mn-lt"/>
                <a:ea typeface="ＭＳ Ｐゴシック" pitchFamily="50" charset="-128"/>
              </a:rPr>
              <a:t>ハードウェアインフラストラクチャが不要</a:t>
            </a:r>
          </a:p>
          <a:p>
            <a:pPr marL="1101725" marR="0" lvl="1" indent="-922338" algn="ctr" defTabSz="914400" rtl="0" eaLnBrk="0" fontAlgn="base" latinLnBrk="0" hangingPunct="0">
              <a:lnSpc>
                <a:spcPct val="100000"/>
              </a:lnSpc>
              <a:spcBef>
                <a:spcPct val="0"/>
              </a:spcBef>
              <a:spcAft>
                <a:spcPts val="600"/>
              </a:spcAft>
              <a:buClr>
                <a:schemeClr val="tx1"/>
              </a:buClr>
              <a:buSzTx/>
              <a:buFontTx/>
              <a:buNone/>
              <a:tabLst/>
              <a:defRPr/>
            </a:pPr>
            <a:r>
              <a:rPr kumimoji="0" lang="ja-JP" altLang="en-US" sz="1400" b="0" i="0" u="none" strike="noStrike" kern="0" cap="none" spc="0" normalizeH="0" baseline="0" noProof="0" smtClean="0">
                <a:ln>
                  <a:noFill/>
                </a:ln>
                <a:solidFill>
                  <a:schemeClr val="tx1"/>
                </a:solidFill>
                <a:effectLst/>
                <a:uLnTx/>
                <a:uFillTx/>
                <a:latin typeface="+mn-lt"/>
                <a:ea typeface="ＭＳ Ｐゴシック" pitchFamily="50" charset="-128"/>
              </a:rPr>
              <a:t>導入コストが低い</a:t>
            </a:r>
          </a:p>
          <a:p>
            <a:pPr marL="1101725" marR="0" lvl="1" indent="-922338" algn="ctr" defTabSz="914400" rtl="0" eaLnBrk="0" fontAlgn="base" latinLnBrk="0" hangingPunct="0">
              <a:lnSpc>
                <a:spcPct val="100000"/>
              </a:lnSpc>
              <a:spcBef>
                <a:spcPct val="0"/>
              </a:spcBef>
              <a:spcAft>
                <a:spcPts val="600"/>
              </a:spcAft>
              <a:buClr>
                <a:schemeClr val="tx1"/>
              </a:buClr>
              <a:buSzTx/>
              <a:buFontTx/>
              <a:buNone/>
              <a:tabLst/>
              <a:defRPr/>
            </a:pPr>
            <a:r>
              <a:rPr kumimoji="0" lang="ja-JP" altLang="en-US" sz="1400" b="0" i="0" u="none" strike="noStrike" kern="0" cap="none" spc="0" normalizeH="0" baseline="0" noProof="0" smtClean="0">
                <a:ln>
                  <a:noFill/>
                </a:ln>
                <a:solidFill>
                  <a:schemeClr val="tx1"/>
                </a:solidFill>
                <a:effectLst/>
                <a:uLnTx/>
                <a:uFillTx/>
                <a:latin typeface="+mn-lt"/>
                <a:ea typeface="ＭＳ Ｐゴシック" pitchFamily="50" charset="-128"/>
              </a:rPr>
              <a:t>アップグレードが無料</a:t>
            </a:r>
          </a:p>
          <a:p>
            <a:pPr marL="1101725" marR="0" lvl="1" indent="-922338" algn="ctr" defTabSz="914400" rtl="0" eaLnBrk="0" fontAlgn="base" latinLnBrk="0" hangingPunct="0">
              <a:lnSpc>
                <a:spcPct val="100000"/>
              </a:lnSpc>
              <a:spcBef>
                <a:spcPct val="0"/>
              </a:spcBef>
              <a:spcAft>
                <a:spcPts val="600"/>
              </a:spcAft>
              <a:buClr>
                <a:schemeClr val="tx1"/>
              </a:buClr>
              <a:buSzTx/>
              <a:buFontTx/>
              <a:buNone/>
              <a:tabLst/>
              <a:defRPr/>
            </a:pPr>
            <a:r>
              <a:rPr kumimoji="0" lang="ja-JP" altLang="en-US" sz="1400" b="0" i="0" u="none" strike="noStrike" kern="0" cap="none" spc="0" normalizeH="0" baseline="0" noProof="0" smtClean="0">
                <a:ln>
                  <a:noFill/>
                </a:ln>
                <a:solidFill>
                  <a:schemeClr val="tx1"/>
                </a:solidFill>
                <a:effectLst/>
                <a:uLnTx/>
                <a:uFillTx/>
                <a:latin typeface="+mn-lt"/>
                <a:ea typeface="ＭＳ Ｐゴシック" pitchFamily="50" charset="-128"/>
              </a:rPr>
              <a:t>メンテナンスコストが不要</a:t>
            </a:r>
          </a:p>
          <a:p>
            <a:pPr marL="1101725" marR="0" lvl="1" indent="-922338" algn="ctr" defTabSz="914400" rtl="0" eaLnBrk="0" fontAlgn="base" latinLnBrk="0" hangingPunct="0">
              <a:lnSpc>
                <a:spcPct val="100000"/>
              </a:lnSpc>
              <a:spcBef>
                <a:spcPct val="0"/>
              </a:spcBef>
              <a:spcAft>
                <a:spcPts val="600"/>
              </a:spcAft>
              <a:buClr>
                <a:schemeClr val="tx1"/>
              </a:buClr>
              <a:buSzTx/>
              <a:buFontTx/>
              <a:buNone/>
              <a:tabLst/>
              <a:defRPr/>
            </a:pPr>
            <a:r>
              <a:rPr kumimoji="0" lang="ja-JP" altLang="en-US" sz="1400" b="0" i="0" u="none" strike="noStrike" kern="0" cap="none" spc="0" normalizeH="0" baseline="0" noProof="0" smtClean="0">
                <a:ln>
                  <a:noFill/>
                </a:ln>
                <a:solidFill>
                  <a:schemeClr val="tx1"/>
                </a:solidFill>
                <a:effectLst/>
                <a:uLnTx/>
                <a:uFillTx/>
                <a:latin typeface="+mn-lt"/>
                <a:ea typeface="ＭＳ Ｐゴシック" pitchFamily="50" charset="-128"/>
              </a:rPr>
              <a:t>将来のコスト予測が立てやすい</a:t>
            </a:r>
          </a:p>
        </p:txBody>
      </p:sp>
      <p:pic>
        <p:nvPicPr>
          <p:cNvPr id="55" name="Picture 4" descr="Tco ICE5one"/>
          <p:cNvPicPr>
            <a:picLocks noChangeAspect="1" noChangeArrowheads="1"/>
          </p:cNvPicPr>
          <p:nvPr/>
        </p:nvPicPr>
        <p:blipFill>
          <a:blip r:embed="rId4" cstate="print"/>
          <a:srcRect l="11577" r="18961" b="13809"/>
          <a:stretch>
            <a:fillRect/>
          </a:stretch>
        </p:blipFill>
        <p:spPr bwMode="auto">
          <a:xfrm>
            <a:off x="774700" y="2016125"/>
            <a:ext cx="3043238" cy="2951163"/>
          </a:xfrm>
          <a:prstGeom prst="rect">
            <a:avLst/>
          </a:prstGeom>
          <a:noFill/>
          <a:ln w="9525">
            <a:noFill/>
            <a:miter lim="800000"/>
            <a:headEnd/>
            <a:tailEnd/>
          </a:ln>
        </p:spPr>
      </p:pic>
      <p:sp>
        <p:nvSpPr>
          <p:cNvPr id="56" name="Rectangle 5"/>
          <p:cNvSpPr>
            <a:spLocks noChangeArrowheads="1"/>
          </p:cNvSpPr>
          <p:nvPr/>
        </p:nvSpPr>
        <p:spPr bwMode="auto">
          <a:xfrm>
            <a:off x="455613" y="1290638"/>
            <a:ext cx="3797300" cy="709612"/>
          </a:xfrm>
          <a:prstGeom prst="rect">
            <a:avLst/>
          </a:prstGeom>
          <a:noFill/>
          <a:ln w="9525">
            <a:noFill/>
            <a:miter lim="800000"/>
            <a:headEnd/>
            <a:tailEnd/>
          </a:ln>
        </p:spPr>
        <p:txBody>
          <a:bodyPr anchor="ctr">
            <a:spAutoFit/>
          </a:bodyPr>
          <a:lstStyle/>
          <a:p>
            <a:pPr algn="ctr" eaLnBrk="0" hangingPunct="0">
              <a:spcBef>
                <a:spcPct val="250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ja-JP" altLang="en-US" sz="1800" b="1">
                <a:cs typeface="Arial" pitchFamily="34" charset="0"/>
              </a:rPr>
              <a:t>自社運用型ソフトウェア</a:t>
            </a:r>
            <a:r>
              <a:rPr lang="en-US" altLang="ja-JP" sz="1800" b="1">
                <a:cs typeface="Arial" pitchFamily="34" charset="0"/>
              </a:rPr>
              <a:t>: </a:t>
            </a:r>
          </a:p>
          <a:p>
            <a:pPr algn="ctr" eaLnBrk="0" hangingPunct="0">
              <a:spcBef>
                <a:spcPct val="250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ja-JP" altLang="en-US" sz="1800" b="1">
                <a:cs typeface="Arial" pitchFamily="34" charset="0"/>
              </a:rPr>
              <a:t>潜在コストが膨大</a:t>
            </a:r>
          </a:p>
        </p:txBody>
      </p:sp>
      <p:sp>
        <p:nvSpPr>
          <p:cNvPr id="57" name="Rectangle 6"/>
          <p:cNvSpPr>
            <a:spLocks noChangeArrowheads="1"/>
          </p:cNvSpPr>
          <p:nvPr/>
        </p:nvSpPr>
        <p:spPr bwMode="auto">
          <a:xfrm>
            <a:off x="1466850" y="2190750"/>
            <a:ext cx="1824038" cy="519113"/>
          </a:xfrm>
          <a:prstGeom prst="rect">
            <a:avLst/>
          </a:prstGeom>
          <a:noFill/>
          <a:ln w="9525">
            <a:noFill/>
            <a:miter lim="800000"/>
            <a:headEnd/>
            <a:tailEnd/>
          </a:ln>
        </p:spPr>
        <p:txBody>
          <a:bodyPr wrap="none" anchor="ctr">
            <a:spAutoFit/>
          </a:bodyPr>
          <a:lstStyle/>
          <a:p>
            <a:pPr algn="ctr" eaLnBrk="0" hangingPunct="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ja-JP" altLang="en-US" sz="2800" b="1">
                <a:solidFill>
                  <a:schemeClr val="bg1"/>
                </a:solidFill>
                <a:cs typeface="Arial" pitchFamily="34" charset="0"/>
              </a:rPr>
              <a:t>ライセンス </a:t>
            </a:r>
          </a:p>
        </p:txBody>
      </p:sp>
      <p:sp>
        <p:nvSpPr>
          <p:cNvPr id="58" name="Rectangle 7"/>
          <p:cNvSpPr>
            <a:spLocks noChangeArrowheads="1"/>
          </p:cNvSpPr>
          <p:nvPr/>
        </p:nvSpPr>
        <p:spPr bwMode="auto">
          <a:xfrm>
            <a:off x="1598613" y="3294063"/>
            <a:ext cx="1541462" cy="1406525"/>
          </a:xfrm>
          <a:prstGeom prst="rect">
            <a:avLst/>
          </a:prstGeom>
          <a:noFill/>
          <a:ln w="9525">
            <a:noFill/>
            <a:miter lim="800000"/>
            <a:headEnd/>
            <a:tailEnd/>
          </a:ln>
        </p:spPr>
        <p:txBody>
          <a:bodyPr wrap="none" anchor="ctr">
            <a:spAutoFit/>
          </a:bodyPr>
          <a:lstStyle/>
          <a:p>
            <a:pPr algn="ctr" eaLnBrk="0" hangingPunct="0">
              <a:lnSpc>
                <a:spcPct val="110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ja-JP" altLang="en-US" sz="1300" b="1">
                <a:solidFill>
                  <a:schemeClr val="bg1"/>
                </a:solidFill>
                <a:cs typeface="Arial" pitchFamily="34" charset="0"/>
              </a:rPr>
              <a:t>ハードウェア</a:t>
            </a:r>
          </a:p>
          <a:p>
            <a:pPr algn="ctr" eaLnBrk="0" hangingPunct="0">
              <a:lnSpc>
                <a:spcPct val="110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ja-JP" altLang="en-US" sz="1300" b="1">
                <a:solidFill>
                  <a:schemeClr val="bg1"/>
                </a:solidFill>
                <a:cs typeface="Arial" pitchFamily="34" charset="0"/>
              </a:rPr>
              <a:t>コンサルティング</a:t>
            </a:r>
          </a:p>
          <a:p>
            <a:pPr algn="ctr" eaLnBrk="0" hangingPunct="0">
              <a:lnSpc>
                <a:spcPct val="110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ja-JP" altLang="en-US" sz="1300" b="1">
                <a:solidFill>
                  <a:schemeClr val="bg1"/>
                </a:solidFill>
                <a:cs typeface="Arial" pitchFamily="34" charset="0"/>
              </a:rPr>
              <a:t>インフラストラクチャ</a:t>
            </a:r>
          </a:p>
          <a:p>
            <a:pPr algn="ctr" eaLnBrk="0" hangingPunct="0">
              <a:lnSpc>
                <a:spcPct val="110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ja-JP" altLang="en-US" sz="1300" b="1">
                <a:solidFill>
                  <a:schemeClr val="bg1"/>
                </a:solidFill>
                <a:cs typeface="Arial" pitchFamily="34" charset="0"/>
              </a:rPr>
              <a:t>メンテナンス</a:t>
            </a:r>
          </a:p>
          <a:p>
            <a:pPr algn="ctr" eaLnBrk="0" hangingPunct="0">
              <a:lnSpc>
                <a:spcPct val="110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ja-JP" altLang="en-US" sz="1300" b="1">
                <a:solidFill>
                  <a:schemeClr val="bg1"/>
                </a:solidFill>
                <a:cs typeface="Arial" pitchFamily="34" charset="0"/>
              </a:rPr>
              <a:t>専任スタッフ</a:t>
            </a:r>
          </a:p>
          <a:p>
            <a:pPr algn="ctr" eaLnBrk="0" hangingPunct="0">
              <a:lnSpc>
                <a:spcPct val="110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ja-JP" altLang="en-US" sz="1300" b="1">
                <a:solidFill>
                  <a:schemeClr val="bg1"/>
                </a:solidFill>
                <a:cs typeface="Arial" pitchFamily="34" charset="0"/>
              </a:rPr>
              <a:t>アップグレード</a:t>
            </a:r>
          </a:p>
        </p:txBody>
      </p:sp>
      <p:sp>
        <p:nvSpPr>
          <p:cNvPr id="59" name="Rectangle 3"/>
          <p:cNvSpPr>
            <a:spLocks noChangeArrowheads="1"/>
          </p:cNvSpPr>
          <p:nvPr/>
        </p:nvSpPr>
        <p:spPr bwMode="auto">
          <a:xfrm>
            <a:off x="307975" y="5923915"/>
            <a:ext cx="6561138" cy="396875"/>
          </a:xfrm>
          <a:prstGeom prst="rect">
            <a:avLst/>
          </a:prstGeom>
          <a:noFill/>
          <a:ln w="9525">
            <a:noFill/>
            <a:miter lim="800000"/>
            <a:headEnd/>
            <a:tailEnd/>
          </a:ln>
        </p:spPr>
        <p:txBody>
          <a:bodyPr wrap="none">
            <a:spAutoFit/>
          </a:bodyPr>
          <a:lstStyle/>
          <a:p>
            <a:pPr marL="457200" indent="-457200">
              <a:spcBef>
                <a:spcPct val="0"/>
              </a:spcBef>
            </a:pPr>
            <a:r>
              <a:rPr lang="en-US" altLang="ja-JP" sz="1000" baseline="30000" dirty="0">
                <a:cs typeface="Arial" pitchFamily="34" charset="0"/>
              </a:rPr>
              <a:t>1 </a:t>
            </a:r>
            <a:r>
              <a:rPr lang="ja-JP" altLang="en-US" sz="1000" dirty="0">
                <a:cs typeface="Arial" pitchFamily="34" charset="0"/>
              </a:rPr>
              <a:t>出典</a:t>
            </a:r>
            <a:r>
              <a:rPr lang="en-US" altLang="ja-JP" sz="1000" dirty="0">
                <a:cs typeface="Arial" pitchFamily="34" charset="0"/>
              </a:rPr>
              <a:t>: Yankee Group </a:t>
            </a:r>
            <a:r>
              <a:rPr lang="ja-JP" altLang="en-US" sz="1000" dirty="0">
                <a:cs typeface="Arial" pitchFamily="34" charset="0"/>
              </a:rPr>
              <a:t>社が実施したホスト型ソリューションと自社運用型ソリューションの </a:t>
            </a:r>
            <a:r>
              <a:rPr lang="en-US" altLang="ja-JP" sz="1000" dirty="0">
                <a:cs typeface="Arial" pitchFamily="34" charset="0"/>
              </a:rPr>
              <a:t>TCO </a:t>
            </a:r>
            <a:r>
              <a:rPr lang="ja-JP" altLang="en-US" sz="1000" dirty="0">
                <a:cs typeface="Arial" pitchFamily="34" charset="0"/>
              </a:rPr>
              <a:t>とメリットに関する報告書</a:t>
            </a:r>
            <a:br>
              <a:rPr lang="ja-JP" altLang="en-US" sz="1000" dirty="0">
                <a:cs typeface="Arial" pitchFamily="34" charset="0"/>
              </a:rPr>
            </a:br>
            <a:r>
              <a:rPr lang="ja-JP" altLang="en-US" sz="1000" dirty="0">
                <a:cs typeface="Arial" pitchFamily="34" charset="0"/>
              </a:rPr>
              <a:t>「</a:t>
            </a:r>
            <a:r>
              <a:rPr lang="en-US" altLang="ja-JP" sz="1000" dirty="0">
                <a:cs typeface="Arial" pitchFamily="34" charset="0"/>
              </a:rPr>
              <a:t>Hosted vs. Premise based Sales Solutions: TCO and Trade Offs</a:t>
            </a:r>
            <a:r>
              <a:rPr lang="ja-JP" altLang="en-US" sz="1000" dirty="0">
                <a:cs typeface="Arial" pitchFamily="34" charset="0"/>
              </a:rPr>
              <a:t>」より</a:t>
            </a:r>
          </a:p>
        </p:txBody>
      </p:sp>
      <p:sp>
        <p:nvSpPr>
          <p:cNvPr id="60" name="TextBox 11"/>
          <p:cNvSpPr txBox="1">
            <a:spLocks noChangeArrowheads="1"/>
          </p:cNvSpPr>
          <p:nvPr/>
        </p:nvSpPr>
        <p:spPr bwMode="auto">
          <a:xfrm>
            <a:off x="10302875" y="6302375"/>
            <a:ext cx="184150" cy="584200"/>
          </a:xfrm>
          <a:prstGeom prst="rect">
            <a:avLst/>
          </a:prstGeom>
          <a:noFill/>
          <a:ln w="9525">
            <a:noFill/>
            <a:miter lim="800000"/>
            <a:headEnd/>
            <a:tailEnd/>
          </a:ln>
        </p:spPr>
        <p:txBody>
          <a:bodyPr wrap="none">
            <a:spAutoFit/>
          </a:bodyPr>
          <a:lstStyle/>
          <a:p>
            <a:pPr>
              <a:spcBef>
                <a:spcPct val="0"/>
              </a:spcBef>
            </a:pPr>
            <a:endParaRPr lang="ja-JP" altLang="en-US" sz="2400"/>
          </a:p>
        </p:txBody>
      </p:sp>
      <p:sp>
        <p:nvSpPr>
          <p:cNvPr id="61" name="TextBox 12"/>
          <p:cNvSpPr txBox="1">
            <a:spLocks noChangeArrowheads="1"/>
          </p:cNvSpPr>
          <p:nvPr/>
        </p:nvSpPr>
        <p:spPr bwMode="auto">
          <a:xfrm>
            <a:off x="5208588" y="1285875"/>
            <a:ext cx="3111500" cy="966788"/>
          </a:xfrm>
          <a:prstGeom prst="rect">
            <a:avLst/>
          </a:prstGeom>
          <a:noFill/>
          <a:ln w="9525">
            <a:noFill/>
            <a:miter lim="800000"/>
            <a:headEnd/>
            <a:tailEnd/>
          </a:ln>
        </p:spPr>
        <p:txBody>
          <a:bodyPr>
            <a:spAutoFit/>
          </a:bodyPr>
          <a:lstStyle/>
          <a:p>
            <a:pPr algn="ctr">
              <a:lnSpc>
                <a:spcPts val="2600"/>
              </a:lnSpc>
              <a:spcBef>
                <a:spcPct val="0"/>
              </a:spcBef>
            </a:pPr>
            <a:r>
              <a:rPr lang="ja-JP" altLang="en-US" b="1">
                <a:cs typeface="Arial" pitchFamily="34" charset="0"/>
              </a:rPr>
              <a:t>クラウドコンピューティング</a:t>
            </a:r>
            <a:endParaRPr lang="en-US" altLang="ja-JP" b="1">
              <a:cs typeface="Arial" pitchFamily="34" charset="0"/>
            </a:endParaRPr>
          </a:p>
          <a:p>
            <a:pPr algn="ctr">
              <a:lnSpc>
                <a:spcPts val="2000"/>
              </a:lnSpc>
              <a:spcBef>
                <a:spcPct val="15000"/>
              </a:spcBef>
            </a:pPr>
            <a:r>
              <a:rPr lang="ja-JP" altLang="en-US">
                <a:cs typeface="Arial" pitchFamily="34" charset="0"/>
              </a:rPr>
              <a:t>自社運用型より </a:t>
            </a:r>
            <a:br>
              <a:rPr lang="ja-JP" altLang="en-US">
                <a:cs typeface="Arial" pitchFamily="34" charset="0"/>
              </a:rPr>
            </a:br>
            <a:r>
              <a:rPr lang="en-US" altLang="ja-JP">
                <a:cs typeface="Arial" pitchFamily="34" charset="0"/>
              </a:rPr>
              <a:t>TCO </a:t>
            </a:r>
            <a:r>
              <a:rPr lang="ja-JP" altLang="en-US">
                <a:cs typeface="Arial" pitchFamily="34" charset="0"/>
              </a:rPr>
              <a:t>が </a:t>
            </a:r>
            <a:r>
              <a:rPr lang="en-US" altLang="ja-JP">
                <a:cs typeface="Arial" pitchFamily="34" charset="0"/>
              </a:rPr>
              <a:t>46% </a:t>
            </a:r>
            <a:r>
              <a:rPr lang="ja-JP" altLang="en-US">
                <a:cs typeface="Arial" pitchFamily="34" charset="0"/>
              </a:rPr>
              <a:t>も低い</a:t>
            </a:r>
            <a:r>
              <a:rPr lang="en-US" altLang="ja-JP" baseline="30000">
                <a:cs typeface="Arial" pitchFamily="34" charset="0"/>
              </a:rPr>
              <a:t>1</a:t>
            </a:r>
            <a:endParaRPr lang="en-US" altLang="ja-JP" baseline="30000">
              <a:solidFill>
                <a:srgbClr val="404040"/>
              </a:solidFill>
              <a:cs typeface="Arial" pitchFamily="34" charset="0"/>
            </a:endParaRPr>
          </a:p>
        </p:txBody>
      </p:sp>
      <p:pic>
        <p:nvPicPr>
          <p:cNvPr id="62" name="Picture 17"/>
          <p:cNvPicPr>
            <a:picLocks noChangeAspect="1"/>
          </p:cNvPicPr>
          <p:nvPr/>
        </p:nvPicPr>
        <p:blipFill>
          <a:blip r:embed="rId5" cstate="print"/>
          <a:srcRect/>
          <a:stretch>
            <a:fillRect/>
          </a:stretch>
        </p:blipFill>
        <p:spPr bwMode="auto">
          <a:xfrm>
            <a:off x="6762750" y="5576888"/>
            <a:ext cx="1035050" cy="539750"/>
          </a:xfrm>
          <a:prstGeom prst="rect">
            <a:avLst/>
          </a:prstGeom>
          <a:noFill/>
          <a:ln w="9525">
            <a:noFill/>
            <a:miter lim="800000"/>
            <a:headEnd/>
            <a:tailEnd/>
          </a:ln>
        </p:spPr>
      </p:pic>
      <p:sp>
        <p:nvSpPr>
          <p:cNvPr id="63" name="Rectangle 4"/>
          <p:cNvSpPr>
            <a:spLocks noChangeArrowheads="1"/>
          </p:cNvSpPr>
          <p:nvPr/>
        </p:nvSpPr>
        <p:spPr bwMode="auto">
          <a:xfrm>
            <a:off x="568325" y="5170488"/>
            <a:ext cx="6840538" cy="366712"/>
          </a:xfrm>
          <a:prstGeom prst="rect">
            <a:avLst/>
          </a:prstGeom>
          <a:noFill/>
          <a:ln w="9525">
            <a:noFill/>
            <a:miter lim="800000"/>
            <a:headEnd/>
            <a:tailEnd/>
          </a:ln>
        </p:spPr>
        <p:txBody>
          <a:bodyPr>
            <a:spAutoFit/>
          </a:bodyPr>
          <a:lstStyle/>
          <a:p>
            <a:pPr>
              <a:spcBef>
                <a:spcPct val="0"/>
              </a:spcBef>
            </a:pPr>
            <a:r>
              <a:rPr lang="en-US" altLang="ja-JP" sz="1800"/>
              <a:t>SaaS </a:t>
            </a:r>
            <a:r>
              <a:rPr lang="ja-JP" altLang="en-US" sz="1800"/>
              <a:t>モデルでは、特に導入初年度の </a:t>
            </a:r>
            <a:r>
              <a:rPr lang="en-US" altLang="ja-JP" sz="1800" b="1"/>
              <a:t>TCO </a:t>
            </a:r>
            <a:r>
              <a:rPr lang="ja-JP" altLang="en-US" sz="1800" b="1"/>
              <a:t>を大幅に削減</a:t>
            </a:r>
            <a:r>
              <a:rPr lang="ja-JP" altLang="en-US" sz="1800"/>
              <a:t>できます。</a:t>
            </a:r>
          </a:p>
        </p:txBody>
      </p:sp>
      <p:pic>
        <p:nvPicPr>
          <p:cNvPr id="64" name="Picture 11"/>
          <p:cNvPicPr>
            <a:picLocks noChangeAspect="1" noChangeArrowheads="1"/>
          </p:cNvPicPr>
          <p:nvPr/>
        </p:nvPicPr>
        <p:blipFill>
          <a:blip r:embed="rId6" cstate="print"/>
          <a:srcRect/>
          <a:stretch>
            <a:fillRect/>
          </a:stretch>
        </p:blipFill>
        <p:spPr bwMode="auto">
          <a:xfrm>
            <a:off x="338138" y="5199063"/>
            <a:ext cx="258762" cy="211137"/>
          </a:xfrm>
          <a:prstGeom prst="rect">
            <a:avLst/>
          </a:prstGeom>
          <a:noFill/>
          <a:ln w="9525">
            <a:noFill/>
            <a:miter lim="800000"/>
            <a:headEnd/>
            <a:tailEnd/>
          </a:ln>
        </p:spPr>
      </p:pic>
      <p:pic>
        <p:nvPicPr>
          <p:cNvPr id="65" name="Picture 12"/>
          <p:cNvPicPr>
            <a:picLocks noChangeAspect="1" noChangeArrowheads="1"/>
          </p:cNvPicPr>
          <p:nvPr/>
        </p:nvPicPr>
        <p:blipFill>
          <a:blip r:embed="rId7" cstate="print"/>
          <a:srcRect/>
          <a:stretch>
            <a:fillRect/>
          </a:stretch>
        </p:blipFill>
        <p:spPr bwMode="auto">
          <a:xfrm>
            <a:off x="7442200" y="5260975"/>
            <a:ext cx="230188" cy="193675"/>
          </a:xfrm>
          <a:prstGeom prst="rect">
            <a:avLst/>
          </a:prstGeom>
          <a:noFill/>
          <a:ln w="9525">
            <a:noFill/>
            <a:miter lim="800000"/>
            <a:headEnd/>
            <a:tailEnd/>
          </a:ln>
        </p:spPr>
      </p:pic>
      <p:cxnSp>
        <p:nvCxnSpPr>
          <p:cNvPr id="66" name="直線コネクタ 65"/>
          <p:cNvCxnSpPr>
            <a:cxnSpLocks noChangeShapeType="1"/>
          </p:cNvCxnSpPr>
          <p:nvPr/>
        </p:nvCxnSpPr>
        <p:spPr bwMode="auto">
          <a:xfrm>
            <a:off x="0" y="762000"/>
            <a:ext cx="9144000" cy="1588"/>
          </a:xfrm>
          <a:prstGeom prst="line">
            <a:avLst/>
          </a:prstGeom>
          <a:noFill/>
          <a:ln w="25400" algn="ctr">
            <a:solidFill>
              <a:srgbClr val="CC0000"/>
            </a:solidFill>
            <a:round/>
            <a:headEnd/>
            <a:tailEnd/>
          </a:ln>
          <a:effectLst>
            <a:outerShdw dist="20000" dir="5400000" rotWithShape="0">
              <a:srgbClr val="000000">
                <a:alpha val="37999"/>
              </a:srgbClr>
            </a:outerShdw>
          </a:effectLst>
        </p:spPr>
      </p:cxnSp>
      <p:sp>
        <p:nvSpPr>
          <p:cNvPr id="67" name="Text Box 16"/>
          <p:cNvSpPr txBox="1">
            <a:spLocks noChangeArrowheads="1"/>
          </p:cNvSpPr>
          <p:nvPr/>
        </p:nvSpPr>
        <p:spPr bwMode="auto">
          <a:xfrm>
            <a:off x="330200" y="228600"/>
            <a:ext cx="8636000" cy="457200"/>
          </a:xfrm>
          <a:prstGeom prst="rect">
            <a:avLst/>
          </a:prstGeom>
          <a:noFill/>
          <a:ln w="9525">
            <a:noFill/>
            <a:miter lim="800000"/>
            <a:headEnd/>
            <a:tailEnd/>
          </a:ln>
          <a:effectLst/>
        </p:spPr>
        <p:txBody>
          <a:bodyPr>
            <a:spAutoFit/>
          </a:bodyPr>
          <a:lstStyle/>
          <a:p>
            <a:r>
              <a:rPr lang="ja-JP" altLang="en-US" sz="2400" b="1"/>
              <a:t>全社の</a:t>
            </a:r>
            <a:r>
              <a:rPr lang="en-US" altLang="ja-JP" sz="2400" b="1"/>
              <a:t>IT</a:t>
            </a:r>
            <a:r>
              <a:rPr lang="ja-JP" altLang="en-US" sz="2400" b="1"/>
              <a:t>関連経費を削減させたい　</a:t>
            </a:r>
            <a:r>
              <a:rPr kumimoji="1" lang="ja-JP" altLang="en-US" b="1">
                <a:solidFill>
                  <a:schemeClr val="tx2"/>
                </a:solidFill>
              </a:rPr>
              <a:t>従来型システムの</a:t>
            </a:r>
            <a:r>
              <a:rPr kumimoji="1" lang="en-US" altLang="ja-JP" b="1">
                <a:solidFill>
                  <a:schemeClr val="tx2"/>
                </a:solidFill>
              </a:rPr>
              <a:t>”</a:t>
            </a:r>
            <a:r>
              <a:rPr kumimoji="1" lang="ja-JP" altLang="en-US" b="1">
                <a:solidFill>
                  <a:schemeClr val="tx2"/>
                </a:solidFill>
              </a:rPr>
              <a:t>見えないコスト”</a:t>
            </a: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a:spLocks noGrp="1" noChangeArrowheads="1"/>
          </p:cNvSpPr>
          <p:nvPr>
            <p:ph type="title" idx="4294967295"/>
          </p:nvPr>
        </p:nvSpPr>
        <p:spPr>
          <a:xfrm>
            <a:off x="1184275" y="2751138"/>
            <a:ext cx="6656388" cy="792162"/>
          </a:xfrm>
        </p:spPr>
        <p:txBody>
          <a:bodyPr/>
          <a:lstStyle/>
          <a:p>
            <a:pPr algn="ctr"/>
            <a:r>
              <a:rPr lang="ja-JP" altLang="en-US" sz="4000" dirty="0" smtClean="0">
                <a:ea typeface="ＭＳ Ｐゴシック" pitchFamily="50" charset="-128"/>
              </a:rPr>
              <a:t>先進的なお客様事例</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Date Placeholder 3"/>
          <p:cNvSpPr>
            <a:spLocks noGrp="1"/>
          </p:cNvSpPr>
          <p:nvPr>
            <p:ph type="dt" sz="half" idx="10"/>
          </p:nvPr>
        </p:nvSpPr>
        <p:spPr/>
        <p:txBody>
          <a:bodyPr/>
          <a:lstStyle/>
          <a:p>
            <a:fld id="{36222D9D-93F9-40F1-A7B4-F8FDC06FB647}" type="datetime1">
              <a:rPr lang="en-US"/>
              <a:pPr/>
              <a:t>2/25/2012</a:t>
            </a:fld>
            <a:endParaRPr lang="en-US"/>
          </a:p>
        </p:txBody>
      </p:sp>
      <p:sp>
        <p:nvSpPr>
          <p:cNvPr id="74" name="Footer Placeholder 4"/>
          <p:cNvSpPr>
            <a:spLocks noGrp="1"/>
          </p:cNvSpPr>
          <p:nvPr>
            <p:ph type="ftr" sz="quarter" idx="11"/>
          </p:nvPr>
        </p:nvSpPr>
        <p:spPr/>
        <p:txBody>
          <a:bodyPr/>
          <a:lstStyle/>
          <a:p>
            <a:r>
              <a:rPr lang="en-US"/>
              <a:t>Sample footer text</a:t>
            </a:r>
          </a:p>
        </p:txBody>
      </p:sp>
      <p:sp>
        <p:nvSpPr>
          <p:cNvPr id="75" name="Slide Number Placeholder 5"/>
          <p:cNvSpPr>
            <a:spLocks noGrp="1"/>
          </p:cNvSpPr>
          <p:nvPr>
            <p:ph type="sldNum" sz="quarter" idx="12"/>
          </p:nvPr>
        </p:nvSpPr>
        <p:spPr/>
        <p:txBody>
          <a:bodyPr/>
          <a:lstStyle/>
          <a:p>
            <a:fld id="{9E128595-D51D-45C3-B510-1B8FA4D52096}" type="slidenum">
              <a:rPr lang="en-US"/>
              <a:pPr/>
              <a:t>13</a:t>
            </a:fld>
            <a:endParaRPr lang="en-US"/>
          </a:p>
        </p:txBody>
      </p:sp>
      <p:sp>
        <p:nvSpPr>
          <p:cNvPr id="75778" name="Rectangle 2"/>
          <p:cNvSpPr>
            <a:spLocks noGrp="1" noChangeArrowheads="1"/>
          </p:cNvSpPr>
          <p:nvPr>
            <p:ph type="title"/>
          </p:nvPr>
        </p:nvSpPr>
        <p:spPr/>
        <p:txBody>
          <a:bodyPr/>
          <a:lstStyle/>
          <a:p>
            <a:r>
              <a:rPr lang="en-US"/>
              <a:t>Table with Border formatting</a:t>
            </a:r>
          </a:p>
        </p:txBody>
      </p:sp>
      <p:graphicFrame>
        <p:nvGraphicFramePr>
          <p:cNvPr id="75864" name="Group 88"/>
          <p:cNvGraphicFramePr>
            <a:graphicFrameLocks noGrp="1"/>
          </p:cNvGraphicFramePr>
          <p:nvPr>
            <p:ph idx="1"/>
          </p:nvPr>
        </p:nvGraphicFramePr>
        <p:xfrm>
          <a:off x="457200" y="1219200"/>
          <a:ext cx="8229600" cy="518160"/>
        </p:xfrm>
        <a:graphic>
          <a:graphicData uri="http://schemas.openxmlformats.org/drawingml/2006/table">
            <a:tbl>
              <a:tblPr/>
              <a:tblGrid>
                <a:gridCol w="4114800"/>
                <a:gridCol w="4114800"/>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pitchFamily="34" charset="0"/>
                        </a:rPr>
                        <a:t>1.5 pt top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CC00"/>
                      </a:solidFill>
                      <a:prstDash val="sysDash"/>
                      <a:round/>
                      <a:headEnd type="none" w="med" len="med"/>
                      <a:tailEnd type="none" w="med" len="med"/>
                    </a:lnT>
                    <a:lnB w="38100" cap="flat" cmpd="sng" algn="ctr">
                      <a:solidFill>
                        <a:srgbClr val="00CC00"/>
                      </a:solidFill>
                      <a:prstDash val="sysDash"/>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pitchFamily="34" charset="0"/>
                        </a:rPr>
                        <a:t>3pt bottom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00CC00"/>
                      </a:solidFill>
                      <a:prstDash val="sysDash"/>
                      <a:round/>
                      <a:headEnd type="none" w="med" len="med"/>
                      <a:tailEnd type="none" w="med" len="med"/>
                    </a:lnT>
                    <a:lnB w="38100" cap="flat" cmpd="sng" algn="ctr">
                      <a:solidFill>
                        <a:srgbClr val="00CC00"/>
                      </a:solidFill>
                      <a:prstDash val="sysDash"/>
                      <a:round/>
                      <a:headEnd type="none" w="med" len="med"/>
                      <a:tailEnd type="none" w="med" len="med"/>
                    </a:lnB>
                    <a:lnTlToBr>
                      <a:noFill/>
                    </a:lnTlToBr>
                    <a:lnBlToTr>
                      <a:noFill/>
                    </a:lnBlToTr>
                    <a:noFill/>
                  </a:tcPr>
                </a:tc>
              </a:tr>
            </a:tbl>
          </a:graphicData>
        </a:graphic>
      </p:graphicFrame>
      <p:graphicFrame>
        <p:nvGraphicFramePr>
          <p:cNvPr id="75867" name="Group 91"/>
          <p:cNvGraphicFramePr>
            <a:graphicFrameLocks noGrp="1"/>
          </p:cNvGraphicFramePr>
          <p:nvPr/>
        </p:nvGraphicFramePr>
        <p:xfrm>
          <a:off x="457200" y="1920875"/>
          <a:ext cx="8229600" cy="518160"/>
        </p:xfrm>
        <a:graphic>
          <a:graphicData uri="http://schemas.openxmlformats.org/drawingml/2006/table">
            <a:tbl>
              <a:tblPr/>
              <a:tblGrid>
                <a:gridCol w="4114800"/>
                <a:gridCol w="4114800"/>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FF3300"/>
                      </a:solidFill>
                      <a:prstDash val="sysDot"/>
                      <a:round/>
                      <a:headEnd type="none" w="med" len="med"/>
                      <a:tailEnd type="none" w="med" len="med"/>
                    </a:lnT>
                    <a:lnB w="38100" cap="flat" cmpd="sng" algn="ctr">
                      <a:solidFill>
                        <a:srgbClr val="FF3300"/>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FF3300"/>
                      </a:solidFill>
                      <a:prstDash val="sysDot"/>
                      <a:round/>
                      <a:headEnd type="none" w="med" len="med"/>
                      <a:tailEnd type="none" w="med" len="med"/>
                    </a:lnT>
                    <a:lnB w="38100" cap="flat" cmpd="sng" algn="ctr">
                      <a:solidFill>
                        <a:srgbClr val="FF3300"/>
                      </a:solidFill>
                      <a:prstDash val="sysDot"/>
                      <a:round/>
                      <a:headEnd type="none" w="med" len="med"/>
                      <a:tailEnd type="none" w="med" len="med"/>
                    </a:lnB>
                    <a:lnTlToBr>
                      <a:noFill/>
                    </a:lnTlToBr>
                    <a:lnBlToTr>
                      <a:noFill/>
                    </a:lnBlToTr>
                    <a:noFill/>
                  </a:tcPr>
                </a:tc>
              </a:tr>
            </a:tbl>
          </a:graphicData>
        </a:graphic>
      </p:graphicFrame>
      <p:graphicFrame>
        <p:nvGraphicFramePr>
          <p:cNvPr id="75870" name="Group 94"/>
          <p:cNvGraphicFramePr>
            <a:graphicFrameLocks noGrp="1"/>
          </p:cNvGraphicFramePr>
          <p:nvPr/>
        </p:nvGraphicFramePr>
        <p:xfrm>
          <a:off x="457200" y="2682875"/>
          <a:ext cx="8229600" cy="518160"/>
        </p:xfrm>
        <a:graphic>
          <a:graphicData uri="http://schemas.openxmlformats.org/drawingml/2006/table">
            <a:tbl>
              <a:tblPr/>
              <a:tblGrid>
                <a:gridCol w="4114800"/>
                <a:gridCol w="4114800"/>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accent2"/>
                      </a:solidFill>
                      <a:prstDash val="sysDashDot"/>
                      <a:round/>
                      <a:headEnd type="none" w="med" len="med"/>
                      <a:tailEnd type="none" w="med" len="med"/>
                    </a:lnT>
                    <a:lnB w="38100" cap="flat" cmpd="sng" algn="ctr">
                      <a:solidFill>
                        <a:schemeClr val="accent2"/>
                      </a:solidFill>
                      <a:prstDash val="sysDash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accent2"/>
                      </a:solidFill>
                      <a:prstDash val="sysDashDot"/>
                      <a:round/>
                      <a:headEnd type="none" w="med" len="med"/>
                      <a:tailEnd type="none" w="med" len="med"/>
                    </a:lnT>
                    <a:lnB w="38100" cap="flat" cmpd="sng" algn="ctr">
                      <a:solidFill>
                        <a:schemeClr val="accent2"/>
                      </a:solidFill>
                      <a:prstDash val="sysDashDot"/>
                      <a:round/>
                      <a:headEnd type="none" w="med" len="med"/>
                      <a:tailEnd type="none" w="med" len="med"/>
                    </a:lnB>
                    <a:lnTlToBr>
                      <a:noFill/>
                    </a:lnTlToBr>
                    <a:lnBlToTr>
                      <a:noFill/>
                    </a:lnBlToTr>
                    <a:noFill/>
                  </a:tcPr>
                </a:tc>
              </a:tr>
            </a:tbl>
          </a:graphicData>
        </a:graphic>
      </p:graphicFrame>
      <p:graphicFrame>
        <p:nvGraphicFramePr>
          <p:cNvPr id="75873" name="Group 97"/>
          <p:cNvGraphicFramePr>
            <a:graphicFrameLocks noGrp="1"/>
          </p:cNvGraphicFramePr>
          <p:nvPr/>
        </p:nvGraphicFramePr>
        <p:xfrm>
          <a:off x="457200" y="3597275"/>
          <a:ext cx="8229600" cy="518160"/>
        </p:xfrm>
        <a:graphic>
          <a:graphicData uri="http://schemas.openxmlformats.org/drawingml/2006/table">
            <a:tbl>
              <a:tblPr/>
              <a:tblGrid>
                <a:gridCol w="4114800"/>
                <a:gridCol w="4114800"/>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CC3399"/>
                      </a:solidFill>
                      <a:prstDash val="sysDashDotDot"/>
                      <a:round/>
                      <a:headEnd type="none" w="med" len="med"/>
                      <a:tailEnd type="none" w="med" len="med"/>
                    </a:lnT>
                    <a:lnB w="38100" cap="flat" cmpd="sng" algn="ctr">
                      <a:solidFill>
                        <a:srgbClr val="CC3399"/>
                      </a:solidFill>
                      <a:prstDash val="sysDashDot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CC3399"/>
                      </a:solidFill>
                      <a:prstDash val="sysDashDotDot"/>
                      <a:round/>
                      <a:headEnd type="none" w="med" len="med"/>
                      <a:tailEnd type="none" w="med" len="med"/>
                    </a:lnT>
                    <a:lnB w="38100" cap="flat" cmpd="sng" algn="ctr">
                      <a:solidFill>
                        <a:srgbClr val="CC3399"/>
                      </a:solidFill>
                      <a:prstDash val="sysDashDotDot"/>
                      <a:round/>
                      <a:headEnd type="none" w="med" len="med"/>
                      <a:tailEnd type="none" w="med" len="med"/>
                    </a:lnB>
                    <a:lnTlToBr>
                      <a:noFill/>
                    </a:lnTlToBr>
                    <a:lnBlToTr>
                      <a:noFill/>
                    </a:lnBlToTr>
                    <a:noFill/>
                  </a:tcPr>
                </a:tc>
              </a:tr>
            </a:tbl>
          </a:graphicData>
        </a:graphic>
      </p:graphicFrame>
      <p:graphicFrame>
        <p:nvGraphicFramePr>
          <p:cNvPr id="75877" name="Group 101"/>
          <p:cNvGraphicFramePr>
            <a:graphicFrameLocks noGrp="1"/>
          </p:cNvGraphicFramePr>
          <p:nvPr/>
        </p:nvGraphicFramePr>
        <p:xfrm>
          <a:off x="457200" y="4343400"/>
          <a:ext cx="8229600" cy="518160"/>
        </p:xfrm>
        <a:graphic>
          <a:graphicData uri="http://schemas.openxmlformats.org/drawingml/2006/table">
            <a:tbl>
              <a:tblPr/>
              <a:tblGrid>
                <a:gridCol w="4114800"/>
                <a:gridCol w="4114800"/>
              </a:tblGrid>
              <a:tr h="396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FF9900"/>
                      </a:solidFill>
                      <a:prstDash val="dot"/>
                      <a:round/>
                      <a:headEnd type="none" w="med" len="med"/>
                      <a:tailEnd type="none" w="med" len="med"/>
                    </a:lnT>
                    <a:lnB w="38100" cap="flat" cmpd="sng" algn="ctr">
                      <a:solidFill>
                        <a:srgbClr val="FF9900"/>
                      </a:solidFill>
                      <a:prstDash val="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FF9900"/>
                      </a:solidFill>
                      <a:prstDash val="dot"/>
                      <a:round/>
                      <a:headEnd type="none" w="med" len="med"/>
                      <a:tailEnd type="none" w="med" len="med"/>
                    </a:lnT>
                    <a:lnB w="38100" cap="flat" cmpd="sng" algn="ctr">
                      <a:solidFill>
                        <a:srgbClr val="FF9900"/>
                      </a:solidFill>
                      <a:prstDash val="dot"/>
                      <a:round/>
                      <a:headEnd type="none" w="med" len="med"/>
                      <a:tailEnd type="none" w="med" len="med"/>
                    </a:lnB>
                    <a:lnTlToBr>
                      <a:noFill/>
                    </a:lnTlToBr>
                    <a:lnBlToTr>
                      <a:noFill/>
                    </a:lnBlToTr>
                    <a:noFill/>
                  </a:tcPr>
                </a:tc>
              </a:tr>
            </a:tbl>
          </a:graphicData>
        </a:graphic>
      </p:graphicFrame>
      <p:graphicFrame>
        <p:nvGraphicFramePr>
          <p:cNvPr id="75880" name="Group 104"/>
          <p:cNvGraphicFramePr>
            <a:graphicFrameLocks noGrp="1"/>
          </p:cNvGraphicFramePr>
          <p:nvPr/>
        </p:nvGraphicFramePr>
        <p:xfrm>
          <a:off x="457200" y="5105400"/>
          <a:ext cx="8229600" cy="518160"/>
        </p:xfrm>
        <a:graphic>
          <a:graphicData uri="http://schemas.openxmlformats.org/drawingml/2006/table">
            <a:tbl>
              <a:tblPr/>
              <a:tblGrid>
                <a:gridCol w="4114800"/>
                <a:gridCol w="4114800"/>
              </a:tblGrid>
              <a:tr h="473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996633"/>
                      </a:solidFill>
                      <a:prstDash val="dash"/>
                      <a:round/>
                      <a:headEnd type="none" w="med" len="med"/>
                      <a:tailEnd type="none" w="med" len="med"/>
                    </a:lnT>
                    <a:lnB w="38100" cap="flat" cmpd="sng" algn="ctr">
                      <a:solidFill>
                        <a:srgbClr val="996633"/>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996633"/>
                      </a:solidFill>
                      <a:prstDash val="dash"/>
                      <a:round/>
                      <a:headEnd type="none" w="med" len="med"/>
                      <a:tailEnd type="none" w="med" len="med"/>
                    </a:lnT>
                    <a:lnB w="38100" cap="flat" cmpd="sng" algn="ctr">
                      <a:solidFill>
                        <a:srgbClr val="996633"/>
                      </a:solidFill>
                      <a:prstDash val="dash"/>
                      <a:round/>
                      <a:headEnd type="none" w="med" len="med"/>
                      <a:tailEnd type="none" w="med" len="med"/>
                    </a:lnB>
                    <a:lnTlToBr>
                      <a:noFill/>
                    </a:lnTlToBr>
                    <a:lnBlToTr>
                      <a:noFill/>
                    </a:lnBlToTr>
                    <a:noFill/>
                  </a:tcPr>
                </a:tc>
              </a:tr>
            </a:tbl>
          </a:graphicData>
        </a:graphic>
      </p:graphicFrame>
      <p:graphicFrame>
        <p:nvGraphicFramePr>
          <p:cNvPr id="75892" name="Group 116"/>
          <p:cNvGraphicFramePr>
            <a:graphicFrameLocks noGrp="1"/>
          </p:cNvGraphicFramePr>
          <p:nvPr/>
        </p:nvGraphicFramePr>
        <p:xfrm>
          <a:off x="381000" y="5959475"/>
          <a:ext cx="8229600" cy="518160"/>
        </p:xfrm>
        <a:graphic>
          <a:graphicData uri="http://schemas.openxmlformats.org/drawingml/2006/table">
            <a:tbl>
              <a:tblPr/>
              <a:tblGrid>
                <a:gridCol w="4114800"/>
                <a:gridCol w="4114800"/>
              </a:tblGrid>
              <a:tr h="473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FF0066"/>
                      </a:solidFill>
                      <a:prstDash val="lgDash"/>
                      <a:round/>
                      <a:headEnd type="none" w="med" len="med"/>
                      <a:tailEnd type="none" w="med" len="med"/>
                    </a:lnT>
                    <a:lnB w="38100" cap="flat" cmpd="sng" algn="ctr">
                      <a:solidFill>
                        <a:srgbClr val="FF0066"/>
                      </a:solidFill>
                      <a:prstDash val="lgDash"/>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FF0066"/>
                      </a:solidFill>
                      <a:prstDash val="lgDash"/>
                      <a:round/>
                      <a:headEnd type="none" w="med" len="med"/>
                      <a:tailEnd type="none" w="med" len="med"/>
                    </a:lnT>
                    <a:lnB w="38100" cap="flat" cmpd="sng" algn="ctr">
                      <a:solidFill>
                        <a:srgbClr val="FF0066"/>
                      </a:solidFill>
                      <a:prstDash val="lgDash"/>
                      <a:roun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8"/>
          <p:cNvSpPr txBox="1">
            <a:spLocks noChangeArrowheads="1"/>
          </p:cNvSpPr>
          <p:nvPr/>
        </p:nvSpPr>
        <p:spPr>
          <a:xfrm>
            <a:off x="3479800" y="6318250"/>
            <a:ext cx="2133600" cy="47625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ja-JP" sz="1800" b="0" i="0" u="none" strike="noStrike" kern="1200" cap="none" spc="0" normalizeH="0" baseline="0" noProof="0" dirty="0" smtClean="0">
              <a:ln>
                <a:noFill/>
              </a:ln>
              <a:solidFill>
                <a:schemeClr val="tx1"/>
              </a:solidFill>
              <a:effectLst/>
              <a:uLnTx/>
              <a:uFillTx/>
              <a:latin typeface="Arial" pitchFamily="34" charset="0"/>
              <a:ea typeface="ＭＳ Ｐゴシック" pitchFamily="50" charset="-128"/>
              <a:cs typeface="+mn-cs"/>
            </a:endParaRPr>
          </a:p>
        </p:txBody>
      </p:sp>
      <p:sp>
        <p:nvSpPr>
          <p:cNvPr id="74" name="Rectangle 6"/>
          <p:cNvSpPr txBox="1">
            <a:spLocks noChangeArrowheads="1"/>
          </p:cNvSpPr>
          <p:nvPr/>
        </p:nvSpPr>
        <p:spPr bwMode="auto">
          <a:xfrm>
            <a:off x="4684713" y="3167063"/>
            <a:ext cx="4459287" cy="2925762"/>
          </a:xfrm>
          <a:prstGeom prst="rect">
            <a:avLst/>
          </a:prstGeom>
          <a:noFill/>
          <a:ln w="9525">
            <a:noFill/>
            <a:miter lim="800000"/>
            <a:headEnd/>
            <a:tailEnd/>
          </a:ln>
        </p:spPr>
        <p:txBody>
          <a:bodyPr vert="horz" wrap="square" lIns="139489" tIns="69745" rIns="139489" bIns="69745" numCol="1" anchor="t" anchorCtr="0" compatLnSpc="1">
            <a:prstTxWarp prst="textNoShape">
              <a:avLst/>
            </a:prstTxWarp>
          </a:bodyPr>
          <a:lstStyle/>
          <a:p>
            <a:pPr marL="342900" marR="0" lvl="0" indent="-342900" algn="l" defTabSz="914400" rtl="0" eaLnBrk="0" fontAlgn="base" latinLnBrk="0" hangingPunct="0">
              <a:lnSpc>
                <a:spcPct val="120000"/>
              </a:lnSpc>
              <a:spcBef>
                <a:spcPct val="20000"/>
              </a:spcBef>
              <a:spcAft>
                <a:spcPct val="0"/>
              </a:spcAft>
              <a:buClr>
                <a:srgbClr val="FF0000"/>
              </a:buClr>
              <a:buSzTx/>
              <a:buFont typeface="Wingdings" pitchFamily="2" charset="2"/>
              <a:buChar char="§"/>
              <a:tabLst/>
              <a:defRPr/>
            </a:pPr>
            <a:r>
              <a:rPr kumimoji="0" lang="en-US" altLang="ja-JP"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Force.com Sites</a:t>
            </a:r>
            <a:r>
              <a:rPr kumimoji="0" lang="ja-JP" altLang="en-US"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で構築</a:t>
            </a:r>
            <a:endParaRPr kumimoji="0" lang="en-US" altLang="ja-JP"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endParaRPr>
          </a:p>
          <a:p>
            <a:pPr marL="342900" marR="0" lvl="0" indent="-342900" algn="l" defTabSz="914400" rtl="0" eaLnBrk="0" fontAlgn="base" latinLnBrk="0" hangingPunct="0">
              <a:lnSpc>
                <a:spcPct val="120000"/>
              </a:lnSpc>
              <a:spcBef>
                <a:spcPct val="20000"/>
              </a:spcBef>
              <a:spcAft>
                <a:spcPct val="0"/>
              </a:spcAft>
              <a:buClr>
                <a:srgbClr val="FF0000"/>
              </a:buClr>
              <a:buSzTx/>
              <a:buFont typeface="Wingdings" pitchFamily="2" charset="2"/>
              <a:buChar char="§"/>
              <a:tabLst/>
              <a:defRPr/>
            </a:pPr>
            <a:r>
              <a:rPr kumimoji="0" lang="en-US" altLang="ja-JP"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Web</a:t>
            </a:r>
            <a:r>
              <a:rPr kumimoji="0" lang="ja-JP" altLang="en-US"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サイト上でエコポイント申請、ポイント交換を実施</a:t>
            </a:r>
            <a:endParaRPr kumimoji="0" lang="en-US" altLang="ja-JP"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endParaRPr>
          </a:p>
          <a:p>
            <a:pPr marL="342900" marR="0" lvl="0" indent="-342900" algn="l" defTabSz="914400" rtl="0" eaLnBrk="0" fontAlgn="base" latinLnBrk="0" hangingPunct="0">
              <a:lnSpc>
                <a:spcPct val="120000"/>
              </a:lnSpc>
              <a:spcBef>
                <a:spcPct val="20000"/>
              </a:spcBef>
              <a:spcAft>
                <a:spcPct val="0"/>
              </a:spcAft>
              <a:buClr>
                <a:srgbClr val="FF0000"/>
              </a:buClr>
              <a:buSzTx/>
              <a:buFont typeface="Wingdings" pitchFamily="2" charset="2"/>
              <a:buChar char="§"/>
              <a:tabLst/>
              <a:defRPr/>
            </a:pPr>
            <a:r>
              <a:rPr kumimoji="0" lang="en-US" altLang="ja-JP"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2,000</a:t>
            </a:r>
            <a:r>
              <a:rPr kumimoji="0" lang="ja-JP" altLang="en-US"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万人の登録</a:t>
            </a:r>
            <a:endParaRPr kumimoji="0" lang="en-US" altLang="ja-JP"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endParaRPr>
          </a:p>
          <a:p>
            <a:pPr marL="342900" marR="0" lvl="0" indent="-342900" algn="l" defTabSz="914400" rtl="0" eaLnBrk="0" fontAlgn="base" latinLnBrk="0" hangingPunct="0">
              <a:lnSpc>
                <a:spcPct val="120000"/>
              </a:lnSpc>
              <a:spcBef>
                <a:spcPct val="20000"/>
              </a:spcBef>
              <a:spcAft>
                <a:spcPct val="0"/>
              </a:spcAft>
              <a:buClr>
                <a:srgbClr val="FF0000"/>
              </a:buClr>
              <a:buSzTx/>
              <a:buFont typeface="Wingdings" pitchFamily="2" charset="2"/>
              <a:buChar char="§"/>
              <a:tabLst/>
              <a:defRPr/>
            </a:pPr>
            <a:r>
              <a:rPr kumimoji="0" lang="ja-JP" altLang="en-US"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ピーク時</a:t>
            </a:r>
            <a:r>
              <a:rPr kumimoji="0" lang="en-US" altLang="ja-JP"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4,000</a:t>
            </a:r>
            <a:r>
              <a:rPr kumimoji="0" lang="ja-JP" altLang="en-US"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万アクセス</a:t>
            </a:r>
            <a:r>
              <a:rPr kumimoji="0" lang="en-US" altLang="ja-JP"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a:t>
            </a:r>
            <a:r>
              <a:rPr kumimoji="0" lang="ja-JP" altLang="en-US"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月を想定</a:t>
            </a:r>
            <a:endParaRPr kumimoji="0" lang="en-US" altLang="ja-JP"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endParaRPr>
          </a:p>
          <a:p>
            <a:pPr marL="342900" marR="0" lvl="0" indent="-342900" algn="l" defTabSz="914400" rtl="0" eaLnBrk="0" fontAlgn="base" latinLnBrk="0" hangingPunct="0">
              <a:lnSpc>
                <a:spcPct val="120000"/>
              </a:lnSpc>
              <a:spcBef>
                <a:spcPct val="20000"/>
              </a:spcBef>
              <a:spcAft>
                <a:spcPct val="0"/>
              </a:spcAft>
              <a:buClr>
                <a:srgbClr val="FF0000"/>
              </a:buClr>
              <a:buSzTx/>
              <a:buFont typeface="Wingdings" pitchFamily="2" charset="2"/>
              <a:buChar char="§"/>
              <a:tabLst/>
              <a:defRPr/>
            </a:pPr>
            <a:r>
              <a:rPr kumimoji="0" lang="ja-JP" altLang="en-US"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問合せ対応の為のコールセンター業務も</a:t>
            </a:r>
            <a:r>
              <a:rPr kumimoji="0" lang="en-US" altLang="ja-JP"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Salesforce CRM</a:t>
            </a:r>
            <a:r>
              <a:rPr kumimoji="0" lang="ja-JP" altLang="en-US" sz="2000" b="1"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rPr>
              <a:t>を利用</a:t>
            </a:r>
            <a:endParaRPr kumimoji="0" lang="ja-JP" altLang="en-US" sz="2000" b="0" i="0" u="none" strike="noStrike" kern="0" cap="none" spc="0" normalizeH="0" baseline="0" noProof="0" smtClean="0">
              <a:ln>
                <a:noFill/>
              </a:ln>
              <a:solidFill>
                <a:schemeClr val="tx1"/>
              </a:solidFill>
              <a:effectLst/>
              <a:uLnTx/>
              <a:uFillTx/>
              <a:latin typeface="+mn-lt"/>
              <a:ea typeface="ＭＳ Ｐゴシック" pitchFamily="50" charset="-128"/>
              <a:cs typeface="ＭＳ Ｐゴシック" pitchFamily="-112" charset="-128"/>
            </a:endParaRPr>
          </a:p>
        </p:txBody>
      </p:sp>
      <p:sp>
        <p:nvSpPr>
          <p:cNvPr id="75" name="タイトル 16"/>
          <p:cNvSpPr>
            <a:spLocks/>
          </p:cNvSpPr>
          <p:nvPr/>
        </p:nvSpPr>
        <p:spPr bwMode="auto">
          <a:xfrm>
            <a:off x="268288" y="188913"/>
            <a:ext cx="8229600" cy="639762"/>
          </a:xfrm>
          <a:prstGeom prst="rect">
            <a:avLst/>
          </a:prstGeom>
          <a:noFill/>
          <a:ln w="9525">
            <a:noFill/>
            <a:miter lim="800000"/>
            <a:headEnd/>
            <a:tailEnd/>
          </a:ln>
        </p:spPr>
        <p:txBody>
          <a:bodyPr anchor="ctr"/>
          <a:lstStyle/>
          <a:p>
            <a:pPr eaLnBrk="0" hangingPunct="0">
              <a:spcBef>
                <a:spcPct val="0"/>
              </a:spcBef>
            </a:pPr>
            <a:r>
              <a:rPr lang="ja-JP" altLang="en-US" sz="2800" b="1">
                <a:solidFill>
                  <a:schemeClr val="tx2"/>
                </a:solidFill>
              </a:rPr>
              <a:t>経産省・環境省・総務省：　エコポイント</a:t>
            </a:r>
          </a:p>
        </p:txBody>
      </p:sp>
      <p:sp>
        <p:nvSpPr>
          <p:cNvPr id="76" name="Text Box 369"/>
          <p:cNvSpPr txBox="1">
            <a:spLocks noChangeArrowheads="1"/>
          </p:cNvSpPr>
          <p:nvPr/>
        </p:nvSpPr>
        <p:spPr bwMode="auto">
          <a:xfrm>
            <a:off x="6524625" y="317500"/>
            <a:ext cx="2433638" cy="376238"/>
          </a:xfrm>
          <a:prstGeom prst="rect">
            <a:avLst/>
          </a:prstGeom>
          <a:solidFill>
            <a:srgbClr val="FF0000"/>
          </a:solidFill>
          <a:ln w="9525">
            <a:solidFill>
              <a:srgbClr val="0070C0"/>
            </a:solidFill>
            <a:miter lim="800000"/>
            <a:headEnd/>
            <a:tailEnd/>
          </a:ln>
          <a:effectLst>
            <a:outerShdw dist="35921" dir="2700000" algn="ctr" rotWithShape="0">
              <a:schemeClr val="bg2"/>
            </a:outerShdw>
          </a:effectLst>
        </p:spPr>
        <p:txBody>
          <a:bodyPr>
            <a:spAutoFit/>
          </a:bodyPr>
          <a:lstStyle/>
          <a:p>
            <a:pPr algn="ctr" eaLnBrk="0" hangingPunct="0">
              <a:spcBef>
                <a:spcPct val="0"/>
              </a:spcBef>
              <a:defRPr/>
            </a:pPr>
            <a:r>
              <a:rPr lang="ja-JP" altLang="en-US" sz="1800" b="1" dirty="0">
                <a:solidFill>
                  <a:schemeClr val="bg1"/>
                </a:solidFill>
                <a:latin typeface="Verdana" pitchFamily="34" charset="0"/>
              </a:rPr>
              <a:t>最新ご採用例</a:t>
            </a:r>
            <a:endParaRPr lang="en-US" altLang="ja-JP" sz="1800" b="1" dirty="0">
              <a:solidFill>
                <a:schemeClr val="bg1"/>
              </a:solidFill>
              <a:latin typeface="Verdana" pitchFamily="34" charset="0"/>
            </a:endParaRPr>
          </a:p>
        </p:txBody>
      </p:sp>
      <p:grpSp>
        <p:nvGrpSpPr>
          <p:cNvPr id="2" name="グループ化 21"/>
          <p:cNvGrpSpPr>
            <a:grpSpLocks/>
          </p:cNvGrpSpPr>
          <p:nvPr/>
        </p:nvGrpSpPr>
        <p:grpSpPr bwMode="auto">
          <a:xfrm>
            <a:off x="482600" y="962025"/>
            <a:ext cx="3990975" cy="5287963"/>
            <a:chOff x="629938" y="996521"/>
            <a:chExt cx="4275695" cy="5626597"/>
          </a:xfrm>
        </p:grpSpPr>
        <p:pic>
          <p:nvPicPr>
            <p:cNvPr id="78" name="Picture 2"/>
            <p:cNvPicPr>
              <a:picLocks noChangeAspect="1" noChangeArrowheads="1"/>
            </p:cNvPicPr>
            <p:nvPr/>
          </p:nvPicPr>
          <p:blipFill>
            <a:blip r:embed="rId3" cstate="print"/>
            <a:srcRect/>
            <a:stretch>
              <a:fillRect/>
            </a:stretch>
          </p:blipFill>
          <p:spPr bwMode="auto">
            <a:xfrm>
              <a:off x="629938" y="996521"/>
              <a:ext cx="4275695" cy="3480217"/>
            </a:xfrm>
            <a:prstGeom prst="rect">
              <a:avLst/>
            </a:prstGeom>
            <a:noFill/>
            <a:ln w="9525">
              <a:noFill/>
              <a:miter lim="800000"/>
              <a:headEnd/>
              <a:tailEnd/>
            </a:ln>
          </p:spPr>
        </p:pic>
        <p:pic>
          <p:nvPicPr>
            <p:cNvPr id="79" name="Picture 3"/>
            <p:cNvPicPr>
              <a:picLocks noChangeAspect="1" noChangeArrowheads="1"/>
            </p:cNvPicPr>
            <p:nvPr/>
          </p:nvPicPr>
          <p:blipFill>
            <a:blip r:embed="rId4" cstate="print"/>
            <a:srcRect/>
            <a:stretch>
              <a:fillRect/>
            </a:stretch>
          </p:blipFill>
          <p:spPr bwMode="auto">
            <a:xfrm>
              <a:off x="667266" y="4448432"/>
              <a:ext cx="4226010" cy="2174686"/>
            </a:xfrm>
            <a:prstGeom prst="rect">
              <a:avLst/>
            </a:prstGeom>
            <a:noFill/>
            <a:ln w="9525">
              <a:noFill/>
              <a:miter lim="800000"/>
              <a:headEnd/>
              <a:tailEnd/>
            </a:ln>
          </p:spPr>
        </p:pic>
      </p:grpSp>
      <p:cxnSp>
        <p:nvCxnSpPr>
          <p:cNvPr id="80" name="直線コネクタ 79"/>
          <p:cNvCxnSpPr/>
          <p:nvPr/>
        </p:nvCxnSpPr>
        <p:spPr>
          <a:xfrm>
            <a:off x="228600" y="866775"/>
            <a:ext cx="8626475" cy="1588"/>
          </a:xfrm>
          <a:prstGeom prst="line">
            <a:avLst/>
          </a:prstGeom>
        </p:spPr>
        <p:style>
          <a:lnRef idx="1">
            <a:schemeClr val="accent6"/>
          </a:lnRef>
          <a:fillRef idx="0">
            <a:schemeClr val="accent6"/>
          </a:fillRef>
          <a:effectRef idx="0">
            <a:schemeClr val="accent6"/>
          </a:effectRef>
          <a:fontRef idx="minor">
            <a:schemeClr val="tx1"/>
          </a:fontRef>
        </p:style>
      </p:cxnSp>
      <p:sp>
        <p:nvSpPr>
          <p:cNvPr id="81" name="テキスト ボックス 19"/>
          <p:cNvSpPr txBox="1">
            <a:spLocks noChangeArrowheads="1"/>
          </p:cNvSpPr>
          <p:nvPr/>
        </p:nvSpPr>
        <p:spPr bwMode="auto">
          <a:xfrm>
            <a:off x="4840288" y="2163763"/>
            <a:ext cx="4076700" cy="822325"/>
          </a:xfrm>
          <a:prstGeom prst="rect">
            <a:avLst/>
          </a:prstGeom>
          <a:noFill/>
          <a:ln w="9525">
            <a:noFill/>
            <a:miter lim="800000"/>
            <a:headEnd/>
            <a:tailEnd/>
          </a:ln>
        </p:spPr>
        <p:txBody>
          <a:bodyPr>
            <a:spAutoFit/>
          </a:bodyPr>
          <a:lstStyle/>
          <a:p>
            <a:pPr>
              <a:spcBef>
                <a:spcPct val="0"/>
              </a:spcBef>
            </a:pPr>
            <a:r>
              <a:rPr lang="ja-JP" altLang="en-US" sz="2400" b="1"/>
              <a:t>案件対応依頼を受けた日から</a:t>
            </a:r>
            <a:r>
              <a:rPr lang="en-US" altLang="ja-JP" sz="2400" b="1"/>
              <a:t>3</a:t>
            </a:r>
            <a:r>
              <a:rPr lang="ja-JP" altLang="en-US" sz="2400" b="1"/>
              <a:t>週間で開発完了</a:t>
            </a:r>
          </a:p>
        </p:txBody>
      </p:sp>
      <p:sp>
        <p:nvSpPr>
          <p:cNvPr id="82" name="Text Box 14"/>
          <p:cNvSpPr txBox="1">
            <a:spLocks noChangeArrowheads="1"/>
          </p:cNvSpPr>
          <p:nvPr/>
        </p:nvSpPr>
        <p:spPr bwMode="auto">
          <a:xfrm>
            <a:off x="4897438" y="1265238"/>
            <a:ext cx="4116387" cy="457200"/>
          </a:xfrm>
          <a:prstGeom prst="rect">
            <a:avLst/>
          </a:prstGeom>
          <a:noFill/>
          <a:ln w="9525">
            <a:noFill/>
            <a:miter lim="800000"/>
            <a:headEnd/>
            <a:tailEnd/>
          </a:ln>
          <a:effectLst>
            <a:prstShdw prst="shdw17" dist="17961" dir="2700000">
              <a:srgbClr val="708688"/>
            </a:prstShdw>
          </a:effectLst>
        </p:spPr>
        <p:txBody>
          <a:bodyPr>
            <a:spAutoFit/>
          </a:bodyPr>
          <a:lstStyle/>
          <a:p>
            <a:pPr>
              <a:spcBef>
                <a:spcPct val="0"/>
              </a:spcBef>
              <a:defRPr/>
            </a:pPr>
            <a:r>
              <a:rPr lang="en-US" altLang="ja-JP" sz="2400" b="1">
                <a:solidFill>
                  <a:srgbClr val="FF0000"/>
                </a:solidFill>
                <a:latin typeface="Arial" charset="0"/>
              </a:rPr>
              <a:t>7</a:t>
            </a:r>
            <a:r>
              <a:rPr lang="ja-JP" altLang="en-US" sz="2400" b="1">
                <a:solidFill>
                  <a:srgbClr val="FF0000"/>
                </a:solidFill>
                <a:latin typeface="Arial" charset="0"/>
              </a:rPr>
              <a:t>月</a:t>
            </a:r>
            <a:r>
              <a:rPr lang="en-US" altLang="ja-JP" sz="2400" b="1">
                <a:solidFill>
                  <a:srgbClr val="FF0000"/>
                </a:solidFill>
                <a:latin typeface="Arial" charset="0"/>
              </a:rPr>
              <a:t>1</a:t>
            </a:r>
            <a:r>
              <a:rPr lang="ja-JP" altLang="en-US" sz="2400" b="1">
                <a:solidFill>
                  <a:srgbClr val="FF0000"/>
                </a:solidFill>
                <a:latin typeface="Arial" charset="0"/>
              </a:rPr>
              <a:t>日から本番運用開始！</a:t>
            </a:r>
            <a:endParaRPr lang="ja-JP" altLang="en-US" sz="2400">
              <a:solidFill>
                <a:srgbClr val="FF0000"/>
              </a:solidFill>
              <a:latin typeface="Arial" charset="0"/>
            </a:endParaRPr>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
          <p:cNvSpPr txBox="1">
            <a:spLocks noChangeArrowheads="1"/>
          </p:cNvSpPr>
          <p:nvPr/>
        </p:nvSpPr>
        <p:spPr bwMode="auto">
          <a:xfrm>
            <a:off x="3670300" y="2351088"/>
            <a:ext cx="5226050" cy="1803400"/>
          </a:xfrm>
          <a:prstGeom prst="rect">
            <a:avLst/>
          </a:prstGeom>
          <a:noFill/>
          <a:ln w="12700">
            <a:noFill/>
            <a:miter lim="800000"/>
            <a:headEnd/>
            <a:tailEnd/>
          </a:ln>
        </p:spPr>
        <p:txBody>
          <a:bodyPr>
            <a:spAutoFit/>
          </a:bodyPr>
          <a:lstStyle/>
          <a:p>
            <a:pPr marL="190500" indent="-190500">
              <a:spcBef>
                <a:spcPct val="50000"/>
              </a:spcBef>
              <a:buClr>
                <a:srgbClr val="003366"/>
              </a:buClr>
            </a:pPr>
            <a:r>
              <a:rPr kumimoji="1" lang="ja-JP" altLang="en-US" sz="1600" b="1">
                <a:solidFill>
                  <a:srgbClr val="0070C0"/>
                </a:solidFill>
                <a:latin typeface="HGPｺﾞｼｯｸE" pitchFamily="50" charset="-128"/>
                <a:ea typeface="HGPｺﾞｼｯｸE" pitchFamily="50" charset="-128"/>
              </a:rPr>
              <a:t>短期間でのシステム構築・サービス提供の実現</a:t>
            </a:r>
            <a:r>
              <a:rPr kumimoji="1" lang="ja-JP" altLang="en-US" sz="1600" b="1">
                <a:latin typeface="HGPｺﾞｼｯｸE" pitchFamily="50" charset="-128"/>
                <a:ea typeface="HGPｺﾞｼｯｸE" pitchFamily="50" charset="-128"/>
              </a:rPr>
              <a:t>　　　　　　　　　　　　</a:t>
            </a:r>
            <a:endParaRPr kumimoji="1" lang="en-US" altLang="ja-JP" sz="1600" b="1">
              <a:latin typeface="HGPｺﾞｼｯｸE" pitchFamily="50" charset="-128"/>
              <a:ea typeface="HGPｺﾞｼｯｸE" pitchFamily="50" charset="-128"/>
            </a:endParaRPr>
          </a:p>
          <a:p>
            <a:pPr marL="190500" indent="-190500">
              <a:spcBef>
                <a:spcPct val="50000"/>
              </a:spcBef>
              <a:buClr>
                <a:srgbClr val="003366"/>
              </a:buClr>
            </a:pPr>
            <a:r>
              <a:rPr kumimoji="1" lang="en-US" altLang="ja-JP" sz="1600" b="1">
                <a:latin typeface="HGPｺﾞｼｯｸE" pitchFamily="50" charset="-128"/>
                <a:ea typeface="HGPｺﾞｼｯｸE" pitchFamily="50" charset="-128"/>
              </a:rPr>
              <a:t>  </a:t>
            </a:r>
            <a:r>
              <a:rPr kumimoji="1" lang="ja-JP" altLang="en-US" sz="1600" b="1">
                <a:latin typeface="HGPｺﾞｼｯｸE" pitchFamily="50" charset="-128"/>
                <a:ea typeface="HGPｺﾞｼｯｸE" pitchFamily="50" charset="-128"/>
              </a:rPr>
              <a:t>（「お客様の声」管理システム：開発導入　約３か月）</a:t>
            </a:r>
            <a:endParaRPr kumimoji="1" lang="en-US" altLang="ja-JP" sz="1600" b="1">
              <a:latin typeface="HGPｺﾞｼｯｸE" pitchFamily="50" charset="-128"/>
              <a:ea typeface="HGPｺﾞｼｯｸE" pitchFamily="50" charset="-128"/>
            </a:endParaRPr>
          </a:p>
          <a:p>
            <a:pPr marL="190500" indent="-190500">
              <a:spcBef>
                <a:spcPct val="50000"/>
              </a:spcBef>
              <a:buClr>
                <a:srgbClr val="003366"/>
              </a:buClr>
            </a:pPr>
            <a:r>
              <a:rPr kumimoji="1" lang="ja-JP" altLang="en-US" sz="1600" b="1">
                <a:solidFill>
                  <a:srgbClr val="0070C0"/>
                </a:solidFill>
                <a:latin typeface="HGPｺﾞｼｯｸE" pitchFamily="50" charset="-128"/>
                <a:ea typeface="HGPｺﾞｼｯｸE" pitchFamily="50" charset="-128"/>
              </a:rPr>
              <a:t>カスタマイズ（入力画面、項目変更・追加など）の容易性</a:t>
            </a:r>
          </a:p>
          <a:p>
            <a:pPr marL="190500" indent="-190500">
              <a:spcBef>
                <a:spcPct val="50000"/>
              </a:spcBef>
              <a:buClr>
                <a:srgbClr val="003366"/>
              </a:buClr>
            </a:pPr>
            <a:r>
              <a:rPr kumimoji="1" lang="ja-JP" altLang="en-US" sz="1600" b="1">
                <a:solidFill>
                  <a:srgbClr val="0070C0"/>
                </a:solidFill>
                <a:latin typeface="HGPｺﾞｼｯｸE" pitchFamily="50" charset="-128"/>
                <a:ea typeface="HGPｺﾞｼｯｸE" pitchFamily="50" charset="-128"/>
              </a:rPr>
              <a:t>堅牢なデータセンター設備　セキュリティー・コスト</a:t>
            </a:r>
            <a:r>
              <a:rPr kumimoji="1" lang="ja-JP" altLang="en-US" sz="1600" b="1">
                <a:latin typeface="HGPｺﾞｼｯｸE" pitchFamily="50" charset="-128"/>
                <a:ea typeface="HGPｺﾞｼｯｸE" pitchFamily="50" charset="-128"/>
              </a:rPr>
              <a:t>　　　　　　　　　　</a:t>
            </a:r>
            <a:endParaRPr kumimoji="1" lang="en-US" altLang="ja-JP" sz="1600" b="1">
              <a:latin typeface="HGPｺﾞｼｯｸE" pitchFamily="50" charset="-128"/>
              <a:ea typeface="HGPｺﾞｼｯｸE" pitchFamily="50" charset="-128"/>
            </a:endParaRPr>
          </a:p>
          <a:p>
            <a:pPr marL="190500" indent="-190500">
              <a:spcBef>
                <a:spcPct val="50000"/>
              </a:spcBef>
              <a:buClr>
                <a:srgbClr val="003366"/>
              </a:buClr>
            </a:pPr>
            <a:r>
              <a:rPr kumimoji="1" lang="en-US" altLang="ja-JP" sz="1600" b="1">
                <a:latin typeface="HGPｺﾞｼｯｸE" pitchFamily="50" charset="-128"/>
                <a:ea typeface="HGPｺﾞｼｯｸE" pitchFamily="50" charset="-128"/>
              </a:rPr>
              <a:t>  </a:t>
            </a:r>
            <a:r>
              <a:rPr kumimoji="1" lang="ja-JP" altLang="en-US" sz="1600" b="1">
                <a:latin typeface="HGPｺﾞｼｯｸE" pitchFamily="50" charset="-128"/>
                <a:ea typeface="HGPｺﾞｼｯｸE" pitchFamily="50" charset="-128"/>
              </a:rPr>
              <a:t>（利用開始前に米国センターを見学・実態検証実施）</a:t>
            </a:r>
            <a:endParaRPr kumimoji="1" lang="en-US" altLang="ja-JP" sz="1600" b="1">
              <a:latin typeface="HGPｺﾞｼｯｸE" pitchFamily="50" charset="-128"/>
              <a:ea typeface="HGPｺﾞｼｯｸE" pitchFamily="50" charset="-128"/>
            </a:endParaRPr>
          </a:p>
        </p:txBody>
      </p:sp>
      <p:sp>
        <p:nvSpPr>
          <p:cNvPr id="29699" name="Text Box 4"/>
          <p:cNvSpPr txBox="1">
            <a:spLocks noChangeArrowheads="1"/>
          </p:cNvSpPr>
          <p:nvPr/>
        </p:nvSpPr>
        <p:spPr bwMode="auto">
          <a:xfrm>
            <a:off x="1169988" y="4997450"/>
            <a:ext cx="7729537" cy="581025"/>
          </a:xfrm>
          <a:prstGeom prst="rect">
            <a:avLst/>
          </a:prstGeom>
          <a:noFill/>
          <a:ln w="9525">
            <a:noFill/>
            <a:miter lim="800000"/>
            <a:headEnd/>
            <a:tailEnd/>
          </a:ln>
        </p:spPr>
        <p:txBody>
          <a:bodyPr>
            <a:spAutoFit/>
          </a:bodyPr>
          <a:lstStyle/>
          <a:p>
            <a:pPr>
              <a:spcBef>
                <a:spcPct val="50000"/>
              </a:spcBef>
            </a:pPr>
            <a:r>
              <a:rPr kumimoji="1" lang="ja-JP" altLang="en-US" sz="1600" b="1">
                <a:latin typeface="HGPｺﾞｼｯｸE" pitchFamily="50" charset="-128"/>
                <a:ea typeface="HGPｺﾞｼｯｸE" pitchFamily="50" charset="-128"/>
              </a:rPr>
              <a:t>　　郵政公社の擁する</a:t>
            </a:r>
            <a:r>
              <a:rPr kumimoji="1" lang="en-US" altLang="ja-JP" sz="1600" b="1">
                <a:latin typeface="HGPｺﾞｼｯｸE" pitchFamily="50" charset="-128"/>
                <a:ea typeface="HGPｺﾞｼｯｸE" pitchFamily="50" charset="-128"/>
              </a:rPr>
              <a:t>26</a:t>
            </a:r>
            <a:r>
              <a:rPr kumimoji="1" lang="ja-JP" altLang="en-US" sz="1600" b="1">
                <a:latin typeface="HGPｺﾞｼｯｸE" pitchFamily="50" charset="-128"/>
                <a:ea typeface="HGPｺﾞｼｯｸE" pitchFamily="50" charset="-128"/>
              </a:rPr>
              <a:t>万人の</a:t>
            </a:r>
            <a:r>
              <a:rPr kumimoji="1" lang="ja-JP" altLang="en-US" sz="1600" b="1">
                <a:solidFill>
                  <a:srgbClr val="FF0000"/>
                </a:solidFill>
                <a:latin typeface="HGPｺﾞｼｯｸE" pitchFamily="50" charset="-128"/>
                <a:ea typeface="HGPｺﾞｼｯｸE" pitchFamily="50" charset="-128"/>
              </a:rPr>
              <a:t>職員の業務革新、民間企業の営業手法の導入を短期間で行い、スピードある変革を進めるには</a:t>
            </a:r>
            <a:r>
              <a:rPr kumimoji="1" lang="en-US" altLang="ja-JP" sz="1600" b="1">
                <a:solidFill>
                  <a:srgbClr val="FF0000"/>
                </a:solidFill>
                <a:latin typeface="HGPｺﾞｼｯｸE" pitchFamily="50" charset="-128"/>
                <a:ea typeface="HGPｺﾞｼｯｸE" pitchFamily="50" charset="-128"/>
              </a:rPr>
              <a:t>Salesforce</a:t>
            </a:r>
            <a:r>
              <a:rPr kumimoji="1" lang="ja-JP" altLang="en-US" sz="1600" b="1">
                <a:solidFill>
                  <a:srgbClr val="FF0000"/>
                </a:solidFill>
                <a:latin typeface="HGPｺﾞｼｯｸE" pitchFamily="50" charset="-128"/>
                <a:ea typeface="HGPｺﾞｼｯｸE" pitchFamily="50" charset="-128"/>
              </a:rPr>
              <a:t>以外ない</a:t>
            </a:r>
            <a:r>
              <a:rPr kumimoji="1" lang="ja-JP" altLang="en-US" sz="1600" b="1">
                <a:latin typeface="HGPｺﾞｼｯｸE" pitchFamily="50" charset="-128"/>
                <a:ea typeface="HGPｺﾞｼｯｸE" pitchFamily="50" charset="-128"/>
              </a:rPr>
              <a:t>と判断しました。</a:t>
            </a:r>
          </a:p>
        </p:txBody>
      </p:sp>
      <p:pic>
        <p:nvPicPr>
          <p:cNvPr id="29700" name="Picture 6" descr="右コロン"/>
          <p:cNvPicPr>
            <a:picLocks noChangeAspect="1" noChangeArrowheads="1"/>
          </p:cNvPicPr>
          <p:nvPr/>
        </p:nvPicPr>
        <p:blipFill>
          <a:blip r:embed="rId3" cstate="print"/>
          <a:srcRect/>
          <a:stretch>
            <a:fillRect/>
          </a:stretch>
        </p:blipFill>
        <p:spPr bwMode="auto">
          <a:xfrm>
            <a:off x="7850188" y="5326063"/>
            <a:ext cx="209550" cy="184150"/>
          </a:xfrm>
          <a:prstGeom prst="rect">
            <a:avLst/>
          </a:prstGeom>
          <a:noFill/>
          <a:ln w="9525">
            <a:noFill/>
            <a:miter lim="800000"/>
            <a:headEnd/>
            <a:tailEnd/>
          </a:ln>
        </p:spPr>
      </p:pic>
      <p:pic>
        <p:nvPicPr>
          <p:cNvPr id="29701" name="Picture 7" descr="左コロン"/>
          <p:cNvPicPr>
            <a:picLocks noChangeAspect="1" noChangeArrowheads="1"/>
          </p:cNvPicPr>
          <p:nvPr/>
        </p:nvPicPr>
        <p:blipFill>
          <a:blip r:embed="rId4" cstate="print"/>
          <a:srcRect/>
          <a:stretch>
            <a:fillRect/>
          </a:stretch>
        </p:blipFill>
        <p:spPr bwMode="auto">
          <a:xfrm>
            <a:off x="1290638" y="5040313"/>
            <a:ext cx="179387" cy="157162"/>
          </a:xfrm>
          <a:prstGeom prst="rect">
            <a:avLst/>
          </a:prstGeom>
          <a:noFill/>
          <a:ln w="9525">
            <a:noFill/>
            <a:miter lim="800000"/>
            <a:headEnd/>
            <a:tailEnd/>
          </a:ln>
        </p:spPr>
      </p:pic>
      <p:sp>
        <p:nvSpPr>
          <p:cNvPr id="29702" name="Text Box 8"/>
          <p:cNvSpPr txBox="1">
            <a:spLocks noChangeArrowheads="1"/>
          </p:cNvSpPr>
          <p:nvPr/>
        </p:nvSpPr>
        <p:spPr bwMode="auto">
          <a:xfrm>
            <a:off x="1211263" y="1143000"/>
            <a:ext cx="4795837" cy="396875"/>
          </a:xfrm>
          <a:prstGeom prst="rect">
            <a:avLst/>
          </a:prstGeom>
          <a:noFill/>
          <a:ln w="9525">
            <a:noFill/>
            <a:miter lim="800000"/>
            <a:headEnd/>
            <a:tailEnd/>
          </a:ln>
        </p:spPr>
        <p:txBody>
          <a:bodyPr wrap="none">
            <a:spAutoFit/>
          </a:bodyPr>
          <a:lstStyle/>
          <a:p>
            <a:r>
              <a:rPr kumimoji="1" lang="en-US" altLang="ja-JP" b="1">
                <a:latin typeface="HGPｺﾞｼｯｸE" pitchFamily="50" charset="-128"/>
                <a:ea typeface="HGPｺﾞｼｯｸE" pitchFamily="50" charset="-128"/>
              </a:rPr>
              <a:t>｢</a:t>
            </a:r>
            <a:r>
              <a:rPr kumimoji="1" lang="ja-JP" altLang="en-US" b="1">
                <a:latin typeface="HGPｺﾞｼｯｸE" pitchFamily="50" charset="-128"/>
                <a:ea typeface="HGPｺﾞｼｯｸE" pitchFamily="50" charset="-128"/>
              </a:rPr>
              <a:t>顧客管理システム」として利用　</a:t>
            </a:r>
            <a:r>
              <a:rPr kumimoji="1" lang="en-US" altLang="ja-JP" sz="2000" b="1">
                <a:solidFill>
                  <a:srgbClr val="FF3300"/>
                </a:solidFill>
                <a:latin typeface="HGPｺﾞｼｯｸE" pitchFamily="50" charset="-128"/>
                <a:ea typeface="HGPｺﾞｼｯｸE" pitchFamily="50" charset="-128"/>
              </a:rPr>
              <a:t>5,200</a:t>
            </a:r>
            <a:r>
              <a:rPr kumimoji="1" lang="ja-JP" altLang="en-US" sz="2000" b="1">
                <a:solidFill>
                  <a:srgbClr val="FF3300"/>
                </a:solidFill>
                <a:latin typeface="HGPｺﾞｼｯｸE" pitchFamily="50" charset="-128"/>
                <a:ea typeface="HGPｺﾞｼｯｸE" pitchFamily="50" charset="-128"/>
              </a:rPr>
              <a:t>ﾕｰｻﾞ＋</a:t>
            </a:r>
          </a:p>
        </p:txBody>
      </p:sp>
      <p:pic>
        <p:nvPicPr>
          <p:cNvPr id="29703" name="Picture 10"/>
          <p:cNvPicPr>
            <a:picLocks noChangeAspect="1" noChangeArrowheads="1"/>
          </p:cNvPicPr>
          <p:nvPr/>
        </p:nvPicPr>
        <p:blipFill>
          <a:blip r:embed="rId5" cstate="print"/>
          <a:srcRect/>
          <a:stretch>
            <a:fillRect/>
          </a:stretch>
        </p:blipFill>
        <p:spPr bwMode="auto">
          <a:xfrm>
            <a:off x="7256463" y="284163"/>
            <a:ext cx="1639887" cy="393700"/>
          </a:xfrm>
          <a:prstGeom prst="rect">
            <a:avLst/>
          </a:prstGeom>
          <a:noFill/>
          <a:ln w="9525" algn="ctr">
            <a:noFill/>
            <a:miter lim="800000"/>
            <a:headEnd/>
            <a:tailEnd/>
          </a:ln>
        </p:spPr>
      </p:pic>
      <p:sp>
        <p:nvSpPr>
          <p:cNvPr id="29704" name="Text Box 13"/>
          <p:cNvSpPr txBox="1">
            <a:spLocks noChangeArrowheads="1"/>
          </p:cNvSpPr>
          <p:nvPr/>
        </p:nvSpPr>
        <p:spPr bwMode="auto">
          <a:xfrm>
            <a:off x="1255713" y="1600200"/>
            <a:ext cx="5618162" cy="396875"/>
          </a:xfrm>
          <a:prstGeom prst="rect">
            <a:avLst/>
          </a:prstGeom>
          <a:noFill/>
          <a:ln w="9525">
            <a:noFill/>
            <a:miter lim="800000"/>
            <a:headEnd/>
            <a:tailEnd/>
          </a:ln>
        </p:spPr>
        <p:txBody>
          <a:bodyPr wrap="none">
            <a:spAutoFit/>
          </a:bodyPr>
          <a:lstStyle/>
          <a:p>
            <a:r>
              <a:rPr kumimoji="1" lang="en-US" altLang="ja-JP" b="1">
                <a:latin typeface="HGPｺﾞｼｯｸE" pitchFamily="50" charset="-128"/>
                <a:ea typeface="HGPｺﾞｼｯｸE" pitchFamily="50" charset="-128"/>
              </a:rPr>
              <a:t>｢</a:t>
            </a:r>
            <a:r>
              <a:rPr kumimoji="1" lang="ja-JP" altLang="en-US" b="1">
                <a:latin typeface="HGPｺﾞｼｯｸE" pitchFamily="50" charset="-128"/>
                <a:ea typeface="HGPｺﾞｼｯｸE" pitchFamily="50" charset="-128"/>
              </a:rPr>
              <a:t>お客様の声」管理システムとして利用</a:t>
            </a:r>
            <a:r>
              <a:rPr kumimoji="1" lang="ja-JP" altLang="en-US" sz="2000" b="1">
                <a:latin typeface="HGPｺﾞｼｯｸE" pitchFamily="50" charset="-128"/>
                <a:ea typeface="HGPｺﾞｼｯｸE" pitchFamily="50" charset="-128"/>
              </a:rPr>
              <a:t>　</a:t>
            </a:r>
            <a:r>
              <a:rPr kumimoji="1" lang="en-US" altLang="ja-JP" sz="2000" b="1">
                <a:solidFill>
                  <a:srgbClr val="FF3300"/>
                </a:solidFill>
                <a:latin typeface="HGPｺﾞｼｯｸE" pitchFamily="50" charset="-128"/>
                <a:ea typeface="HGPｺﾞｼｯｸE" pitchFamily="50" charset="-128"/>
              </a:rPr>
              <a:t>57,000</a:t>
            </a:r>
            <a:r>
              <a:rPr kumimoji="1" lang="ja-JP" altLang="en-US" sz="2000" b="1">
                <a:solidFill>
                  <a:srgbClr val="FF3300"/>
                </a:solidFill>
                <a:latin typeface="HGPｺﾞｼｯｸE" pitchFamily="50" charset="-128"/>
                <a:ea typeface="HGPｺﾞｼｯｸE" pitchFamily="50" charset="-128"/>
              </a:rPr>
              <a:t>ﾕｰｻﾞ＋</a:t>
            </a:r>
          </a:p>
        </p:txBody>
      </p:sp>
      <p:cxnSp>
        <p:nvCxnSpPr>
          <p:cNvPr id="14" name="直線コネクタ 13"/>
          <p:cNvCxnSpPr/>
          <p:nvPr/>
        </p:nvCxnSpPr>
        <p:spPr>
          <a:xfrm>
            <a:off x="228600" y="866775"/>
            <a:ext cx="8626475" cy="1588"/>
          </a:xfrm>
          <a:prstGeom prst="line">
            <a:avLst/>
          </a:prstGeom>
        </p:spPr>
        <p:style>
          <a:lnRef idx="1">
            <a:schemeClr val="accent6"/>
          </a:lnRef>
          <a:fillRef idx="0">
            <a:schemeClr val="accent6"/>
          </a:fillRef>
          <a:effectRef idx="0">
            <a:schemeClr val="accent6"/>
          </a:effectRef>
          <a:fontRef idx="minor">
            <a:schemeClr val="tx1"/>
          </a:fontRef>
        </p:style>
      </p:cxnSp>
      <p:sp>
        <p:nvSpPr>
          <p:cNvPr id="29706" name="Title 3"/>
          <p:cNvSpPr txBox="1">
            <a:spLocks/>
          </p:cNvSpPr>
          <p:nvPr/>
        </p:nvSpPr>
        <p:spPr bwMode="auto">
          <a:xfrm>
            <a:off x="187325" y="187325"/>
            <a:ext cx="6732588" cy="554038"/>
          </a:xfrm>
          <a:prstGeom prst="rect">
            <a:avLst/>
          </a:prstGeom>
          <a:noFill/>
          <a:ln w="9525">
            <a:noFill/>
            <a:miter lim="800000"/>
            <a:headEnd/>
            <a:tailEnd/>
          </a:ln>
        </p:spPr>
        <p:txBody>
          <a:bodyPr anchor="ctr"/>
          <a:lstStyle/>
          <a:p>
            <a:pPr eaLnBrk="0" hangingPunct="0"/>
            <a:r>
              <a:rPr lang="ja-JP" altLang="en-US" sz="2400" b="1">
                <a:solidFill>
                  <a:schemeClr val="tx2"/>
                </a:solidFill>
                <a:latin typeface="HGPｺﾞｼｯｸE" pitchFamily="50" charset="-128"/>
                <a:ea typeface="HGPｺﾞｼｯｸE" pitchFamily="50" charset="-128"/>
              </a:rPr>
              <a:t>郵便局株式会社：　民営化に伴う緊急対応　</a:t>
            </a:r>
          </a:p>
        </p:txBody>
      </p:sp>
      <p:sp>
        <p:nvSpPr>
          <p:cNvPr id="29707" name="Rectangle 5"/>
          <p:cNvSpPr>
            <a:spLocks noChangeArrowheads="1"/>
          </p:cNvSpPr>
          <p:nvPr/>
        </p:nvSpPr>
        <p:spPr bwMode="auto">
          <a:xfrm>
            <a:off x="1298575" y="5700713"/>
            <a:ext cx="6732588" cy="304800"/>
          </a:xfrm>
          <a:prstGeom prst="rect">
            <a:avLst/>
          </a:prstGeom>
          <a:noFill/>
          <a:ln w="9525">
            <a:noFill/>
            <a:miter lim="800000"/>
            <a:headEnd/>
            <a:tailEnd/>
          </a:ln>
        </p:spPr>
        <p:txBody>
          <a:bodyPr>
            <a:spAutoFit/>
          </a:bodyPr>
          <a:lstStyle/>
          <a:p>
            <a:r>
              <a:rPr lang="ja-JP" altLang="en-US" sz="1400" b="1">
                <a:latin typeface="HGPｺﾞｼｯｸE" pitchFamily="50" charset="-128"/>
                <a:ea typeface="HGPｺﾞｼｯｸE" pitchFamily="50" charset="-128"/>
              </a:rPr>
              <a:t>専務執行役員、</a:t>
            </a:r>
            <a:r>
              <a:rPr lang="en-US" altLang="ja-JP" sz="1400" b="1">
                <a:latin typeface="HGPｺﾞｼｯｸE" pitchFamily="50" charset="-128"/>
                <a:ea typeface="HGPｺﾞｼｯｸE" pitchFamily="50" charset="-128"/>
              </a:rPr>
              <a:t>CIO</a:t>
            </a:r>
            <a:r>
              <a:rPr lang="ja-JP" altLang="en-US" sz="1400" b="1">
                <a:latin typeface="HGPｺﾞｼｯｸE" pitchFamily="50" charset="-128"/>
                <a:ea typeface="HGPｺﾞｼｯｸE" pitchFamily="50" charset="-128"/>
              </a:rPr>
              <a:t>　岩崎　明氏　（郵便局会社、郵貯銀行　担当） </a:t>
            </a:r>
            <a:endParaRPr lang="en-US" altLang="ja-JP" sz="1400" b="1">
              <a:latin typeface="HGPｺﾞｼｯｸE" pitchFamily="50" charset="-128"/>
              <a:ea typeface="HGPｺﾞｼｯｸE" pitchFamily="50" charset="-128"/>
            </a:endParaRPr>
          </a:p>
        </p:txBody>
      </p:sp>
      <p:sp>
        <p:nvSpPr>
          <p:cNvPr id="17" name="Text Box 369"/>
          <p:cNvSpPr txBox="1">
            <a:spLocks noChangeArrowheads="1"/>
          </p:cNvSpPr>
          <p:nvPr/>
        </p:nvSpPr>
        <p:spPr bwMode="auto">
          <a:xfrm>
            <a:off x="230188" y="746125"/>
            <a:ext cx="696912" cy="346075"/>
          </a:xfrm>
          <a:prstGeom prst="rect">
            <a:avLst/>
          </a:prstGeom>
          <a:solidFill>
            <a:srgbClr val="00B0F0"/>
          </a:solidFill>
          <a:ln w="9525">
            <a:solidFill>
              <a:srgbClr val="0070C0"/>
            </a:solidFill>
            <a:miter lim="800000"/>
            <a:headEnd/>
            <a:tailEnd/>
          </a:ln>
          <a:effectLst>
            <a:outerShdw dist="35921" dir="2700000" algn="ctr" rotWithShape="0">
              <a:schemeClr val="bg2"/>
            </a:outerShdw>
          </a:effectLst>
        </p:spPr>
        <p:txBody>
          <a:bodyPr>
            <a:spAutoFit/>
          </a:bodyPr>
          <a:lstStyle/>
          <a:p>
            <a:pPr algn="ctr" eaLnBrk="0" hangingPunct="0">
              <a:defRPr/>
            </a:pPr>
            <a:r>
              <a:rPr lang="ja-JP" altLang="en-US" sz="1600" b="1">
                <a:solidFill>
                  <a:schemeClr val="bg1"/>
                </a:solidFill>
                <a:latin typeface="HGPｺﾞｼｯｸE" pitchFamily="50" charset="-128"/>
                <a:ea typeface="HGPｺﾞｼｯｸE" pitchFamily="50" charset="-128"/>
              </a:rPr>
              <a:t>事例</a:t>
            </a:r>
            <a:endParaRPr lang="en-US" altLang="ja-JP" sz="1600" b="1">
              <a:solidFill>
                <a:schemeClr val="bg1"/>
              </a:solidFill>
              <a:latin typeface="HGPｺﾞｼｯｸE" pitchFamily="50" charset="-128"/>
              <a:ea typeface="HGPｺﾞｼｯｸE" pitchFamily="50" charset="-128"/>
            </a:endParaRPr>
          </a:p>
        </p:txBody>
      </p:sp>
      <p:pic>
        <p:nvPicPr>
          <p:cNvPr id="18" name="Picture 13"/>
          <p:cNvPicPr>
            <a:picLocks noChangeAspect="1" noChangeArrowheads="1"/>
          </p:cNvPicPr>
          <p:nvPr/>
        </p:nvPicPr>
        <p:blipFill>
          <a:blip r:embed="rId6" cstate="print"/>
          <a:srcRect/>
          <a:stretch>
            <a:fillRect/>
          </a:stretch>
        </p:blipFill>
        <p:spPr bwMode="auto">
          <a:xfrm>
            <a:off x="666750" y="2259013"/>
            <a:ext cx="2693988" cy="252888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3" cstate="print"/>
          <a:srcRect/>
          <a:stretch>
            <a:fillRect/>
          </a:stretch>
        </p:blipFill>
        <p:spPr bwMode="auto">
          <a:xfrm>
            <a:off x="1074738" y="2324100"/>
            <a:ext cx="4673600" cy="2428875"/>
          </a:xfrm>
          <a:prstGeom prst="rect">
            <a:avLst/>
          </a:prstGeom>
          <a:ln>
            <a:noFill/>
          </a:ln>
          <a:effectLst>
            <a:outerShdw blurRad="292100" dist="139700" dir="2700000" algn="tl" rotWithShape="0">
              <a:srgbClr val="333333">
                <a:alpha val="65000"/>
              </a:srgbClr>
            </a:outerShdw>
          </a:effectLst>
        </p:spPr>
      </p:pic>
      <p:sp>
        <p:nvSpPr>
          <p:cNvPr id="30723" name="Rectangle 4"/>
          <p:cNvSpPr>
            <a:spLocks noChangeArrowheads="1"/>
          </p:cNvSpPr>
          <p:nvPr/>
        </p:nvSpPr>
        <p:spPr bwMode="auto">
          <a:xfrm>
            <a:off x="874713" y="4903788"/>
            <a:ext cx="7527925" cy="1389062"/>
          </a:xfrm>
          <a:prstGeom prst="rect">
            <a:avLst/>
          </a:prstGeom>
          <a:noFill/>
          <a:ln w="9525">
            <a:noFill/>
            <a:miter lim="800000"/>
            <a:headEnd/>
            <a:tailEnd/>
          </a:ln>
        </p:spPr>
        <p:txBody>
          <a:bodyPr anchor="ctr">
            <a:spAutoFit/>
          </a:bodyPr>
          <a:lstStyle/>
          <a:p>
            <a:pPr>
              <a:lnSpc>
                <a:spcPct val="120000"/>
              </a:lnSpc>
            </a:pPr>
            <a:r>
              <a:rPr lang="ja-JP" altLang="en-US" sz="1200" b="1">
                <a:latin typeface="HGPｺﾞｼｯｸE" pitchFamily="50" charset="-128"/>
                <a:ea typeface="HGPｺﾞｼｯｸE" pitchFamily="50" charset="-128"/>
                <a:cs typeface="Arial" pitchFamily="34" charset="0"/>
              </a:rPr>
              <a:t>自分の声を届けたいと考えている米国民は、現在稼動中の</a:t>
            </a:r>
            <a:r>
              <a:rPr lang="en-US" altLang="ja-JP" sz="1200" b="1">
                <a:solidFill>
                  <a:srgbClr val="0066FF"/>
                </a:solidFill>
                <a:latin typeface="HGPｺﾞｼｯｸE" pitchFamily="50" charset="-128"/>
                <a:ea typeface="HGPｺﾞｼｯｸE" pitchFamily="50" charset="-128"/>
                <a:cs typeface="Arial" pitchFamily="34" charset="0"/>
                <a:hlinkClick r:id="rId4"/>
              </a:rPr>
              <a:t>http://citizensbriefingbook.change.gov</a:t>
            </a:r>
            <a:r>
              <a:rPr lang="ja-JP" altLang="en-US" sz="1200" b="1">
                <a:latin typeface="HGPｺﾞｼｯｸE" pitchFamily="50" charset="-128"/>
                <a:ea typeface="HGPｺﾞｼｯｸE" pitchFamily="50" charset="-128"/>
                <a:cs typeface="Arial" pitchFamily="34" charset="0"/>
              </a:rPr>
              <a:t>へアクセスし、自分のアイデアを簡単に書き込むことができます。また他のユーザが書き込んだアイデアを読み、気に入ったアイデアの支持率を上げることもできます。コミュニティの参加メンバーの間で、最も支持されたアイデアは、リストのトップに表示されます。このようにして</a:t>
            </a:r>
            <a:r>
              <a:rPr lang="ja-JP" altLang="en-US" sz="1200" b="1">
                <a:solidFill>
                  <a:srgbClr val="FF0000"/>
                </a:solidFill>
                <a:latin typeface="HGPｺﾞｼｯｸE" pitchFamily="50" charset="-128"/>
                <a:ea typeface="HGPｺﾞｼｯｸE" pitchFamily="50" charset="-128"/>
                <a:cs typeface="Arial" pitchFamily="34" charset="0"/>
              </a:rPr>
              <a:t>選ばれた上位のアイデアは、</a:t>
            </a:r>
            <a:r>
              <a:rPr lang="en-US" altLang="ja-JP" sz="1200" b="1">
                <a:solidFill>
                  <a:srgbClr val="FF0000"/>
                </a:solidFill>
                <a:latin typeface="HGPｺﾞｼｯｸE" pitchFamily="50" charset="-128"/>
                <a:ea typeface="HGPｺﾞｼｯｸE" pitchFamily="50" charset="-128"/>
                <a:cs typeface="Arial" pitchFamily="34" charset="0"/>
              </a:rPr>
              <a:t>『The Citizen</a:t>
            </a:r>
            <a:r>
              <a:rPr lang="en-US" altLang="ja-JP" sz="1200" b="1">
                <a:solidFill>
                  <a:srgbClr val="FF0000"/>
                </a:solidFill>
                <a:ea typeface="HGPｺﾞｼｯｸE" pitchFamily="50" charset="-128"/>
                <a:cs typeface="Arial" pitchFamily="34" charset="0"/>
              </a:rPr>
              <a:t>‘</a:t>
            </a:r>
            <a:r>
              <a:rPr lang="en-US" altLang="ja-JP" sz="1200" b="1">
                <a:solidFill>
                  <a:srgbClr val="FF0000"/>
                </a:solidFill>
                <a:latin typeface="HGPｺﾞｼｯｸE" pitchFamily="50" charset="-128"/>
                <a:ea typeface="HGPｺﾞｼｯｸE" pitchFamily="50" charset="-128"/>
                <a:cs typeface="Arial" pitchFamily="34" charset="0"/>
              </a:rPr>
              <a:t>s Briefing Book』</a:t>
            </a:r>
            <a:r>
              <a:rPr lang="ja-JP" altLang="en-US" sz="1200" b="1">
                <a:solidFill>
                  <a:srgbClr val="FF0000"/>
                </a:solidFill>
                <a:latin typeface="HGPｺﾞｼｯｸE" pitchFamily="50" charset="-128"/>
                <a:ea typeface="HGPｺﾞｼｯｸE" pitchFamily="50" charset="-128"/>
                <a:cs typeface="Arial" pitchFamily="34" charset="0"/>
              </a:rPr>
              <a:t>（国民のブリーフィング・ブック）という名の国民の声をまとめた資料としてオバマ次期大統領と閣僚へ、就任式後に直接届けられます。 </a:t>
            </a:r>
            <a:r>
              <a:rPr lang="ja-JP" altLang="en-US" sz="1200" b="1">
                <a:latin typeface="HGPｺﾞｼｯｸE" pitchFamily="50" charset="-128"/>
                <a:ea typeface="HGPｺﾞｼｯｸE" pitchFamily="50" charset="-128"/>
                <a:cs typeface="Arial" pitchFamily="34" charset="0"/>
              </a:rPr>
              <a:t>　</a:t>
            </a:r>
            <a:r>
              <a:rPr lang="en-US" altLang="ja-JP" sz="1100" b="1">
                <a:latin typeface="HGPｺﾞｼｯｸE" pitchFamily="50" charset="-128"/>
                <a:ea typeface="HGPｺﾞｼｯｸE" pitchFamily="50" charset="-128"/>
                <a:cs typeface="Arial" pitchFamily="34" charset="0"/>
              </a:rPr>
              <a:t>2009</a:t>
            </a:r>
            <a:r>
              <a:rPr lang="ja-JP" altLang="en-US" sz="1100" b="1">
                <a:latin typeface="HGPｺﾞｼｯｸE" pitchFamily="50" charset="-128"/>
                <a:ea typeface="HGPｺﾞｼｯｸE" pitchFamily="50" charset="-128"/>
                <a:cs typeface="Arial" pitchFamily="34" charset="0"/>
              </a:rPr>
              <a:t>年</a:t>
            </a:r>
            <a:r>
              <a:rPr lang="en-US" altLang="ja-JP" sz="1100" b="1">
                <a:latin typeface="HGPｺﾞｼｯｸE" pitchFamily="50" charset="-128"/>
                <a:ea typeface="HGPｺﾞｼｯｸE" pitchFamily="50" charset="-128"/>
                <a:cs typeface="Arial" pitchFamily="34" charset="0"/>
              </a:rPr>
              <a:t>1</a:t>
            </a:r>
            <a:r>
              <a:rPr lang="ja-JP" altLang="en-US" sz="1100" b="1">
                <a:latin typeface="HGPｺﾞｼｯｸE" pitchFamily="50" charset="-128"/>
                <a:ea typeface="HGPｺﾞｼｯｸE" pitchFamily="50" charset="-128"/>
                <a:cs typeface="Arial" pitchFamily="34" charset="0"/>
              </a:rPr>
              <a:t>月</a:t>
            </a:r>
            <a:r>
              <a:rPr lang="en-US" altLang="ja-JP" sz="1100" b="1">
                <a:latin typeface="HGPｺﾞｼｯｸE" pitchFamily="50" charset="-128"/>
                <a:ea typeface="HGPｺﾞｼｯｸE" pitchFamily="50" charset="-128"/>
                <a:cs typeface="Arial" pitchFamily="34" charset="0"/>
              </a:rPr>
              <a:t>16</a:t>
            </a:r>
            <a:r>
              <a:rPr lang="ja-JP" altLang="en-US" sz="1100" b="1">
                <a:latin typeface="HGPｺﾞｼｯｸE" pitchFamily="50" charset="-128"/>
                <a:ea typeface="HGPｺﾞｼｯｸE" pitchFamily="50" charset="-128"/>
                <a:cs typeface="Arial" pitchFamily="34" charset="0"/>
              </a:rPr>
              <a:t>日　弊社ニュースリリースより（妙訳）</a:t>
            </a:r>
          </a:p>
        </p:txBody>
      </p:sp>
      <p:pic>
        <p:nvPicPr>
          <p:cNvPr id="13317" name="Picture 5"/>
          <p:cNvPicPr>
            <a:picLocks noChangeAspect="1" noChangeArrowheads="1"/>
          </p:cNvPicPr>
          <p:nvPr/>
        </p:nvPicPr>
        <p:blipFill>
          <a:blip r:embed="rId5" cstate="print"/>
          <a:srcRect/>
          <a:stretch>
            <a:fillRect/>
          </a:stretch>
        </p:blipFill>
        <p:spPr bwMode="auto">
          <a:xfrm>
            <a:off x="5237163" y="2814638"/>
            <a:ext cx="3236912" cy="1989137"/>
          </a:xfrm>
          <a:prstGeom prst="rect">
            <a:avLst/>
          </a:prstGeom>
          <a:ln>
            <a:noFill/>
          </a:ln>
          <a:effectLst>
            <a:outerShdw blurRad="292100" dist="139700" dir="2700000" algn="tl" rotWithShape="0">
              <a:srgbClr val="333333">
                <a:alpha val="65000"/>
              </a:srgbClr>
            </a:outerShdw>
          </a:effectLst>
        </p:spPr>
      </p:pic>
      <p:sp>
        <p:nvSpPr>
          <p:cNvPr id="30725" name="タイトル 5"/>
          <p:cNvSpPr>
            <a:spLocks noGrp="1"/>
          </p:cNvSpPr>
          <p:nvPr>
            <p:ph type="title"/>
          </p:nvPr>
        </p:nvSpPr>
        <p:spPr>
          <a:xfrm>
            <a:off x="190500" y="136525"/>
            <a:ext cx="8470900" cy="628650"/>
          </a:xfrm>
        </p:spPr>
        <p:txBody>
          <a:bodyPr/>
          <a:lstStyle/>
          <a:p>
            <a:r>
              <a:rPr lang="ja-JP" altLang="en-US" sz="2400" smtClean="0">
                <a:latin typeface="HGPｺﾞｼｯｸE" pitchFamily="50" charset="-128"/>
                <a:ea typeface="HGPｺﾞｼｯｸE" pitchFamily="50" charset="-128"/>
              </a:rPr>
              <a:t>オバマ大統領：　</a:t>
            </a:r>
            <a:r>
              <a:rPr lang="en-US" altLang="ja-JP" sz="2400" smtClean="0">
                <a:solidFill>
                  <a:schemeClr val="accent2"/>
                </a:solidFill>
                <a:latin typeface="HGPｺﾞｼｯｸE" pitchFamily="50" charset="-128"/>
                <a:ea typeface="HGPｺﾞｼｯｸE" pitchFamily="50" charset="-128"/>
              </a:rPr>
              <a:t>『CHANGE.GOV』</a:t>
            </a:r>
            <a:r>
              <a:rPr lang="ja-JP" altLang="en-US" sz="2400" smtClean="0">
                <a:latin typeface="HGPｺﾞｼｯｸE" pitchFamily="50" charset="-128"/>
                <a:ea typeface="HGPｺﾞｼｯｸE" pitchFamily="50" charset="-128"/>
              </a:rPr>
              <a:t>で国民の声を収集</a:t>
            </a:r>
            <a:endParaRPr kumimoji="1" lang="ja-JP" altLang="en-US" sz="2400" smtClean="0">
              <a:latin typeface="HGPｺﾞｼｯｸE" pitchFamily="50" charset="-128"/>
              <a:ea typeface="HGPｺﾞｼｯｸE" pitchFamily="50" charset="-128"/>
            </a:endParaRPr>
          </a:p>
        </p:txBody>
      </p:sp>
      <p:sp>
        <p:nvSpPr>
          <p:cNvPr id="30726" name="テキスト ボックス 6"/>
          <p:cNvSpPr txBox="1">
            <a:spLocks noChangeArrowheads="1"/>
          </p:cNvSpPr>
          <p:nvPr/>
        </p:nvSpPr>
        <p:spPr bwMode="auto">
          <a:xfrm>
            <a:off x="5832475" y="1568450"/>
            <a:ext cx="4359275" cy="1314450"/>
          </a:xfrm>
          <a:prstGeom prst="rect">
            <a:avLst/>
          </a:prstGeom>
          <a:noFill/>
          <a:ln w="9525">
            <a:noFill/>
            <a:miter lim="800000"/>
            <a:headEnd/>
            <a:tailEnd/>
          </a:ln>
        </p:spPr>
        <p:txBody>
          <a:bodyPr>
            <a:spAutoFit/>
          </a:bodyPr>
          <a:lstStyle/>
          <a:p>
            <a:pPr>
              <a:lnSpc>
                <a:spcPct val="115000"/>
              </a:lnSpc>
            </a:pPr>
            <a:r>
              <a:rPr lang="en-US" altLang="ja-JP" sz="1400" b="1">
                <a:solidFill>
                  <a:srgbClr val="0070C0"/>
                </a:solidFill>
                <a:latin typeface="HGPｺﾞｼｯｸE" pitchFamily="50" charset="-128"/>
                <a:ea typeface="HGPｺﾞｼｯｸE" pitchFamily="50" charset="-128"/>
              </a:rPr>
              <a:t>4</a:t>
            </a:r>
            <a:r>
              <a:rPr lang="ja-JP" altLang="en-US" sz="1400" b="1">
                <a:solidFill>
                  <a:srgbClr val="0070C0"/>
                </a:solidFill>
                <a:latin typeface="HGPｺﾞｼｯｸE" pitchFamily="50" charset="-128"/>
                <a:ea typeface="HGPｺﾞｼｯｸE" pitchFamily="50" charset="-128"/>
              </a:rPr>
              <a:t>週間で導入完了（技術者</a:t>
            </a:r>
            <a:r>
              <a:rPr lang="en-US" altLang="ja-JP" sz="1400" b="1">
                <a:solidFill>
                  <a:srgbClr val="0070C0"/>
                </a:solidFill>
                <a:latin typeface="HGPｺﾞｼｯｸE" pitchFamily="50" charset="-128"/>
                <a:ea typeface="HGPｺﾞｼｯｸE" pitchFamily="50" charset="-128"/>
              </a:rPr>
              <a:t>2</a:t>
            </a:r>
            <a:r>
              <a:rPr lang="ja-JP" altLang="en-US" sz="1400" b="1">
                <a:solidFill>
                  <a:srgbClr val="0070C0"/>
                </a:solidFill>
                <a:latin typeface="HGPｺﾞｼｯｸE" pitchFamily="50" charset="-128"/>
                <a:ea typeface="HGPｺﾞｼｯｸE" pitchFamily="50" charset="-128"/>
              </a:rPr>
              <a:t>名）</a:t>
            </a:r>
            <a:endParaRPr lang="en-US" altLang="ja-JP" sz="1400" b="1">
              <a:solidFill>
                <a:srgbClr val="0070C0"/>
              </a:solidFill>
              <a:latin typeface="HGPｺﾞｼｯｸE" pitchFamily="50" charset="-128"/>
              <a:ea typeface="HGPｺﾞｼｯｸE" pitchFamily="50" charset="-128"/>
            </a:endParaRPr>
          </a:p>
          <a:p>
            <a:pPr>
              <a:lnSpc>
                <a:spcPct val="115000"/>
              </a:lnSpc>
            </a:pPr>
            <a:r>
              <a:rPr lang="ja-JP" altLang="en-US" sz="1400" b="1">
                <a:solidFill>
                  <a:srgbClr val="0070C0"/>
                </a:solidFill>
                <a:latin typeface="HGPｺﾞｼｯｸE" pitchFamily="50" charset="-128"/>
                <a:ea typeface="HGPｺﾞｼｯｸE" pitchFamily="50" charset="-128"/>
              </a:rPr>
              <a:t>開設直後の</a:t>
            </a:r>
            <a:r>
              <a:rPr lang="en-US" altLang="ja-JP" sz="1400" b="1">
                <a:solidFill>
                  <a:srgbClr val="0070C0"/>
                </a:solidFill>
                <a:latin typeface="HGPｺﾞｼｯｸE" pitchFamily="50" charset="-128"/>
                <a:ea typeface="HGPｺﾞｼｯｸE" pitchFamily="50" charset="-128"/>
              </a:rPr>
              <a:t>4</a:t>
            </a:r>
            <a:r>
              <a:rPr lang="ja-JP" altLang="en-US" sz="1400" b="1">
                <a:solidFill>
                  <a:srgbClr val="0070C0"/>
                </a:solidFill>
                <a:latin typeface="HGPｺﾞｼｯｸE" pitchFamily="50" charset="-128"/>
                <a:ea typeface="HGPｺﾞｼｯｸE" pitchFamily="50" charset="-128"/>
              </a:rPr>
              <a:t>日間で</a:t>
            </a:r>
            <a:r>
              <a:rPr lang="en-US" altLang="ja-JP" sz="1400" b="1">
                <a:solidFill>
                  <a:srgbClr val="0070C0"/>
                </a:solidFill>
                <a:latin typeface="HGPｺﾞｼｯｸE" pitchFamily="50" charset="-128"/>
                <a:ea typeface="HGPｺﾞｼｯｸE" pitchFamily="50" charset="-128"/>
              </a:rPr>
              <a:t>30,000</a:t>
            </a:r>
            <a:r>
              <a:rPr lang="ja-JP" altLang="en-US" sz="1400" b="1">
                <a:solidFill>
                  <a:srgbClr val="0070C0"/>
                </a:solidFill>
                <a:latin typeface="HGPｺﾞｼｯｸE" pitchFamily="50" charset="-128"/>
                <a:ea typeface="HGPｺﾞｼｯｸE" pitchFamily="50" charset="-128"/>
              </a:rPr>
              <a:t>・アイデア投稿</a:t>
            </a:r>
            <a:endParaRPr lang="en-US" altLang="ja-JP" sz="1400" b="1">
              <a:solidFill>
                <a:srgbClr val="0070C0"/>
              </a:solidFill>
              <a:latin typeface="HGPｺﾞｼｯｸE" pitchFamily="50" charset="-128"/>
              <a:ea typeface="HGPｺﾞｼｯｸE" pitchFamily="50" charset="-128"/>
            </a:endParaRPr>
          </a:p>
          <a:p>
            <a:pPr>
              <a:lnSpc>
                <a:spcPct val="115000"/>
              </a:lnSpc>
            </a:pPr>
            <a:r>
              <a:rPr lang="ja-JP" altLang="en-US" sz="1400" b="1">
                <a:solidFill>
                  <a:srgbClr val="0070C0"/>
                </a:solidFill>
                <a:latin typeface="HGPｺﾞｼｯｸE" pitchFamily="50" charset="-128"/>
                <a:ea typeface="HGPｺﾞｼｯｸE" pitchFamily="50" charset="-128"/>
              </a:rPr>
              <a:t>開設</a:t>
            </a:r>
            <a:r>
              <a:rPr lang="en-US" altLang="ja-JP" sz="1400" b="1">
                <a:solidFill>
                  <a:srgbClr val="0070C0"/>
                </a:solidFill>
                <a:latin typeface="HGPｺﾞｼｯｸE" pitchFamily="50" charset="-128"/>
                <a:ea typeface="HGPｺﾞｼｯｸE" pitchFamily="50" charset="-128"/>
              </a:rPr>
              <a:t>4</a:t>
            </a:r>
            <a:r>
              <a:rPr lang="ja-JP" altLang="en-US" sz="1400" b="1">
                <a:solidFill>
                  <a:srgbClr val="0070C0"/>
                </a:solidFill>
                <a:latin typeface="HGPｺﾞｼｯｸE" pitchFamily="50" charset="-128"/>
                <a:ea typeface="HGPｺﾞｼｯｸE" pitchFamily="50" charset="-128"/>
              </a:rPr>
              <a:t>週間で</a:t>
            </a:r>
            <a:r>
              <a:rPr lang="en-US" altLang="ja-JP" sz="1400" b="1">
                <a:solidFill>
                  <a:srgbClr val="0070C0"/>
                </a:solidFill>
                <a:latin typeface="HGPｺﾞｼｯｸE" pitchFamily="50" charset="-128"/>
                <a:ea typeface="HGPｺﾞｼｯｸE" pitchFamily="50" charset="-128"/>
              </a:rPr>
              <a:t>44,000</a:t>
            </a:r>
          </a:p>
          <a:p>
            <a:pPr>
              <a:lnSpc>
                <a:spcPct val="115000"/>
              </a:lnSpc>
            </a:pPr>
            <a:r>
              <a:rPr lang="ja-JP" altLang="en-US" sz="1400" b="1">
                <a:solidFill>
                  <a:srgbClr val="0070C0"/>
                </a:solidFill>
                <a:latin typeface="HGPｺﾞｼｯｸE" pitchFamily="50" charset="-128"/>
                <a:ea typeface="HGPｺﾞｼｯｸE" pitchFamily="50" charset="-128"/>
              </a:rPr>
              <a:t>アイデア投稿（</a:t>
            </a:r>
            <a:r>
              <a:rPr lang="en-US" altLang="ja-JP" sz="1400" b="1">
                <a:solidFill>
                  <a:srgbClr val="0070C0"/>
                </a:solidFill>
                <a:latin typeface="HGPｺﾞｼｯｸE" pitchFamily="50" charset="-128"/>
                <a:ea typeface="HGPｺﾞｼｯｸE" pitchFamily="50" charset="-128"/>
              </a:rPr>
              <a:t>140</a:t>
            </a:r>
            <a:r>
              <a:rPr lang="ja-JP" altLang="en-US" sz="1400" b="1">
                <a:solidFill>
                  <a:srgbClr val="0070C0"/>
                </a:solidFill>
                <a:latin typeface="HGPｺﾞｼｯｸE" pitchFamily="50" charset="-128"/>
                <a:ea typeface="HGPｺﾞｼｯｸE" pitchFamily="50" charset="-128"/>
              </a:rPr>
              <a:t>万投票）</a:t>
            </a:r>
            <a:endParaRPr lang="en-US" altLang="ja-JP" sz="1400" b="1">
              <a:solidFill>
                <a:srgbClr val="0070C0"/>
              </a:solidFill>
              <a:latin typeface="HGPｺﾞｼｯｸE" pitchFamily="50" charset="-128"/>
              <a:ea typeface="HGPｺﾞｼｯｸE" pitchFamily="50" charset="-128"/>
            </a:endParaRPr>
          </a:p>
          <a:p>
            <a:pPr>
              <a:lnSpc>
                <a:spcPct val="115000"/>
              </a:lnSpc>
            </a:pPr>
            <a:endParaRPr lang="en-US" altLang="ja-JP" sz="1400" b="1">
              <a:solidFill>
                <a:srgbClr val="0070C0"/>
              </a:solidFill>
              <a:latin typeface="HGPｺﾞｼｯｸE" pitchFamily="50" charset="-128"/>
              <a:ea typeface="HGPｺﾞｼｯｸE" pitchFamily="50" charset="-128"/>
            </a:endParaRPr>
          </a:p>
        </p:txBody>
      </p:sp>
      <p:cxnSp>
        <p:nvCxnSpPr>
          <p:cNvPr id="9" name="直線コネクタ 8"/>
          <p:cNvCxnSpPr/>
          <p:nvPr/>
        </p:nvCxnSpPr>
        <p:spPr>
          <a:xfrm>
            <a:off x="228600" y="866775"/>
            <a:ext cx="8626475" cy="1588"/>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 Box 369"/>
          <p:cNvSpPr txBox="1">
            <a:spLocks noChangeArrowheads="1"/>
          </p:cNvSpPr>
          <p:nvPr/>
        </p:nvSpPr>
        <p:spPr bwMode="auto">
          <a:xfrm>
            <a:off x="230188" y="746125"/>
            <a:ext cx="696912" cy="346075"/>
          </a:xfrm>
          <a:prstGeom prst="rect">
            <a:avLst/>
          </a:prstGeom>
          <a:solidFill>
            <a:srgbClr val="00B0F0"/>
          </a:solidFill>
          <a:ln w="9525">
            <a:solidFill>
              <a:srgbClr val="0070C0"/>
            </a:solidFill>
            <a:miter lim="800000"/>
            <a:headEnd/>
            <a:tailEnd/>
          </a:ln>
          <a:effectLst>
            <a:outerShdw dist="35921" dir="2700000" algn="ctr" rotWithShape="0">
              <a:schemeClr val="bg2"/>
            </a:outerShdw>
          </a:effectLst>
        </p:spPr>
        <p:txBody>
          <a:bodyPr>
            <a:spAutoFit/>
          </a:bodyPr>
          <a:lstStyle/>
          <a:p>
            <a:pPr algn="ctr" eaLnBrk="0" hangingPunct="0">
              <a:defRPr/>
            </a:pPr>
            <a:r>
              <a:rPr lang="ja-JP" altLang="en-US" sz="1600" b="1">
                <a:solidFill>
                  <a:schemeClr val="bg1"/>
                </a:solidFill>
                <a:latin typeface="HGPｺﾞｼｯｸE" pitchFamily="50" charset="-128"/>
                <a:ea typeface="HGPｺﾞｼｯｸE" pitchFamily="50" charset="-128"/>
              </a:rPr>
              <a:t>事例</a:t>
            </a:r>
            <a:endParaRPr lang="en-US" altLang="ja-JP" sz="1600" b="1">
              <a:solidFill>
                <a:schemeClr val="bg1"/>
              </a:solidFill>
              <a:latin typeface="HGPｺﾞｼｯｸE" pitchFamily="50" charset="-128"/>
              <a:ea typeface="HGPｺﾞｼｯｸE" pitchFamily="50" charset="-128"/>
            </a:endParaRPr>
          </a:p>
        </p:txBody>
      </p:sp>
      <p:sp>
        <p:nvSpPr>
          <p:cNvPr id="30729" name="正方形/長方形 12"/>
          <p:cNvSpPr>
            <a:spLocks noChangeArrowheads="1"/>
          </p:cNvSpPr>
          <p:nvPr/>
        </p:nvSpPr>
        <p:spPr bwMode="auto">
          <a:xfrm>
            <a:off x="1074738" y="912813"/>
            <a:ext cx="7586662" cy="581025"/>
          </a:xfrm>
          <a:prstGeom prst="rect">
            <a:avLst/>
          </a:prstGeom>
          <a:noFill/>
          <a:ln w="9525">
            <a:noFill/>
            <a:miter lim="800000"/>
            <a:headEnd/>
            <a:tailEnd/>
          </a:ln>
        </p:spPr>
        <p:txBody>
          <a:bodyPr>
            <a:spAutoFit/>
          </a:bodyPr>
          <a:lstStyle/>
          <a:p>
            <a:r>
              <a:rPr lang="ja-JP" altLang="en-US" sz="1600">
                <a:latin typeface="HGPｺﾞｼｯｸE" pitchFamily="50" charset="-128"/>
                <a:ea typeface="HGPｺﾞｼｯｸE" pitchFamily="50" charset="-128"/>
              </a:rPr>
              <a:t>オバマ大統領の政権移行チームが、セールスフォース・ドットコムと連携、 </a:t>
            </a:r>
            <a:br>
              <a:rPr lang="ja-JP" altLang="en-US" sz="1600">
                <a:latin typeface="HGPｺﾞｼｯｸE" pitchFamily="50" charset="-128"/>
                <a:ea typeface="HGPｺﾞｼｯｸE" pitchFamily="50" charset="-128"/>
              </a:rPr>
            </a:br>
            <a:r>
              <a:rPr lang="ja-JP" altLang="en-US" sz="1600">
                <a:latin typeface="HGPｺﾞｼｯｸE" pitchFamily="50" charset="-128"/>
                <a:ea typeface="HGPｺﾞｼｯｸE" pitchFamily="50" charset="-128"/>
              </a:rPr>
              <a:t>大衆が生み出す知恵を活用し、史上初の「</a:t>
            </a:r>
            <a:r>
              <a:rPr lang="en-US" altLang="ja-JP" sz="1600">
                <a:latin typeface="HGPｺﾞｼｯｸE" pitchFamily="50" charset="-128"/>
                <a:ea typeface="HGPｺﾞｼｯｸE" pitchFamily="50" charset="-128"/>
              </a:rPr>
              <a:t>Citizen's Briefing Book</a:t>
            </a:r>
            <a:r>
              <a:rPr lang="ja-JP" altLang="en-US" sz="1600">
                <a:latin typeface="HGPｺﾞｼｯｸE" pitchFamily="50" charset="-128"/>
                <a:ea typeface="HGPｺﾞｼｯｸE" pitchFamily="50" charset="-128"/>
              </a:rPr>
              <a:t>」を作成</a:t>
            </a:r>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49"/>
          <p:cNvGrpSpPr>
            <a:grpSpLocks/>
          </p:cNvGrpSpPr>
          <p:nvPr/>
        </p:nvGrpSpPr>
        <p:grpSpPr bwMode="auto">
          <a:xfrm>
            <a:off x="1697038" y="3448050"/>
            <a:ext cx="5630862" cy="2471738"/>
            <a:chOff x="1376363" y="2281238"/>
            <a:chExt cx="6400800" cy="2835275"/>
          </a:xfrm>
        </p:grpSpPr>
        <p:sp>
          <p:nvSpPr>
            <p:cNvPr id="35848" name="AutoShape 7"/>
            <p:cNvSpPr>
              <a:spLocks noChangeArrowheads="1"/>
            </p:cNvSpPr>
            <p:nvPr/>
          </p:nvSpPr>
          <p:spPr bwMode="auto">
            <a:xfrm>
              <a:off x="2644775" y="2466975"/>
              <a:ext cx="1098550" cy="2586038"/>
            </a:xfrm>
            <a:prstGeom prst="roundRect">
              <a:avLst>
                <a:gd name="adj" fmla="val 9120"/>
              </a:avLst>
            </a:prstGeom>
            <a:solidFill>
              <a:schemeClr val="bg1">
                <a:alpha val="0"/>
              </a:schemeClr>
            </a:solidFill>
            <a:ln w="25400">
              <a:solidFill>
                <a:schemeClr val="bg2"/>
              </a:solidFill>
              <a:round/>
              <a:headEnd/>
              <a:tailEnd/>
            </a:ln>
          </p:spPr>
          <p:txBody>
            <a:bodyPr wrap="none" anchor="ctr"/>
            <a:lstStyle/>
            <a:p>
              <a:endParaRPr kumimoji="1" lang="ja-JP" altLang="en-US">
                <a:latin typeface="HGPｺﾞｼｯｸE" pitchFamily="50" charset="-128"/>
                <a:ea typeface="HGPｺﾞｼｯｸE" pitchFamily="50" charset="-128"/>
              </a:endParaRPr>
            </a:p>
          </p:txBody>
        </p:sp>
        <p:sp>
          <p:nvSpPr>
            <p:cNvPr id="35849" name="AutoShape 8"/>
            <p:cNvSpPr>
              <a:spLocks noChangeArrowheads="1"/>
            </p:cNvSpPr>
            <p:nvPr/>
          </p:nvSpPr>
          <p:spPr bwMode="auto">
            <a:xfrm>
              <a:off x="4000500" y="2303463"/>
              <a:ext cx="1100138" cy="1320800"/>
            </a:xfrm>
            <a:prstGeom prst="roundRect">
              <a:avLst>
                <a:gd name="adj" fmla="val 9120"/>
              </a:avLst>
            </a:prstGeom>
            <a:solidFill>
              <a:schemeClr val="bg1">
                <a:alpha val="50195"/>
              </a:schemeClr>
            </a:solidFill>
            <a:ln w="25400">
              <a:solidFill>
                <a:schemeClr val="bg2"/>
              </a:solidFill>
              <a:round/>
              <a:headEnd/>
              <a:tailEnd/>
            </a:ln>
          </p:spPr>
          <p:txBody>
            <a:bodyPr wrap="none" anchor="ctr"/>
            <a:lstStyle/>
            <a:p>
              <a:endParaRPr kumimoji="1" lang="ja-JP" altLang="en-US">
                <a:latin typeface="HGPｺﾞｼｯｸE" pitchFamily="50" charset="-128"/>
                <a:ea typeface="HGPｺﾞｼｯｸE" pitchFamily="50" charset="-128"/>
              </a:endParaRPr>
            </a:p>
          </p:txBody>
        </p:sp>
        <p:sp>
          <p:nvSpPr>
            <p:cNvPr id="35850" name="AutoShape 9"/>
            <p:cNvSpPr>
              <a:spLocks noChangeArrowheads="1"/>
            </p:cNvSpPr>
            <p:nvPr/>
          </p:nvSpPr>
          <p:spPr bwMode="auto">
            <a:xfrm>
              <a:off x="3973513" y="2297113"/>
              <a:ext cx="1144587" cy="246062"/>
            </a:xfrm>
            <a:prstGeom prst="roundRect">
              <a:avLst>
                <a:gd name="adj" fmla="val 16667"/>
              </a:avLst>
            </a:prstGeom>
            <a:solidFill>
              <a:schemeClr val="bg2"/>
            </a:solidFill>
            <a:ln w="9525">
              <a:solidFill>
                <a:schemeClr val="tx1"/>
              </a:solidFill>
              <a:round/>
              <a:headEnd/>
              <a:tailEnd/>
            </a:ln>
          </p:spPr>
          <p:txBody>
            <a:bodyPr wrap="none" anchor="ctr"/>
            <a:lstStyle/>
            <a:p>
              <a:pPr algn="ctr" eaLnBrk="0" hangingPunct="0"/>
              <a:r>
                <a:rPr lang="en-US" altLang="ja-JP" sz="800">
                  <a:solidFill>
                    <a:schemeClr val="bg1"/>
                  </a:solidFill>
                  <a:latin typeface="HGPｺﾞｼｯｸE" pitchFamily="50" charset="-128"/>
                  <a:ea typeface="HGPｺﾞｼｯｸE" pitchFamily="50" charset="-128"/>
                </a:rPr>
                <a:t>Transportation</a:t>
              </a:r>
              <a:endParaRPr lang="en-US" altLang="ja-JP" sz="800">
                <a:latin typeface="HGPｺﾞｼｯｸE" pitchFamily="50" charset="-128"/>
                <a:ea typeface="HGPｺﾞｼｯｸE" pitchFamily="50" charset="-128"/>
              </a:endParaRPr>
            </a:p>
          </p:txBody>
        </p:sp>
        <p:sp>
          <p:nvSpPr>
            <p:cNvPr id="35851" name="AutoShape 10"/>
            <p:cNvSpPr>
              <a:spLocks noChangeArrowheads="1"/>
            </p:cNvSpPr>
            <p:nvPr/>
          </p:nvSpPr>
          <p:spPr bwMode="auto">
            <a:xfrm>
              <a:off x="1395413" y="2328863"/>
              <a:ext cx="1031875" cy="2693987"/>
            </a:xfrm>
            <a:prstGeom prst="roundRect">
              <a:avLst>
                <a:gd name="adj" fmla="val 9120"/>
              </a:avLst>
            </a:prstGeom>
            <a:solidFill>
              <a:schemeClr val="bg1">
                <a:alpha val="50195"/>
              </a:schemeClr>
            </a:solidFill>
            <a:ln w="25400">
              <a:solidFill>
                <a:schemeClr val="bg2"/>
              </a:solidFill>
              <a:round/>
              <a:headEnd/>
              <a:tailEnd/>
            </a:ln>
          </p:spPr>
          <p:txBody>
            <a:bodyPr wrap="none" anchor="ctr"/>
            <a:lstStyle/>
            <a:p>
              <a:endParaRPr kumimoji="1" lang="ja-JP" altLang="en-US">
                <a:latin typeface="HGPｺﾞｼｯｸE" pitchFamily="50" charset="-128"/>
                <a:ea typeface="HGPｺﾞｼｯｸE" pitchFamily="50" charset="-128"/>
              </a:endParaRPr>
            </a:p>
          </p:txBody>
        </p:sp>
        <p:sp>
          <p:nvSpPr>
            <p:cNvPr id="35852" name="AutoShape 11"/>
            <p:cNvSpPr>
              <a:spLocks noChangeArrowheads="1"/>
            </p:cNvSpPr>
            <p:nvPr/>
          </p:nvSpPr>
          <p:spPr bwMode="auto">
            <a:xfrm>
              <a:off x="5372100" y="2341563"/>
              <a:ext cx="1127125" cy="2714625"/>
            </a:xfrm>
            <a:prstGeom prst="roundRect">
              <a:avLst>
                <a:gd name="adj" fmla="val 9120"/>
              </a:avLst>
            </a:prstGeom>
            <a:solidFill>
              <a:schemeClr val="bg1">
                <a:alpha val="50195"/>
              </a:schemeClr>
            </a:solidFill>
            <a:ln w="25400">
              <a:solidFill>
                <a:schemeClr val="bg2"/>
              </a:solidFill>
              <a:round/>
              <a:headEnd/>
              <a:tailEnd/>
            </a:ln>
          </p:spPr>
          <p:txBody>
            <a:bodyPr wrap="none" anchor="ctr"/>
            <a:lstStyle/>
            <a:p>
              <a:endParaRPr kumimoji="1" lang="ja-JP" altLang="en-US">
                <a:latin typeface="HGPｺﾞｼｯｸE" pitchFamily="50" charset="-128"/>
                <a:ea typeface="HGPｺﾞｼｯｸE" pitchFamily="50" charset="-128"/>
              </a:endParaRPr>
            </a:p>
          </p:txBody>
        </p:sp>
        <p:sp>
          <p:nvSpPr>
            <p:cNvPr id="35853" name="AutoShape 12"/>
            <p:cNvSpPr>
              <a:spLocks noChangeArrowheads="1"/>
            </p:cNvSpPr>
            <p:nvPr/>
          </p:nvSpPr>
          <p:spPr bwMode="auto">
            <a:xfrm>
              <a:off x="5345113" y="2289175"/>
              <a:ext cx="1181100" cy="276225"/>
            </a:xfrm>
            <a:prstGeom prst="roundRect">
              <a:avLst>
                <a:gd name="adj" fmla="val 16667"/>
              </a:avLst>
            </a:prstGeom>
            <a:solidFill>
              <a:schemeClr val="bg2"/>
            </a:solidFill>
            <a:ln w="9525">
              <a:solidFill>
                <a:schemeClr val="tx1"/>
              </a:solidFill>
              <a:round/>
              <a:headEnd/>
              <a:tailEnd/>
            </a:ln>
          </p:spPr>
          <p:txBody>
            <a:bodyPr wrap="none" anchor="ctr"/>
            <a:lstStyle/>
            <a:p>
              <a:pPr algn="ctr" eaLnBrk="0" hangingPunct="0"/>
              <a:r>
                <a:rPr lang="en-US" altLang="ja-JP" sz="800">
                  <a:solidFill>
                    <a:schemeClr val="bg1"/>
                  </a:solidFill>
                  <a:latin typeface="HGPｺﾞｼｯｸE" pitchFamily="50" charset="-128"/>
                  <a:ea typeface="HGPｺﾞｼｯｸE" pitchFamily="50" charset="-128"/>
                </a:rPr>
                <a:t>General </a:t>
              </a:r>
            </a:p>
            <a:p>
              <a:pPr algn="ctr" eaLnBrk="0" hangingPunct="0"/>
              <a:r>
                <a:rPr lang="en-US" altLang="ja-JP" sz="800">
                  <a:solidFill>
                    <a:schemeClr val="bg1"/>
                  </a:solidFill>
                  <a:latin typeface="HGPｺﾞｼｯｸE" pitchFamily="50" charset="-128"/>
                  <a:ea typeface="HGPｺﾞｼｯｸE" pitchFamily="50" charset="-128"/>
                </a:rPr>
                <a:t>Government</a:t>
              </a:r>
              <a:endParaRPr lang="en-US" altLang="ja-JP" sz="800">
                <a:latin typeface="HGPｺﾞｼｯｸE" pitchFamily="50" charset="-128"/>
                <a:ea typeface="HGPｺﾞｼｯｸE" pitchFamily="50" charset="-128"/>
              </a:endParaRPr>
            </a:p>
          </p:txBody>
        </p:sp>
        <p:pic>
          <p:nvPicPr>
            <p:cNvPr id="35854" name="Picture 13"/>
            <p:cNvPicPr>
              <a:picLocks noChangeAspect="1" noChangeArrowheads="1"/>
            </p:cNvPicPr>
            <p:nvPr/>
          </p:nvPicPr>
          <p:blipFill>
            <a:blip r:embed="rId3" cstate="print"/>
            <a:srcRect/>
            <a:stretch>
              <a:fillRect/>
            </a:stretch>
          </p:blipFill>
          <p:spPr bwMode="auto">
            <a:xfrm>
              <a:off x="4065588" y="2997200"/>
              <a:ext cx="942975" cy="246063"/>
            </a:xfrm>
            <a:prstGeom prst="rect">
              <a:avLst/>
            </a:prstGeom>
            <a:noFill/>
            <a:ln w="9525">
              <a:noFill/>
              <a:miter lim="800000"/>
              <a:headEnd/>
              <a:tailEnd/>
            </a:ln>
          </p:spPr>
        </p:pic>
        <p:pic>
          <p:nvPicPr>
            <p:cNvPr id="35855" name="Picture 14"/>
            <p:cNvPicPr>
              <a:picLocks noChangeAspect="1" noChangeArrowheads="1"/>
            </p:cNvPicPr>
            <p:nvPr/>
          </p:nvPicPr>
          <p:blipFill>
            <a:blip r:embed="rId4" cstate="print"/>
            <a:srcRect/>
            <a:stretch>
              <a:fillRect/>
            </a:stretch>
          </p:blipFill>
          <p:spPr bwMode="auto">
            <a:xfrm>
              <a:off x="4059238" y="2641600"/>
              <a:ext cx="947737" cy="292100"/>
            </a:xfrm>
            <a:prstGeom prst="rect">
              <a:avLst/>
            </a:prstGeom>
            <a:noFill/>
            <a:ln w="9525">
              <a:noFill/>
              <a:miter lim="800000"/>
              <a:headEnd/>
              <a:tailEnd/>
            </a:ln>
          </p:spPr>
        </p:pic>
        <p:pic>
          <p:nvPicPr>
            <p:cNvPr id="35856" name="Picture 15"/>
            <p:cNvPicPr>
              <a:picLocks noChangeAspect="1" noChangeArrowheads="1"/>
            </p:cNvPicPr>
            <p:nvPr/>
          </p:nvPicPr>
          <p:blipFill>
            <a:blip r:embed="rId5" cstate="print"/>
            <a:srcRect/>
            <a:stretch>
              <a:fillRect/>
            </a:stretch>
          </p:blipFill>
          <p:spPr bwMode="auto">
            <a:xfrm>
              <a:off x="4178300" y="3284538"/>
              <a:ext cx="739775" cy="307975"/>
            </a:xfrm>
            <a:prstGeom prst="rect">
              <a:avLst/>
            </a:prstGeom>
            <a:noFill/>
            <a:ln w="9525">
              <a:noFill/>
              <a:miter lim="800000"/>
              <a:headEnd/>
              <a:tailEnd/>
            </a:ln>
          </p:spPr>
        </p:pic>
        <p:pic>
          <p:nvPicPr>
            <p:cNvPr id="35857" name="Picture 16"/>
            <p:cNvPicPr>
              <a:picLocks noChangeAspect="1" noChangeArrowheads="1"/>
            </p:cNvPicPr>
            <p:nvPr/>
          </p:nvPicPr>
          <p:blipFill>
            <a:blip r:embed="rId6" cstate="print"/>
            <a:srcRect/>
            <a:stretch>
              <a:fillRect/>
            </a:stretch>
          </p:blipFill>
          <p:spPr bwMode="auto">
            <a:xfrm>
              <a:off x="1627188" y="3249613"/>
              <a:ext cx="746125" cy="382587"/>
            </a:xfrm>
            <a:prstGeom prst="rect">
              <a:avLst/>
            </a:prstGeom>
            <a:noFill/>
            <a:ln w="9525">
              <a:noFill/>
              <a:miter lim="800000"/>
              <a:headEnd/>
              <a:tailEnd/>
            </a:ln>
          </p:spPr>
        </p:pic>
        <p:pic>
          <p:nvPicPr>
            <p:cNvPr id="35858" name="Picture 17"/>
            <p:cNvPicPr>
              <a:picLocks noChangeAspect="1" noChangeArrowheads="1"/>
            </p:cNvPicPr>
            <p:nvPr/>
          </p:nvPicPr>
          <p:blipFill>
            <a:blip r:embed="rId7" cstate="print"/>
            <a:srcRect/>
            <a:stretch>
              <a:fillRect/>
            </a:stretch>
          </p:blipFill>
          <p:spPr bwMode="auto">
            <a:xfrm>
              <a:off x="3060700" y="3268663"/>
              <a:ext cx="576263" cy="558800"/>
            </a:xfrm>
            <a:prstGeom prst="rect">
              <a:avLst/>
            </a:prstGeom>
            <a:noFill/>
            <a:ln w="9525">
              <a:noFill/>
              <a:miter lim="800000"/>
              <a:headEnd/>
              <a:tailEnd/>
            </a:ln>
          </p:spPr>
        </p:pic>
        <p:pic>
          <p:nvPicPr>
            <p:cNvPr id="35859" name="Picture 18"/>
            <p:cNvPicPr>
              <a:picLocks noChangeAspect="1" noChangeArrowheads="1"/>
            </p:cNvPicPr>
            <p:nvPr/>
          </p:nvPicPr>
          <p:blipFill>
            <a:blip r:embed="rId8" cstate="print"/>
            <a:srcRect/>
            <a:stretch>
              <a:fillRect/>
            </a:stretch>
          </p:blipFill>
          <p:spPr bwMode="auto">
            <a:xfrm>
              <a:off x="5621338" y="2697163"/>
              <a:ext cx="560387" cy="534987"/>
            </a:xfrm>
            <a:prstGeom prst="rect">
              <a:avLst/>
            </a:prstGeom>
            <a:noFill/>
            <a:ln w="9525">
              <a:noFill/>
              <a:miter lim="800000"/>
              <a:headEnd/>
              <a:tailEnd/>
            </a:ln>
          </p:spPr>
        </p:pic>
        <p:pic>
          <p:nvPicPr>
            <p:cNvPr id="35860" name="Picture 19" descr="World Bank Group">
              <a:hlinkClick r:id="rId9"/>
            </p:cNvPr>
            <p:cNvPicPr>
              <a:picLocks noChangeAspect="1" noChangeArrowheads="1"/>
            </p:cNvPicPr>
            <p:nvPr/>
          </p:nvPicPr>
          <p:blipFill>
            <a:blip r:embed="rId10" cstate="print"/>
            <a:srcRect/>
            <a:stretch>
              <a:fillRect/>
            </a:stretch>
          </p:blipFill>
          <p:spPr bwMode="auto">
            <a:xfrm>
              <a:off x="5842000" y="4494213"/>
              <a:ext cx="542925" cy="463550"/>
            </a:xfrm>
            <a:prstGeom prst="rect">
              <a:avLst/>
            </a:prstGeom>
            <a:noFill/>
            <a:ln w="9525">
              <a:noFill/>
              <a:miter lim="800000"/>
              <a:headEnd/>
              <a:tailEnd/>
            </a:ln>
          </p:spPr>
        </p:pic>
        <p:pic>
          <p:nvPicPr>
            <p:cNvPr id="35861" name="Picture 20" descr="United States Environmental Protection Agency">
              <a:hlinkClick r:id="rId11"/>
            </p:cNvPr>
            <p:cNvPicPr>
              <a:picLocks noChangeAspect="1" noChangeArrowheads="1"/>
            </p:cNvPicPr>
            <p:nvPr/>
          </p:nvPicPr>
          <p:blipFill>
            <a:blip r:embed="rId12" cstate="print"/>
            <a:srcRect/>
            <a:stretch>
              <a:fillRect/>
            </a:stretch>
          </p:blipFill>
          <p:spPr bwMode="auto">
            <a:xfrm>
              <a:off x="2693988" y="2579688"/>
              <a:ext cx="636587" cy="623887"/>
            </a:xfrm>
            <a:prstGeom prst="rect">
              <a:avLst/>
            </a:prstGeom>
            <a:noFill/>
            <a:ln w="9525">
              <a:noFill/>
              <a:miter lim="800000"/>
              <a:headEnd/>
              <a:tailEnd/>
            </a:ln>
          </p:spPr>
        </p:pic>
        <p:pic>
          <p:nvPicPr>
            <p:cNvPr id="35862" name="Picture 21" descr="The Great Seal of Massachusetts"/>
            <p:cNvPicPr>
              <a:picLocks noChangeAspect="1" noChangeArrowheads="1"/>
            </p:cNvPicPr>
            <p:nvPr/>
          </p:nvPicPr>
          <p:blipFill>
            <a:blip r:embed="rId13" cstate="print"/>
            <a:srcRect/>
            <a:stretch>
              <a:fillRect/>
            </a:stretch>
          </p:blipFill>
          <p:spPr bwMode="auto">
            <a:xfrm>
              <a:off x="1665288" y="3929063"/>
              <a:ext cx="660400" cy="611187"/>
            </a:xfrm>
            <a:prstGeom prst="rect">
              <a:avLst/>
            </a:prstGeom>
            <a:noFill/>
            <a:ln w="9525">
              <a:noFill/>
              <a:miter lim="800000"/>
              <a:headEnd/>
              <a:tailEnd/>
            </a:ln>
          </p:spPr>
        </p:pic>
        <p:pic>
          <p:nvPicPr>
            <p:cNvPr id="35863" name="Picture 22"/>
            <p:cNvPicPr>
              <a:picLocks noChangeAspect="1" noChangeArrowheads="1"/>
            </p:cNvPicPr>
            <p:nvPr/>
          </p:nvPicPr>
          <p:blipFill>
            <a:blip r:embed="rId14" cstate="print"/>
            <a:srcRect/>
            <a:stretch>
              <a:fillRect/>
            </a:stretch>
          </p:blipFill>
          <p:spPr bwMode="auto">
            <a:xfrm>
              <a:off x="5421313" y="3425825"/>
              <a:ext cx="1028700" cy="293688"/>
            </a:xfrm>
            <a:prstGeom prst="rect">
              <a:avLst/>
            </a:prstGeom>
            <a:noFill/>
            <a:ln w="9525">
              <a:noFill/>
              <a:miter lim="800000"/>
              <a:headEnd/>
              <a:tailEnd/>
            </a:ln>
          </p:spPr>
        </p:pic>
        <p:pic>
          <p:nvPicPr>
            <p:cNvPr id="35864" name="Picture 23"/>
            <p:cNvPicPr>
              <a:picLocks noChangeAspect="1" noChangeArrowheads="1"/>
            </p:cNvPicPr>
            <p:nvPr/>
          </p:nvPicPr>
          <p:blipFill>
            <a:blip r:embed="rId15" cstate="print"/>
            <a:srcRect/>
            <a:stretch>
              <a:fillRect/>
            </a:stretch>
          </p:blipFill>
          <p:spPr bwMode="auto">
            <a:xfrm>
              <a:off x="2671763" y="4027488"/>
              <a:ext cx="1012825" cy="250825"/>
            </a:xfrm>
            <a:prstGeom prst="rect">
              <a:avLst/>
            </a:prstGeom>
            <a:noFill/>
            <a:ln w="9525">
              <a:noFill/>
              <a:miter lim="800000"/>
              <a:headEnd/>
              <a:tailEnd/>
            </a:ln>
          </p:spPr>
        </p:pic>
        <p:sp>
          <p:nvSpPr>
            <p:cNvPr id="35865" name="AutoShape 24"/>
            <p:cNvSpPr>
              <a:spLocks noChangeArrowheads="1"/>
            </p:cNvSpPr>
            <p:nvPr/>
          </p:nvSpPr>
          <p:spPr bwMode="auto">
            <a:xfrm>
              <a:off x="2646363" y="2281238"/>
              <a:ext cx="1085850" cy="265112"/>
            </a:xfrm>
            <a:prstGeom prst="roundRect">
              <a:avLst>
                <a:gd name="adj" fmla="val 16667"/>
              </a:avLst>
            </a:prstGeom>
            <a:solidFill>
              <a:schemeClr val="bg2"/>
            </a:solidFill>
            <a:ln w="9525">
              <a:solidFill>
                <a:schemeClr val="tx1"/>
              </a:solidFill>
              <a:round/>
              <a:headEnd/>
              <a:tailEnd/>
            </a:ln>
          </p:spPr>
          <p:txBody>
            <a:bodyPr wrap="none" anchor="ctr"/>
            <a:lstStyle/>
            <a:p>
              <a:pPr algn="ctr" eaLnBrk="0" hangingPunct="0"/>
              <a:r>
                <a:rPr lang="en-US" altLang="ja-JP" sz="800">
                  <a:solidFill>
                    <a:schemeClr val="bg1"/>
                  </a:solidFill>
                  <a:latin typeface="HGPｺﾞｼｯｸE" pitchFamily="50" charset="-128"/>
                  <a:ea typeface="HGPｺﾞｼｯｸE" pitchFamily="50" charset="-128"/>
                </a:rPr>
                <a:t>Environment &amp;</a:t>
              </a:r>
              <a:br>
                <a:rPr lang="en-US" altLang="ja-JP" sz="800">
                  <a:solidFill>
                    <a:schemeClr val="bg1"/>
                  </a:solidFill>
                  <a:latin typeface="HGPｺﾞｼｯｸE" pitchFamily="50" charset="-128"/>
                  <a:ea typeface="HGPｺﾞｼｯｸE" pitchFamily="50" charset="-128"/>
                </a:rPr>
              </a:br>
              <a:r>
                <a:rPr lang="en-US" altLang="ja-JP" sz="800">
                  <a:solidFill>
                    <a:schemeClr val="bg1"/>
                  </a:solidFill>
                  <a:latin typeface="HGPｺﾞｼｯｸE" pitchFamily="50" charset="-128"/>
                  <a:ea typeface="HGPｺﾞｼｯｸE" pitchFamily="50" charset="-128"/>
                </a:rPr>
                <a:t>Natural Resources</a:t>
              </a:r>
              <a:endParaRPr lang="en-US" altLang="ja-JP" sz="800">
                <a:latin typeface="HGPｺﾞｼｯｸE" pitchFamily="50" charset="-128"/>
                <a:ea typeface="HGPｺﾞｼｯｸE" pitchFamily="50" charset="-128"/>
              </a:endParaRPr>
            </a:p>
          </p:txBody>
        </p:sp>
        <p:sp>
          <p:nvSpPr>
            <p:cNvPr id="35866" name="AutoShape 25"/>
            <p:cNvSpPr>
              <a:spLocks noChangeArrowheads="1"/>
            </p:cNvSpPr>
            <p:nvPr/>
          </p:nvSpPr>
          <p:spPr bwMode="auto">
            <a:xfrm>
              <a:off x="6718300" y="2319338"/>
              <a:ext cx="1033463" cy="2693987"/>
            </a:xfrm>
            <a:prstGeom prst="roundRect">
              <a:avLst>
                <a:gd name="adj" fmla="val 9120"/>
              </a:avLst>
            </a:prstGeom>
            <a:solidFill>
              <a:schemeClr val="bg1">
                <a:alpha val="50195"/>
              </a:schemeClr>
            </a:solidFill>
            <a:ln w="25400">
              <a:solidFill>
                <a:schemeClr val="bg2"/>
              </a:solidFill>
              <a:round/>
              <a:headEnd/>
              <a:tailEnd/>
            </a:ln>
          </p:spPr>
          <p:txBody>
            <a:bodyPr wrap="none" anchor="ctr"/>
            <a:lstStyle/>
            <a:p>
              <a:pPr marL="342900" indent="-342900" algn="ctr">
                <a:spcBef>
                  <a:spcPct val="50000"/>
                </a:spcBef>
                <a:spcAft>
                  <a:spcPct val="25000"/>
                </a:spcAft>
                <a:buClr>
                  <a:schemeClr val="tx1"/>
                </a:buClr>
                <a:buFont typeface="Wingdings" pitchFamily="2" charset="2"/>
                <a:buNone/>
              </a:pPr>
              <a:endParaRPr lang="ja-JP" altLang="en-US" sz="1600">
                <a:latin typeface="HGPｺﾞｼｯｸE" pitchFamily="50" charset="-128"/>
                <a:ea typeface="HGPｺﾞｼｯｸE" pitchFamily="50" charset="-128"/>
              </a:endParaRPr>
            </a:p>
          </p:txBody>
        </p:sp>
        <p:sp>
          <p:nvSpPr>
            <p:cNvPr id="35867" name="AutoShape 26"/>
            <p:cNvSpPr>
              <a:spLocks noChangeArrowheads="1"/>
            </p:cNvSpPr>
            <p:nvPr/>
          </p:nvSpPr>
          <p:spPr bwMode="auto">
            <a:xfrm>
              <a:off x="6691313" y="2286000"/>
              <a:ext cx="1085850" cy="266700"/>
            </a:xfrm>
            <a:prstGeom prst="roundRect">
              <a:avLst>
                <a:gd name="adj" fmla="val 16667"/>
              </a:avLst>
            </a:prstGeom>
            <a:solidFill>
              <a:schemeClr val="bg2"/>
            </a:solidFill>
            <a:ln w="9525">
              <a:solidFill>
                <a:schemeClr val="tx1"/>
              </a:solidFill>
              <a:round/>
              <a:headEnd/>
              <a:tailEnd/>
            </a:ln>
          </p:spPr>
          <p:txBody>
            <a:bodyPr wrap="none" anchor="ctr"/>
            <a:lstStyle/>
            <a:p>
              <a:pPr algn="ctr" eaLnBrk="0" hangingPunct="0"/>
              <a:r>
                <a:rPr lang="en-US" altLang="ja-JP" sz="800">
                  <a:solidFill>
                    <a:schemeClr val="bg1"/>
                  </a:solidFill>
                  <a:latin typeface="HGPｺﾞｼｯｸE" pitchFamily="50" charset="-128"/>
                  <a:ea typeface="HGPｺﾞｼｯｸE" pitchFamily="50" charset="-128"/>
                </a:rPr>
                <a:t>Public Safety &amp;</a:t>
              </a:r>
              <a:br>
                <a:rPr lang="en-US" altLang="ja-JP" sz="800">
                  <a:solidFill>
                    <a:schemeClr val="bg1"/>
                  </a:solidFill>
                  <a:latin typeface="HGPｺﾞｼｯｸE" pitchFamily="50" charset="-128"/>
                  <a:ea typeface="HGPｺﾞｼｯｸE" pitchFamily="50" charset="-128"/>
                </a:rPr>
              </a:br>
              <a:r>
                <a:rPr lang="en-US" altLang="ja-JP" sz="800">
                  <a:solidFill>
                    <a:schemeClr val="bg1"/>
                  </a:solidFill>
                  <a:latin typeface="HGPｺﾞｼｯｸE" pitchFamily="50" charset="-128"/>
                  <a:ea typeface="HGPｺﾞｼｯｸE" pitchFamily="50" charset="-128"/>
                </a:rPr>
                <a:t>Justice</a:t>
              </a:r>
              <a:endParaRPr lang="en-US" altLang="ja-JP" sz="800">
                <a:latin typeface="HGPｺﾞｼｯｸE" pitchFamily="50" charset="-128"/>
                <a:ea typeface="HGPｺﾞｼｯｸE" pitchFamily="50" charset="-128"/>
              </a:endParaRPr>
            </a:p>
          </p:txBody>
        </p:sp>
        <p:pic>
          <p:nvPicPr>
            <p:cNvPr id="35868" name="Picture 27" descr="header"/>
            <p:cNvPicPr>
              <a:picLocks noChangeAspect="1" noChangeArrowheads="1"/>
            </p:cNvPicPr>
            <p:nvPr/>
          </p:nvPicPr>
          <p:blipFill>
            <a:blip r:embed="rId16" cstate="print"/>
            <a:srcRect/>
            <a:stretch>
              <a:fillRect/>
            </a:stretch>
          </p:blipFill>
          <p:spPr bwMode="auto">
            <a:xfrm>
              <a:off x="6727825" y="3630613"/>
              <a:ext cx="992188" cy="182562"/>
            </a:xfrm>
            <a:prstGeom prst="rect">
              <a:avLst/>
            </a:prstGeom>
            <a:noFill/>
            <a:ln w="9525">
              <a:solidFill>
                <a:srgbClr val="000000"/>
              </a:solidFill>
              <a:miter lim="800000"/>
              <a:headEnd/>
              <a:tailEnd/>
            </a:ln>
          </p:spPr>
        </p:pic>
        <p:pic>
          <p:nvPicPr>
            <p:cNvPr id="35869" name="Picture 28" descr="Seal of the Department of Homeland Security">
              <a:hlinkClick r:id="rId17" tooltip="Seal of the Department of Homeland Security"/>
            </p:cNvPr>
            <p:cNvPicPr>
              <a:picLocks noChangeAspect="1" noChangeArrowheads="1"/>
            </p:cNvPicPr>
            <p:nvPr/>
          </p:nvPicPr>
          <p:blipFill>
            <a:blip r:embed="rId18" cstate="print"/>
            <a:srcRect/>
            <a:stretch>
              <a:fillRect/>
            </a:stretch>
          </p:blipFill>
          <p:spPr bwMode="auto">
            <a:xfrm>
              <a:off x="6799263" y="2633663"/>
              <a:ext cx="866775" cy="874712"/>
            </a:xfrm>
            <a:prstGeom prst="rect">
              <a:avLst/>
            </a:prstGeom>
            <a:noFill/>
            <a:ln w="9525">
              <a:noFill/>
              <a:miter lim="800000"/>
              <a:headEnd/>
              <a:tailEnd/>
            </a:ln>
          </p:spPr>
        </p:pic>
        <p:pic>
          <p:nvPicPr>
            <p:cNvPr id="35870" name="Picture 29" descr="Seal of the United States Department of the Navy">
              <a:hlinkClick r:id="rId19" tooltip="Seal of the United States Department of the Navy"/>
            </p:cNvPr>
            <p:cNvPicPr>
              <a:picLocks noChangeAspect="1" noChangeArrowheads="1"/>
            </p:cNvPicPr>
            <p:nvPr/>
          </p:nvPicPr>
          <p:blipFill>
            <a:blip r:embed="rId20" cstate="print"/>
            <a:srcRect/>
            <a:stretch>
              <a:fillRect/>
            </a:stretch>
          </p:blipFill>
          <p:spPr bwMode="auto">
            <a:xfrm>
              <a:off x="6791325" y="3938588"/>
              <a:ext cx="881063" cy="889000"/>
            </a:xfrm>
            <a:prstGeom prst="rect">
              <a:avLst/>
            </a:prstGeom>
            <a:noFill/>
            <a:ln w="9525">
              <a:noFill/>
              <a:miter lim="800000"/>
              <a:headEnd/>
              <a:tailEnd/>
            </a:ln>
          </p:spPr>
        </p:pic>
        <p:sp>
          <p:nvSpPr>
            <p:cNvPr id="35871" name="AutoShape 35"/>
            <p:cNvSpPr>
              <a:spLocks noChangeArrowheads="1"/>
            </p:cNvSpPr>
            <p:nvPr/>
          </p:nvSpPr>
          <p:spPr bwMode="auto">
            <a:xfrm>
              <a:off x="1376363" y="2286000"/>
              <a:ext cx="1084262" cy="266700"/>
            </a:xfrm>
            <a:prstGeom prst="roundRect">
              <a:avLst>
                <a:gd name="adj" fmla="val 16667"/>
              </a:avLst>
            </a:prstGeom>
            <a:solidFill>
              <a:schemeClr val="bg2"/>
            </a:solidFill>
            <a:ln w="9525">
              <a:solidFill>
                <a:schemeClr val="tx1"/>
              </a:solidFill>
              <a:round/>
              <a:headEnd/>
              <a:tailEnd/>
            </a:ln>
          </p:spPr>
          <p:txBody>
            <a:bodyPr wrap="none" anchor="ctr"/>
            <a:lstStyle/>
            <a:p>
              <a:pPr algn="ctr" eaLnBrk="0" hangingPunct="0"/>
              <a:r>
                <a:rPr lang="en-US" altLang="ja-JP" sz="800">
                  <a:solidFill>
                    <a:schemeClr val="bg1"/>
                  </a:solidFill>
                  <a:latin typeface="HGPｺﾞｼｯｸE" pitchFamily="50" charset="-128"/>
                  <a:ea typeface="HGPｺﾞｼｯｸE" pitchFamily="50" charset="-128"/>
                </a:rPr>
                <a:t>Economic</a:t>
              </a:r>
              <a:br>
                <a:rPr lang="en-US" altLang="ja-JP" sz="800">
                  <a:solidFill>
                    <a:schemeClr val="bg1"/>
                  </a:solidFill>
                  <a:latin typeface="HGPｺﾞｼｯｸE" pitchFamily="50" charset="-128"/>
                  <a:ea typeface="HGPｺﾞｼｯｸE" pitchFamily="50" charset="-128"/>
                </a:rPr>
              </a:br>
              <a:r>
                <a:rPr lang="en-US" altLang="ja-JP" sz="800">
                  <a:solidFill>
                    <a:schemeClr val="bg1"/>
                  </a:solidFill>
                  <a:latin typeface="HGPｺﾞｼｯｸE" pitchFamily="50" charset="-128"/>
                  <a:ea typeface="HGPｺﾞｼｯｸE" pitchFamily="50" charset="-128"/>
                </a:rPr>
                <a:t>Development</a:t>
              </a:r>
              <a:endParaRPr lang="en-US" altLang="ja-JP" sz="800">
                <a:latin typeface="HGPｺﾞｼｯｸE" pitchFamily="50" charset="-128"/>
                <a:ea typeface="HGPｺﾞｼｯｸE" pitchFamily="50" charset="-128"/>
              </a:endParaRPr>
            </a:p>
          </p:txBody>
        </p:sp>
        <p:pic>
          <p:nvPicPr>
            <p:cNvPr id="35872" name="Picture 41" descr="DOD"/>
            <p:cNvPicPr>
              <a:picLocks noChangeAspect="1" noChangeArrowheads="1"/>
            </p:cNvPicPr>
            <p:nvPr/>
          </p:nvPicPr>
          <p:blipFill>
            <a:blip r:embed="rId21" cstate="print"/>
            <a:srcRect/>
            <a:stretch>
              <a:fillRect/>
            </a:stretch>
          </p:blipFill>
          <p:spPr bwMode="auto">
            <a:xfrm>
              <a:off x="1471613" y="2613025"/>
              <a:ext cx="577850" cy="582613"/>
            </a:xfrm>
            <a:prstGeom prst="rect">
              <a:avLst/>
            </a:prstGeom>
            <a:noFill/>
            <a:ln w="9525">
              <a:noFill/>
              <a:miter lim="800000"/>
              <a:headEnd/>
              <a:tailEnd/>
            </a:ln>
          </p:spPr>
        </p:pic>
        <p:pic>
          <p:nvPicPr>
            <p:cNvPr id="35873" name="Picture 42" descr="TX DIR"/>
            <p:cNvPicPr>
              <a:picLocks noChangeAspect="1" noChangeArrowheads="1"/>
            </p:cNvPicPr>
            <p:nvPr/>
          </p:nvPicPr>
          <p:blipFill>
            <a:blip r:embed="rId22" cstate="print"/>
            <a:srcRect/>
            <a:stretch>
              <a:fillRect/>
            </a:stretch>
          </p:blipFill>
          <p:spPr bwMode="auto">
            <a:xfrm>
              <a:off x="5483225" y="3841750"/>
              <a:ext cx="839788" cy="376238"/>
            </a:xfrm>
            <a:prstGeom prst="rect">
              <a:avLst/>
            </a:prstGeom>
            <a:noFill/>
            <a:ln w="9525">
              <a:noFill/>
              <a:miter lim="800000"/>
              <a:headEnd/>
              <a:tailEnd/>
            </a:ln>
          </p:spPr>
        </p:pic>
        <p:pic>
          <p:nvPicPr>
            <p:cNvPr id="35874" name="Picture 43" descr="nys"/>
            <p:cNvPicPr>
              <a:picLocks noChangeAspect="1" noChangeArrowheads="1"/>
            </p:cNvPicPr>
            <p:nvPr/>
          </p:nvPicPr>
          <p:blipFill>
            <a:blip r:embed="rId23" cstate="print"/>
            <a:srcRect/>
            <a:stretch>
              <a:fillRect/>
            </a:stretch>
          </p:blipFill>
          <p:spPr bwMode="auto">
            <a:xfrm>
              <a:off x="1433513" y="3702050"/>
              <a:ext cx="936625" cy="176213"/>
            </a:xfrm>
            <a:prstGeom prst="rect">
              <a:avLst/>
            </a:prstGeom>
            <a:noFill/>
            <a:ln w="9525">
              <a:noFill/>
              <a:miter lim="800000"/>
              <a:headEnd/>
              <a:tailEnd/>
            </a:ln>
          </p:spPr>
        </p:pic>
        <p:pic>
          <p:nvPicPr>
            <p:cNvPr id="35875" name="Picture 44"/>
            <p:cNvPicPr>
              <a:picLocks noChangeAspect="1" noChangeArrowheads="1"/>
            </p:cNvPicPr>
            <p:nvPr/>
          </p:nvPicPr>
          <p:blipFill>
            <a:blip r:embed="rId24" cstate="print"/>
            <a:srcRect/>
            <a:stretch>
              <a:fillRect/>
            </a:stretch>
          </p:blipFill>
          <p:spPr bwMode="auto">
            <a:xfrm>
              <a:off x="3054350" y="4448175"/>
              <a:ext cx="542925" cy="427038"/>
            </a:xfrm>
            <a:prstGeom prst="rect">
              <a:avLst/>
            </a:prstGeom>
            <a:noFill/>
            <a:ln w="9525">
              <a:noFill/>
              <a:miter lim="800000"/>
              <a:headEnd/>
              <a:tailEnd/>
            </a:ln>
          </p:spPr>
        </p:pic>
        <p:sp>
          <p:nvSpPr>
            <p:cNvPr id="35876" name="AutoShape 45"/>
            <p:cNvSpPr>
              <a:spLocks noChangeArrowheads="1"/>
            </p:cNvSpPr>
            <p:nvPr/>
          </p:nvSpPr>
          <p:spPr bwMode="auto">
            <a:xfrm>
              <a:off x="4011613" y="3794125"/>
              <a:ext cx="1100137" cy="1322388"/>
            </a:xfrm>
            <a:prstGeom prst="roundRect">
              <a:avLst>
                <a:gd name="adj" fmla="val 9120"/>
              </a:avLst>
            </a:prstGeom>
            <a:solidFill>
              <a:schemeClr val="bg1">
                <a:alpha val="50195"/>
              </a:schemeClr>
            </a:solidFill>
            <a:ln w="25400">
              <a:solidFill>
                <a:schemeClr val="bg2"/>
              </a:solidFill>
              <a:round/>
              <a:headEnd/>
              <a:tailEnd/>
            </a:ln>
          </p:spPr>
          <p:txBody>
            <a:bodyPr wrap="none" anchor="ctr"/>
            <a:lstStyle/>
            <a:p>
              <a:endParaRPr kumimoji="1" lang="ja-JP" altLang="en-US">
                <a:latin typeface="HGPｺﾞｼｯｸE" pitchFamily="50" charset="-128"/>
                <a:ea typeface="HGPｺﾞｼｯｸE" pitchFamily="50" charset="-128"/>
              </a:endParaRPr>
            </a:p>
          </p:txBody>
        </p:sp>
        <p:sp>
          <p:nvSpPr>
            <p:cNvPr id="35877" name="AutoShape 46"/>
            <p:cNvSpPr>
              <a:spLocks noChangeArrowheads="1"/>
            </p:cNvSpPr>
            <p:nvPr/>
          </p:nvSpPr>
          <p:spPr bwMode="auto">
            <a:xfrm>
              <a:off x="3984625" y="3787775"/>
              <a:ext cx="1144588" cy="246063"/>
            </a:xfrm>
            <a:prstGeom prst="roundRect">
              <a:avLst>
                <a:gd name="adj" fmla="val 16667"/>
              </a:avLst>
            </a:prstGeom>
            <a:solidFill>
              <a:schemeClr val="bg2"/>
            </a:solidFill>
            <a:ln w="9525">
              <a:solidFill>
                <a:schemeClr val="tx1"/>
              </a:solidFill>
              <a:round/>
              <a:headEnd/>
              <a:tailEnd/>
            </a:ln>
          </p:spPr>
          <p:txBody>
            <a:bodyPr wrap="none" anchor="ctr"/>
            <a:lstStyle/>
            <a:p>
              <a:pPr algn="ctr" eaLnBrk="0" hangingPunct="0"/>
              <a:r>
                <a:rPr lang="en-US" altLang="ja-JP" sz="800">
                  <a:solidFill>
                    <a:schemeClr val="bg1"/>
                  </a:solidFill>
                  <a:latin typeface="HGPｺﾞｼｯｸE" pitchFamily="50" charset="-128"/>
                  <a:ea typeface="HGPｺﾞｼｯｸE" pitchFamily="50" charset="-128"/>
                </a:rPr>
                <a:t>Science &amp; Tech</a:t>
              </a:r>
              <a:endParaRPr lang="en-US" altLang="ja-JP" sz="800">
                <a:latin typeface="HGPｺﾞｼｯｸE" pitchFamily="50" charset="-128"/>
                <a:ea typeface="HGPｺﾞｼｯｸE" pitchFamily="50" charset="-128"/>
              </a:endParaRPr>
            </a:p>
          </p:txBody>
        </p:sp>
        <p:pic>
          <p:nvPicPr>
            <p:cNvPr id="35878" name="Picture 47" descr="nasa circle"/>
            <p:cNvPicPr>
              <a:picLocks noChangeAspect="1" noChangeArrowheads="1"/>
            </p:cNvPicPr>
            <p:nvPr/>
          </p:nvPicPr>
          <p:blipFill>
            <a:blip r:embed="rId25" cstate="print"/>
            <a:srcRect/>
            <a:stretch>
              <a:fillRect/>
            </a:stretch>
          </p:blipFill>
          <p:spPr bwMode="auto">
            <a:xfrm>
              <a:off x="4094163" y="4103688"/>
              <a:ext cx="512762" cy="442912"/>
            </a:xfrm>
            <a:prstGeom prst="rect">
              <a:avLst/>
            </a:prstGeom>
            <a:noFill/>
            <a:ln w="9525">
              <a:noFill/>
              <a:miter lim="800000"/>
              <a:headEnd/>
              <a:tailEnd/>
            </a:ln>
          </p:spPr>
        </p:pic>
        <p:pic>
          <p:nvPicPr>
            <p:cNvPr id="35879" name="Picture 48" descr="DOE small"/>
            <p:cNvPicPr>
              <a:picLocks noChangeAspect="1" noChangeArrowheads="1"/>
            </p:cNvPicPr>
            <p:nvPr/>
          </p:nvPicPr>
          <p:blipFill>
            <a:blip r:embed="rId26" cstate="print"/>
            <a:srcRect/>
            <a:stretch>
              <a:fillRect/>
            </a:stretch>
          </p:blipFill>
          <p:spPr bwMode="auto">
            <a:xfrm>
              <a:off x="4505325" y="4584700"/>
              <a:ext cx="490538" cy="471488"/>
            </a:xfrm>
            <a:prstGeom prst="rect">
              <a:avLst/>
            </a:prstGeom>
            <a:noFill/>
            <a:ln w="9525">
              <a:noFill/>
              <a:miter lim="800000"/>
              <a:headEnd/>
              <a:tailEnd/>
            </a:ln>
          </p:spPr>
        </p:pic>
        <p:pic>
          <p:nvPicPr>
            <p:cNvPr id="35880" name="Picture 50"/>
            <p:cNvPicPr>
              <a:picLocks noChangeAspect="1" noChangeArrowheads="1"/>
            </p:cNvPicPr>
            <p:nvPr/>
          </p:nvPicPr>
          <p:blipFill>
            <a:blip r:embed="rId27" cstate="print"/>
            <a:srcRect/>
            <a:stretch>
              <a:fillRect/>
            </a:stretch>
          </p:blipFill>
          <p:spPr bwMode="auto">
            <a:xfrm>
              <a:off x="1449388" y="4605338"/>
              <a:ext cx="908050" cy="257175"/>
            </a:xfrm>
            <a:prstGeom prst="rect">
              <a:avLst/>
            </a:prstGeom>
            <a:noFill/>
            <a:ln w="9525">
              <a:noFill/>
              <a:miter lim="800000"/>
              <a:headEnd/>
              <a:tailEnd/>
            </a:ln>
          </p:spPr>
        </p:pic>
      </p:grpSp>
      <p:cxnSp>
        <p:nvCxnSpPr>
          <p:cNvPr id="52" name="直線コネクタ 51"/>
          <p:cNvCxnSpPr/>
          <p:nvPr/>
        </p:nvCxnSpPr>
        <p:spPr>
          <a:xfrm>
            <a:off x="228600" y="866775"/>
            <a:ext cx="8626475" cy="1588"/>
          </a:xfrm>
          <a:prstGeom prst="line">
            <a:avLst/>
          </a:prstGeom>
        </p:spPr>
        <p:style>
          <a:lnRef idx="1">
            <a:schemeClr val="accent6"/>
          </a:lnRef>
          <a:fillRef idx="0">
            <a:schemeClr val="accent6"/>
          </a:fillRef>
          <a:effectRef idx="0">
            <a:schemeClr val="accent6"/>
          </a:effectRef>
          <a:fontRef idx="minor">
            <a:schemeClr val="tx1"/>
          </a:fontRef>
        </p:style>
      </p:cxnSp>
      <p:sp>
        <p:nvSpPr>
          <p:cNvPr id="53" name="Text Box 369"/>
          <p:cNvSpPr txBox="1">
            <a:spLocks noChangeArrowheads="1"/>
          </p:cNvSpPr>
          <p:nvPr/>
        </p:nvSpPr>
        <p:spPr bwMode="auto">
          <a:xfrm>
            <a:off x="230188" y="746125"/>
            <a:ext cx="696912" cy="346075"/>
          </a:xfrm>
          <a:prstGeom prst="rect">
            <a:avLst/>
          </a:prstGeom>
          <a:solidFill>
            <a:srgbClr val="00B0F0"/>
          </a:solidFill>
          <a:ln w="9525">
            <a:solidFill>
              <a:srgbClr val="0070C0"/>
            </a:solidFill>
            <a:miter lim="800000"/>
            <a:headEnd/>
            <a:tailEnd/>
          </a:ln>
          <a:effectLst>
            <a:outerShdw dist="35921" dir="2700000" algn="ctr" rotWithShape="0">
              <a:schemeClr val="bg2"/>
            </a:outerShdw>
          </a:effectLst>
        </p:spPr>
        <p:txBody>
          <a:bodyPr>
            <a:spAutoFit/>
          </a:bodyPr>
          <a:lstStyle/>
          <a:p>
            <a:pPr algn="ctr" eaLnBrk="0" hangingPunct="0">
              <a:defRPr/>
            </a:pPr>
            <a:r>
              <a:rPr lang="ja-JP" altLang="en-US" sz="1600" b="1">
                <a:solidFill>
                  <a:schemeClr val="bg1"/>
                </a:solidFill>
                <a:latin typeface="HGPｺﾞｼｯｸE" pitchFamily="50" charset="-128"/>
                <a:ea typeface="HGPｺﾞｼｯｸE" pitchFamily="50" charset="-128"/>
              </a:rPr>
              <a:t>事例</a:t>
            </a:r>
            <a:endParaRPr lang="en-US" altLang="ja-JP" sz="1600" b="1">
              <a:solidFill>
                <a:schemeClr val="bg1"/>
              </a:solidFill>
              <a:latin typeface="HGPｺﾞｼｯｸE" pitchFamily="50" charset="-128"/>
              <a:ea typeface="HGPｺﾞｼｯｸE" pitchFamily="50" charset="-128"/>
            </a:endParaRPr>
          </a:p>
        </p:txBody>
      </p:sp>
      <p:sp>
        <p:nvSpPr>
          <p:cNvPr id="35845" name="Rectangle 2"/>
          <p:cNvSpPr txBox="1">
            <a:spLocks noChangeArrowheads="1"/>
          </p:cNvSpPr>
          <p:nvPr/>
        </p:nvSpPr>
        <p:spPr bwMode="auto">
          <a:xfrm>
            <a:off x="222250" y="111125"/>
            <a:ext cx="8069263" cy="709613"/>
          </a:xfrm>
          <a:prstGeom prst="rect">
            <a:avLst/>
          </a:prstGeom>
          <a:noFill/>
          <a:ln w="9525">
            <a:noFill/>
            <a:miter lim="800000"/>
            <a:headEnd/>
            <a:tailEnd/>
          </a:ln>
        </p:spPr>
        <p:txBody>
          <a:bodyPr anchor="ctr"/>
          <a:lstStyle/>
          <a:p>
            <a:pPr eaLnBrk="0" hangingPunct="0"/>
            <a:r>
              <a:rPr lang="ja-JP" altLang="en-US" sz="2400" b="1">
                <a:solidFill>
                  <a:schemeClr val="tx2"/>
                </a:solidFill>
                <a:latin typeface="HGPｺﾞｼｯｸE" pitchFamily="50" charset="-128"/>
                <a:ea typeface="HGPｺﾞｼｯｸE" pitchFamily="50" charset="-128"/>
                <a:cs typeface="ＭＳ Ｐゴシック" pitchFamily="50" charset="-128"/>
              </a:rPr>
              <a:t>米国公共機関における活用事例</a:t>
            </a:r>
            <a:r>
              <a:rPr lang="en-US" altLang="ja-JP" sz="2400" b="1">
                <a:solidFill>
                  <a:schemeClr val="tx2"/>
                </a:solidFill>
                <a:latin typeface="HGPｺﾞｼｯｸE" pitchFamily="50" charset="-128"/>
                <a:ea typeface="HGPｺﾞｼｯｸE" pitchFamily="50" charset="-128"/>
                <a:cs typeface="ＭＳ Ｐゴシック" pitchFamily="50" charset="-128"/>
              </a:rPr>
              <a:t>:  Federal Government</a:t>
            </a:r>
          </a:p>
        </p:txBody>
      </p:sp>
      <p:sp>
        <p:nvSpPr>
          <p:cNvPr id="35846" name="正方形/長方形 12"/>
          <p:cNvSpPr>
            <a:spLocks noChangeArrowheads="1"/>
          </p:cNvSpPr>
          <p:nvPr/>
        </p:nvSpPr>
        <p:spPr bwMode="auto">
          <a:xfrm>
            <a:off x="865188" y="1023938"/>
            <a:ext cx="8131175" cy="925512"/>
          </a:xfrm>
          <a:prstGeom prst="rect">
            <a:avLst/>
          </a:prstGeom>
          <a:noFill/>
          <a:ln w="9525">
            <a:noFill/>
            <a:miter lim="800000"/>
            <a:headEnd/>
            <a:tailEnd/>
          </a:ln>
        </p:spPr>
        <p:txBody>
          <a:bodyPr>
            <a:spAutoFit/>
          </a:bodyPr>
          <a:lstStyle/>
          <a:p>
            <a:r>
              <a:rPr lang="ja-JP" altLang="en-US">
                <a:latin typeface="HGPｺﾞｼｯｸE" pitchFamily="50" charset="-128"/>
                <a:ea typeface="HGPｺﾞｼｯｸE" pitchFamily="50" charset="-128"/>
              </a:rPr>
              <a:t>「</a:t>
            </a:r>
            <a:r>
              <a:rPr lang="ja-JP" altLang="en-US">
                <a:solidFill>
                  <a:srgbClr val="0070C0"/>
                </a:solidFill>
                <a:latin typeface="HGPｺﾞｼｯｸE" pitchFamily="50" charset="-128"/>
                <a:ea typeface="HGPｺﾞｼｯｸE" pitchFamily="50" charset="-128"/>
              </a:rPr>
              <a:t>米政府</a:t>
            </a:r>
            <a:r>
              <a:rPr lang="en-US" altLang="ja-JP">
                <a:solidFill>
                  <a:srgbClr val="0070C0"/>
                </a:solidFill>
                <a:latin typeface="HGPｺﾞｼｯｸE" pitchFamily="50" charset="-128"/>
                <a:ea typeface="HGPｺﾞｼｯｸE" pitchFamily="50" charset="-128"/>
              </a:rPr>
              <a:t>(OMB)</a:t>
            </a:r>
            <a:r>
              <a:rPr lang="ja-JP" altLang="en-US">
                <a:solidFill>
                  <a:srgbClr val="0070C0"/>
                </a:solidFill>
                <a:latin typeface="HGPｺﾞｼｯｸE" pitchFamily="50" charset="-128"/>
                <a:ea typeface="HGPｺﾞｼｯｸE" pitchFamily="50" charset="-128"/>
              </a:rPr>
              <a:t>から唯一認定を受けた</a:t>
            </a:r>
            <a:r>
              <a:rPr lang="ja-JP" altLang="en-US">
                <a:latin typeface="HGPｺﾞｼｯｸE" pitchFamily="50" charset="-128"/>
                <a:ea typeface="HGPｺﾞｼｯｸE" pitchFamily="50" charset="-128"/>
              </a:rPr>
              <a:t>クラウドベンダー」として</a:t>
            </a:r>
            <a:endParaRPr lang="en-US" altLang="ja-JP">
              <a:latin typeface="HGPｺﾞｼｯｸE" pitchFamily="50" charset="-128"/>
              <a:ea typeface="HGPｺﾞｼｯｸE" pitchFamily="50" charset="-128"/>
            </a:endParaRPr>
          </a:p>
          <a:p>
            <a:r>
              <a:rPr lang="ja-JP" altLang="en-US">
                <a:latin typeface="HGPｺﾞｼｯｸE" pitchFamily="50" charset="-128"/>
                <a:ea typeface="HGPｺﾞｼｯｸE" pitchFamily="50" charset="-128"/>
              </a:rPr>
              <a:t>米国政府機関、地方公共団体で広くご利用頂いています。</a:t>
            </a:r>
            <a:endParaRPr lang="en-US" altLang="ja-JP">
              <a:latin typeface="HGPｺﾞｼｯｸE" pitchFamily="50" charset="-128"/>
              <a:ea typeface="HGPｺﾞｼｯｸE" pitchFamily="50" charset="-128"/>
            </a:endParaRPr>
          </a:p>
          <a:p>
            <a:pPr>
              <a:lnSpc>
                <a:spcPct val="110000"/>
              </a:lnSpc>
              <a:spcBef>
                <a:spcPct val="45000"/>
              </a:spcBef>
              <a:buClr>
                <a:srgbClr val="FF0000"/>
              </a:buClr>
              <a:buSzPct val="70000"/>
            </a:pPr>
            <a:r>
              <a:rPr lang="ja-JP" altLang="en-US" sz="1200">
                <a:latin typeface="HGPｺﾞｼｯｸE" pitchFamily="50" charset="-128"/>
                <a:ea typeface="HGPｺﾞｼｯｸE" pitchFamily="50" charset="-128"/>
              </a:rPr>
              <a:t>弊社創業者・会長兼</a:t>
            </a:r>
            <a:r>
              <a:rPr lang="en-US" altLang="ja-JP" sz="1200">
                <a:latin typeface="HGPｺﾞｼｯｸE" pitchFamily="50" charset="-128"/>
                <a:ea typeface="HGPｺﾞｼｯｸE" pitchFamily="50" charset="-128"/>
              </a:rPr>
              <a:t>CEO  Marc</a:t>
            </a:r>
            <a:r>
              <a:rPr lang="ja-JP" altLang="en-US" sz="1200">
                <a:latin typeface="HGPｺﾞｼｯｸE" pitchFamily="50" charset="-128"/>
                <a:ea typeface="HGPｺﾞｼｯｸE" pitchFamily="50" charset="-128"/>
              </a:rPr>
              <a:t> </a:t>
            </a:r>
            <a:r>
              <a:rPr lang="en-US" altLang="ja-JP" sz="1200">
                <a:latin typeface="HGPｺﾞｼｯｸE" pitchFamily="50" charset="-128"/>
                <a:ea typeface="HGPｺﾞｼｯｸE" pitchFamily="50" charset="-128"/>
              </a:rPr>
              <a:t>R. Benioff</a:t>
            </a:r>
            <a:r>
              <a:rPr lang="ja-JP" altLang="en-US" sz="1200">
                <a:latin typeface="HGPｺﾞｼｯｸE" pitchFamily="50" charset="-128"/>
                <a:ea typeface="HGPｺﾞｼｯｸE" pitchFamily="50" charset="-128"/>
              </a:rPr>
              <a:t>は、</a:t>
            </a:r>
            <a:r>
              <a:rPr lang="en-US" altLang="ja-JP" sz="1200">
                <a:latin typeface="HGPｺﾞｼｯｸE" pitchFamily="50" charset="-128"/>
                <a:ea typeface="HGPｺﾞｼｯｸE" pitchFamily="50" charset="-128"/>
              </a:rPr>
              <a:t>PITAC</a:t>
            </a:r>
            <a:r>
              <a:rPr lang="ja-JP" altLang="en-US" sz="1200">
                <a:latin typeface="HGPｺﾞｼｯｸE" pitchFamily="50" charset="-128"/>
                <a:ea typeface="HGPｺﾞｼｯｸE" pitchFamily="50" charset="-128"/>
              </a:rPr>
              <a:t>（大統領</a:t>
            </a:r>
            <a:r>
              <a:rPr lang="en-US" altLang="ja-JP" sz="1200">
                <a:latin typeface="HGPｺﾞｼｯｸE" pitchFamily="50" charset="-128"/>
                <a:ea typeface="HGPｺﾞｼｯｸE" pitchFamily="50" charset="-128"/>
              </a:rPr>
              <a:t>IT</a:t>
            </a:r>
            <a:r>
              <a:rPr lang="ja-JP" altLang="en-US" sz="1200">
                <a:latin typeface="HGPｺﾞｼｯｸE" pitchFamily="50" charset="-128"/>
                <a:ea typeface="HGPｺﾞｼｯｸE" pitchFamily="50" charset="-128"/>
              </a:rPr>
              <a:t>諮問委員会）</a:t>
            </a:r>
            <a:r>
              <a:rPr lang="en-US" altLang="ja-JP" sz="1200">
                <a:latin typeface="HGPｺﾞｼｯｸE" pitchFamily="50" charset="-128"/>
                <a:ea typeface="HGPｺﾞｼｯｸE" pitchFamily="50" charset="-128"/>
              </a:rPr>
              <a:t>Co-Chairman</a:t>
            </a:r>
            <a:r>
              <a:rPr lang="ja-JP" altLang="en-US" sz="1200">
                <a:latin typeface="HGPｺﾞｼｯｸE" pitchFamily="50" charset="-128"/>
                <a:ea typeface="HGPｺﾞｼｯｸE" pitchFamily="50" charset="-128"/>
              </a:rPr>
              <a:t>を務めています。</a:t>
            </a:r>
          </a:p>
        </p:txBody>
      </p:sp>
      <p:sp>
        <p:nvSpPr>
          <p:cNvPr id="35847" name="正方形/長方形 12"/>
          <p:cNvSpPr>
            <a:spLocks noChangeArrowheads="1"/>
          </p:cNvSpPr>
          <p:nvPr/>
        </p:nvSpPr>
        <p:spPr bwMode="auto">
          <a:xfrm>
            <a:off x="1185863" y="2078038"/>
            <a:ext cx="7364412" cy="1155700"/>
          </a:xfrm>
          <a:prstGeom prst="rect">
            <a:avLst/>
          </a:prstGeom>
          <a:noFill/>
          <a:ln w="9525">
            <a:noFill/>
            <a:miter lim="800000"/>
            <a:headEnd/>
            <a:tailEnd/>
          </a:ln>
        </p:spPr>
        <p:txBody>
          <a:bodyPr>
            <a:spAutoFit/>
          </a:bodyPr>
          <a:lstStyle/>
          <a:p>
            <a:r>
              <a:rPr lang="ja-JP" altLang="en-US" sz="1400">
                <a:latin typeface="HGPｺﾞｼｯｸE" pitchFamily="50" charset="-128"/>
                <a:ea typeface="HGPｺﾞｼｯｸE" pitchFamily="50" charset="-128"/>
              </a:rPr>
              <a:t>＊国防総省：　　　経済振興・海外プログラム再建</a:t>
            </a:r>
            <a:endParaRPr lang="en-US" altLang="ja-JP" sz="1400">
              <a:latin typeface="HGPｺﾞｼｯｸE" pitchFamily="50" charset="-128"/>
              <a:ea typeface="HGPｺﾞｼｯｸE" pitchFamily="50" charset="-128"/>
            </a:endParaRPr>
          </a:p>
          <a:p>
            <a:r>
              <a:rPr lang="ja-JP" altLang="en-US" sz="1400">
                <a:latin typeface="HGPｺﾞｼｯｸE" pitchFamily="50" charset="-128"/>
                <a:ea typeface="HGPｺﾞｼｯｸE" pitchFamily="50" charset="-128"/>
              </a:rPr>
              <a:t>＊国務省：　　　　核軍縮プログラム管理（プロジェクト管理、財務アプリケーション）</a:t>
            </a:r>
            <a:endParaRPr lang="en-US" altLang="ja-JP" sz="1400">
              <a:latin typeface="HGPｺﾞｼｯｸE" pitchFamily="50" charset="-128"/>
              <a:ea typeface="HGPｺﾞｼｯｸE" pitchFamily="50" charset="-128"/>
            </a:endParaRPr>
          </a:p>
          <a:p>
            <a:r>
              <a:rPr lang="ja-JP" altLang="en-US" sz="1400">
                <a:latin typeface="HGPｺﾞｼｯｸE" pitchFamily="50" charset="-128"/>
                <a:ea typeface="HGPｺﾞｼｯｸE" pitchFamily="50" charset="-128"/>
              </a:rPr>
              <a:t>＊米軍：</a:t>
            </a:r>
            <a:r>
              <a:rPr lang="en-US" altLang="ja-JP" sz="1400">
                <a:latin typeface="HGPｺﾞｼｯｸE" pitchFamily="50" charset="-128"/>
                <a:ea typeface="HGPｺﾞｼｯｸE" pitchFamily="50" charset="-128"/>
              </a:rPr>
              <a:t>	</a:t>
            </a:r>
            <a:r>
              <a:rPr lang="ja-JP" altLang="en-US" sz="1400">
                <a:latin typeface="HGPｺﾞｼｯｸE" pitchFamily="50" charset="-128"/>
                <a:ea typeface="HGPｺﾞｼｯｸE" pitchFamily="50" charset="-128"/>
              </a:rPr>
              <a:t>　　　　採用管理・採用支援・候補者管理</a:t>
            </a:r>
            <a:endParaRPr lang="en-US" altLang="ja-JP" sz="1400">
              <a:latin typeface="HGPｺﾞｼｯｸE" pitchFamily="50" charset="-128"/>
              <a:ea typeface="HGPｺﾞｼｯｸE" pitchFamily="50" charset="-128"/>
            </a:endParaRPr>
          </a:p>
          <a:p>
            <a:r>
              <a:rPr lang="ja-JP" altLang="en-US" sz="1400">
                <a:latin typeface="HGPｺﾞｼｯｸE" pitchFamily="50" charset="-128"/>
                <a:ea typeface="HGPｺﾞｼｯｸE" pitchFamily="50" charset="-128"/>
              </a:rPr>
              <a:t>＊航空宇宙局：　　経済継承プログラム・特許契約管理</a:t>
            </a:r>
            <a:endParaRPr lang="en-US" altLang="ja-JP" sz="1400">
              <a:latin typeface="HGPｺﾞｼｯｸE" pitchFamily="50" charset="-128"/>
              <a:ea typeface="HGPｺﾞｼｯｸE" pitchFamily="50" charset="-128"/>
            </a:endParaRPr>
          </a:p>
          <a:p>
            <a:r>
              <a:rPr lang="ja-JP" altLang="en-US" sz="1400">
                <a:latin typeface="HGPｺﾞｼｯｸE" pitchFamily="50" charset="-128"/>
                <a:ea typeface="HGPｺﾞｼｯｸE" pitchFamily="50" charset="-128"/>
              </a:rPr>
              <a:t>＊国土安全保障省：ケース管理・翻訳業務進捗管理　　　</a:t>
            </a: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61938" y="66675"/>
            <a:ext cx="8715375" cy="792163"/>
          </a:xfrm>
        </p:spPr>
        <p:txBody>
          <a:bodyPr/>
          <a:lstStyle/>
          <a:p>
            <a:r>
              <a:rPr lang="ja-JP" altLang="en-US" sz="2400" smtClean="0">
                <a:latin typeface="HGPｺﾞｼｯｸE" pitchFamily="50" charset="-128"/>
                <a:ea typeface="HGPｺﾞｼｯｸE" pitchFamily="50" charset="-128"/>
              </a:rPr>
              <a:t>ローソン様　Ｎｏｔｅｓからクラウドへの移行による大幅なコスト削減</a:t>
            </a:r>
          </a:p>
        </p:txBody>
      </p:sp>
      <p:pic>
        <p:nvPicPr>
          <p:cNvPr id="32771" name="Picture 3"/>
          <p:cNvPicPr>
            <a:picLocks noChangeAspect="1" noChangeArrowheads="1"/>
          </p:cNvPicPr>
          <p:nvPr/>
        </p:nvPicPr>
        <p:blipFill>
          <a:blip r:embed="rId3" cstate="print"/>
          <a:srcRect/>
          <a:stretch>
            <a:fillRect/>
          </a:stretch>
        </p:blipFill>
        <p:spPr bwMode="auto">
          <a:xfrm>
            <a:off x="434975" y="1011238"/>
            <a:ext cx="5184775" cy="3001962"/>
          </a:xfrm>
          <a:prstGeom prst="rect">
            <a:avLst/>
          </a:prstGeom>
          <a:noFill/>
          <a:ln w="9525">
            <a:noFill/>
            <a:miter lim="800000"/>
            <a:headEnd/>
            <a:tailEnd/>
          </a:ln>
        </p:spPr>
      </p:pic>
      <p:pic>
        <p:nvPicPr>
          <p:cNvPr id="32772" name="Picture 4" descr="mark_eof"/>
          <p:cNvPicPr>
            <a:picLocks noChangeAspect="1" noChangeArrowheads="1"/>
          </p:cNvPicPr>
          <p:nvPr/>
        </p:nvPicPr>
        <p:blipFill>
          <a:blip r:embed="rId4" cstate="print"/>
          <a:srcRect/>
          <a:stretch>
            <a:fillRect/>
          </a:stretch>
        </p:blipFill>
        <p:spPr bwMode="auto">
          <a:xfrm>
            <a:off x="12482513" y="5214938"/>
            <a:ext cx="285750" cy="142875"/>
          </a:xfrm>
          <a:prstGeom prst="rect">
            <a:avLst/>
          </a:prstGeom>
          <a:noFill/>
          <a:ln w="9525">
            <a:noFill/>
            <a:miter lim="800000"/>
            <a:headEnd/>
            <a:tailEnd/>
          </a:ln>
        </p:spPr>
      </p:pic>
      <p:pic>
        <p:nvPicPr>
          <p:cNvPr id="32773" name="Picture 5" descr="mark_eof"/>
          <p:cNvPicPr>
            <a:picLocks noChangeAspect="1" noChangeArrowheads="1"/>
          </p:cNvPicPr>
          <p:nvPr/>
        </p:nvPicPr>
        <p:blipFill>
          <a:blip r:embed="rId4" cstate="print"/>
          <a:srcRect/>
          <a:stretch>
            <a:fillRect/>
          </a:stretch>
        </p:blipFill>
        <p:spPr bwMode="auto">
          <a:xfrm>
            <a:off x="12482513" y="5214938"/>
            <a:ext cx="285750" cy="142875"/>
          </a:xfrm>
          <a:prstGeom prst="rect">
            <a:avLst/>
          </a:prstGeom>
          <a:noFill/>
          <a:ln w="9525">
            <a:noFill/>
            <a:miter lim="800000"/>
            <a:headEnd/>
            <a:tailEnd/>
          </a:ln>
        </p:spPr>
      </p:pic>
      <p:sp>
        <p:nvSpPr>
          <p:cNvPr id="119814" name="Rectangle 6"/>
          <p:cNvSpPr>
            <a:spLocks noChangeArrowheads="1"/>
          </p:cNvSpPr>
          <p:nvPr/>
        </p:nvSpPr>
        <p:spPr bwMode="auto">
          <a:xfrm>
            <a:off x="446088" y="4024313"/>
            <a:ext cx="8345487" cy="222408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r>
              <a:rPr lang="ja-JP" altLang="en-US" sz="1200">
                <a:latin typeface="HGPｺﾞｼｯｸE" pitchFamily="50" charset="-128"/>
                <a:ea typeface="HGPｺﾞｼｯｸE" pitchFamily="50" charset="-128"/>
              </a:rPr>
              <a:t>　同氏が進めているローソン</a:t>
            </a:r>
            <a:r>
              <a:rPr lang="en-US" altLang="ja-JP" sz="1200">
                <a:latin typeface="HGPｺﾞｼｯｸE" pitchFamily="50" charset="-128"/>
                <a:ea typeface="HGPｺﾞｼｯｸE" pitchFamily="50" charset="-128"/>
              </a:rPr>
              <a:t>3.0</a:t>
            </a:r>
            <a:r>
              <a:rPr lang="ja-JP" altLang="en-US" sz="1200">
                <a:latin typeface="HGPｺﾞｼｯｸE" pitchFamily="50" charset="-128"/>
                <a:ea typeface="HGPｺﾞｼｯｸE" pitchFamily="50" charset="-128"/>
              </a:rPr>
              <a:t>は、現システムからの</a:t>
            </a:r>
            <a:r>
              <a:rPr lang="ja-JP" altLang="en-US" sz="1200">
                <a:latin typeface="Arial"/>
                <a:ea typeface="HGPｺﾞｼｯｸE" pitchFamily="50" charset="-128"/>
              </a:rPr>
              <a:t>“</a:t>
            </a:r>
            <a:r>
              <a:rPr lang="ja-JP" altLang="en-US" sz="1200">
                <a:latin typeface="HGPｺﾞｼｯｸE" pitchFamily="50" charset="-128"/>
                <a:ea typeface="HGPｺﾞｼｯｸE" pitchFamily="50" charset="-128"/>
              </a:rPr>
              <a:t>改善</a:t>
            </a:r>
            <a:r>
              <a:rPr lang="ja-JP" altLang="en-US" sz="1200">
                <a:latin typeface="Arial"/>
                <a:ea typeface="HGPｺﾞｼｯｸE" pitchFamily="50" charset="-128"/>
              </a:rPr>
              <a:t>”</a:t>
            </a:r>
            <a:r>
              <a:rPr lang="ja-JP" altLang="en-US" sz="1200">
                <a:latin typeface="HGPｺﾞｼｯｸE" pitchFamily="50" charset="-128"/>
                <a:ea typeface="HGPｺﾞｼｯｸE" pitchFamily="50" charset="-128"/>
              </a:rPr>
              <a:t>ではなく、業務プロセスまでも含むまさに</a:t>
            </a:r>
            <a:r>
              <a:rPr lang="ja-JP" altLang="en-US" sz="1200">
                <a:latin typeface="Arial"/>
                <a:ea typeface="HGPｺﾞｼｯｸE" pitchFamily="50" charset="-128"/>
              </a:rPr>
              <a:t>“</a:t>
            </a:r>
            <a:r>
              <a:rPr lang="ja-JP" altLang="en-US" sz="1200">
                <a:latin typeface="HGPｺﾞｼｯｸE" pitchFamily="50" charset="-128"/>
                <a:ea typeface="HGPｺﾞｼｯｸE" pitchFamily="50" charset="-128"/>
              </a:rPr>
              <a:t>改革</a:t>
            </a:r>
            <a:r>
              <a:rPr lang="ja-JP" altLang="en-US" sz="1200">
                <a:latin typeface="Arial"/>
                <a:ea typeface="HGPｺﾞｼｯｸE" pitchFamily="50" charset="-128"/>
              </a:rPr>
              <a:t>”</a:t>
            </a:r>
            <a:r>
              <a:rPr lang="ja-JP" altLang="en-US" sz="1200">
                <a:latin typeface="HGPｺﾞｼｯｸE" pitchFamily="50" charset="-128"/>
                <a:ea typeface="HGPｺﾞｼｯｸE" pitchFamily="50" charset="-128"/>
              </a:rPr>
              <a:t>を</a:t>
            </a:r>
          </a:p>
          <a:p>
            <a:pPr>
              <a:defRPr/>
            </a:pPr>
            <a:r>
              <a:rPr lang="ja-JP" altLang="en-US" sz="1200">
                <a:latin typeface="HGPｺﾞｼｯｸE" pitchFamily="50" charset="-128"/>
                <a:ea typeface="HGPｺﾞｼｯｸE" pitchFamily="50" charset="-128"/>
              </a:rPr>
              <a:t>目指したものであるという。横溝氏は、「</a:t>
            </a:r>
            <a:r>
              <a:rPr lang="en-US" altLang="ja-JP" sz="1200">
                <a:latin typeface="HGPｺﾞｼｯｸE" pitchFamily="50" charset="-128"/>
                <a:ea typeface="HGPｺﾞｼｯｸE" pitchFamily="50" charset="-128"/>
              </a:rPr>
              <a:t>『As Is』</a:t>
            </a:r>
            <a:r>
              <a:rPr lang="ja-JP" altLang="en-US" sz="1200">
                <a:latin typeface="HGPｺﾞｼｯｸE" pitchFamily="50" charset="-128"/>
                <a:ea typeface="HGPｺﾞｼｯｸE" pitchFamily="50" charset="-128"/>
              </a:rPr>
              <a:t>のシステムを置き換えるだけでは不十分だ。</a:t>
            </a:r>
            <a:r>
              <a:rPr lang="en-US" altLang="ja-JP" sz="1200">
                <a:latin typeface="HGPｺﾞｼｯｸE" pitchFamily="50" charset="-128"/>
                <a:ea typeface="HGPｺﾞｼｯｸE" pitchFamily="50" charset="-128"/>
              </a:rPr>
              <a:t>『To Be』</a:t>
            </a:r>
            <a:r>
              <a:rPr lang="ja-JP" altLang="en-US" sz="1200">
                <a:latin typeface="HGPｺﾞｼｯｸE" pitchFamily="50" charset="-128"/>
                <a:ea typeface="HGPｺﾞｼｯｸE" pitchFamily="50" charset="-128"/>
              </a:rPr>
              <a:t>を目指して</a:t>
            </a:r>
            <a:r>
              <a:rPr lang="en-US" altLang="ja-JP" sz="1200">
                <a:latin typeface="HGPｺﾞｼｯｸE" pitchFamily="50" charset="-128"/>
                <a:ea typeface="HGPｺﾞｼｯｸE" pitchFamily="50" charset="-128"/>
              </a:rPr>
              <a:t>IT</a:t>
            </a:r>
            <a:r>
              <a:rPr lang="ja-JP" altLang="en-US" sz="1200">
                <a:latin typeface="HGPｺﾞｼｯｸE" pitchFamily="50" charset="-128"/>
                <a:ea typeface="HGPｺﾞｼｯｸE" pitchFamily="50" charset="-128"/>
              </a:rPr>
              <a:t>を</a:t>
            </a:r>
          </a:p>
          <a:p>
            <a:pPr>
              <a:defRPr/>
            </a:pPr>
            <a:r>
              <a:rPr lang="ja-JP" altLang="en-US" sz="1200">
                <a:latin typeface="HGPｺﾞｼｯｸE" pitchFamily="50" charset="-128"/>
                <a:ea typeface="HGPｺﾞｼｯｸE" pitchFamily="50" charset="-128"/>
              </a:rPr>
              <a:t>効果的に活用しなければならない」と力説した。 </a:t>
            </a:r>
            <a:br>
              <a:rPr lang="ja-JP" altLang="en-US" sz="1200">
                <a:latin typeface="HGPｺﾞｼｯｸE" pitchFamily="50" charset="-128"/>
                <a:ea typeface="HGPｺﾞｼｯｸE" pitchFamily="50" charset="-128"/>
              </a:rPr>
            </a:br>
            <a:r>
              <a:rPr lang="ja-JP" altLang="en-US" sz="1200">
                <a:latin typeface="HGPｺﾞｼｯｸE" pitchFamily="50" charset="-128"/>
                <a:ea typeface="HGPｺﾞｼｯｸE" pitchFamily="50" charset="-128"/>
              </a:rPr>
              <a:t>　例えば、セールスフォース・ドットコムのクラウド・プラットフォーム「</a:t>
            </a:r>
            <a:r>
              <a:rPr lang="en-US" altLang="ja-JP" sz="1200">
                <a:latin typeface="HGPｺﾞｼｯｸE" pitchFamily="50" charset="-128"/>
                <a:ea typeface="HGPｺﾞｼｯｸE" pitchFamily="50" charset="-128"/>
              </a:rPr>
              <a:t>Force.com</a:t>
            </a:r>
            <a:r>
              <a:rPr lang="ja-JP" altLang="en-US" sz="1200">
                <a:latin typeface="HGPｺﾞｼｯｸE" pitchFamily="50" charset="-128"/>
                <a:ea typeface="HGPｺﾞｼｯｸE" pitchFamily="50" charset="-128"/>
              </a:rPr>
              <a:t>」に、</a:t>
            </a:r>
            <a:r>
              <a:rPr lang="en-US" altLang="ja-JP" sz="1200">
                <a:latin typeface="HGPｺﾞｼｯｸE" pitchFamily="50" charset="-128"/>
                <a:ea typeface="HGPｺﾞｼｯｸE" pitchFamily="50" charset="-128"/>
              </a:rPr>
              <a:t>Lotus Notes</a:t>
            </a:r>
            <a:r>
              <a:rPr lang="ja-JP" altLang="en-US" sz="1200">
                <a:latin typeface="HGPｺﾞｼｯｸE" pitchFamily="50" charset="-128"/>
                <a:ea typeface="HGPｺﾞｼｯｸE" pitchFamily="50" charset="-128"/>
              </a:rPr>
              <a:t>で利用してきた</a:t>
            </a:r>
          </a:p>
          <a:p>
            <a:pPr eaLnBrk="0" hangingPunct="0">
              <a:defRPr/>
            </a:pPr>
            <a:r>
              <a:rPr lang="ja-JP" altLang="en-US" sz="1200">
                <a:latin typeface="HGPｺﾞｼｯｸE" pitchFamily="50" charset="-128"/>
                <a:ea typeface="HGPｺﾞｼｯｸE" pitchFamily="50" charset="-128"/>
              </a:rPr>
              <a:t>アプリケーションを移行したことは、</a:t>
            </a:r>
            <a:r>
              <a:rPr lang="en-US" altLang="ja-JP" sz="1200">
                <a:latin typeface="HGPｺﾞｼｯｸE" pitchFamily="50" charset="-128"/>
                <a:ea typeface="HGPｺﾞｼｯｸE" pitchFamily="50" charset="-128"/>
              </a:rPr>
              <a:t>To Be</a:t>
            </a:r>
            <a:r>
              <a:rPr lang="ja-JP" altLang="en-US" sz="1200">
                <a:latin typeface="HGPｺﾞｼｯｸE" pitchFamily="50" charset="-128"/>
                <a:ea typeface="HGPｺﾞｼｯｸE" pitchFamily="50" charset="-128"/>
              </a:rPr>
              <a:t>を目指す横溝氏の姿勢を明確に示している。</a:t>
            </a:r>
            <a:r>
              <a:rPr lang="ja-JP" altLang="en-US" sz="1200" b="1">
                <a:solidFill>
                  <a:srgbClr val="FF0000"/>
                </a:solidFill>
                <a:latin typeface="HGPｺﾞｼｯｸE" pitchFamily="50" charset="-128"/>
                <a:ea typeface="HGPｺﾞｼｯｸE" pitchFamily="50" charset="-128"/>
              </a:rPr>
              <a:t>「この効果は非常に大きかった」</a:t>
            </a:r>
          </a:p>
          <a:p>
            <a:pPr eaLnBrk="0" hangingPunct="0">
              <a:defRPr/>
            </a:pPr>
            <a:r>
              <a:rPr lang="ja-JP" altLang="en-US" sz="1200" u="sng">
                <a:latin typeface="HGPｺﾞｼｯｸE" pitchFamily="50" charset="-128"/>
                <a:ea typeface="HGPｺﾞｼｯｸE" pitchFamily="50" charset="-128"/>
              </a:rPr>
              <a:t>と</a:t>
            </a:r>
            <a:r>
              <a:rPr lang="ja-JP" altLang="en-US" sz="1200">
                <a:latin typeface="HGPｺﾞｼｯｸE" pitchFamily="50" charset="-128"/>
                <a:ea typeface="HGPｺﾞｼｯｸE" pitchFamily="50" charset="-128"/>
              </a:rPr>
              <a:t>同氏が語るように</a:t>
            </a:r>
            <a:r>
              <a:rPr lang="ja-JP" altLang="en-US" sz="1200" b="1">
                <a:solidFill>
                  <a:srgbClr val="FF0000"/>
                </a:solidFill>
                <a:latin typeface="HGPｺﾞｼｯｸE" pitchFamily="50" charset="-128"/>
                <a:ea typeface="HGPｺﾞｼｯｸE" pitchFamily="50" charset="-128"/>
              </a:rPr>
              <a:t>、</a:t>
            </a:r>
            <a:r>
              <a:rPr lang="ja-JP" altLang="en-US" sz="1200">
                <a:latin typeface="HGPｺﾞｼｯｸE" pitchFamily="50" charset="-128"/>
                <a:ea typeface="HGPｺﾞｼｯｸE" pitchFamily="50" charset="-128"/>
              </a:rPr>
              <a:t>導入したことにより</a:t>
            </a:r>
            <a:r>
              <a:rPr lang="ja-JP" altLang="en-US" sz="1200" b="1">
                <a:latin typeface="HGPｺﾞｼｯｸE" pitchFamily="50" charset="-128"/>
                <a:ea typeface="HGPｺﾞｼｯｸE" pitchFamily="50" charset="-128"/>
              </a:rPr>
              <a:t>、</a:t>
            </a:r>
            <a:r>
              <a:rPr lang="ja-JP" altLang="en-US" sz="1200" b="1">
                <a:solidFill>
                  <a:srgbClr val="FF0000"/>
                </a:solidFill>
                <a:latin typeface="HGPｺﾞｼｯｸE" pitchFamily="50" charset="-128"/>
                <a:ea typeface="HGPｺﾞｼｯｸE" pitchFamily="50" charset="-128"/>
              </a:rPr>
              <a:t>開発に</a:t>
            </a:r>
            <a:r>
              <a:rPr lang="en-US" altLang="ja-JP" sz="1600" b="1" u="sng">
                <a:solidFill>
                  <a:srgbClr val="FF0000"/>
                </a:solidFill>
                <a:latin typeface="HGPｺﾞｼｯｸE" pitchFamily="50" charset="-128"/>
                <a:ea typeface="HGPｺﾞｼｯｸE" pitchFamily="50" charset="-128"/>
              </a:rPr>
              <a:t>1</a:t>
            </a:r>
            <a:r>
              <a:rPr lang="ja-JP" altLang="en-US" sz="1600" b="1" u="sng">
                <a:solidFill>
                  <a:srgbClr val="FF0000"/>
                </a:solidFill>
                <a:latin typeface="HGPｺﾞｼｯｸE" pitchFamily="50" charset="-128"/>
                <a:ea typeface="HGPｺﾞｼｯｸE" pitchFamily="50" charset="-128"/>
              </a:rPr>
              <a:t>年</a:t>
            </a:r>
            <a:r>
              <a:rPr lang="ja-JP" altLang="en-US" sz="1200" b="1">
                <a:solidFill>
                  <a:srgbClr val="FF0000"/>
                </a:solidFill>
                <a:latin typeface="HGPｺﾞｼｯｸE" pitchFamily="50" charset="-128"/>
                <a:ea typeface="HGPｺﾞｼｯｸE" pitchFamily="50" charset="-128"/>
              </a:rPr>
              <a:t>ほどを要していた案件が</a:t>
            </a:r>
            <a:r>
              <a:rPr lang="en-US" altLang="ja-JP" sz="1600" b="1" u="sng">
                <a:solidFill>
                  <a:srgbClr val="FF0000"/>
                </a:solidFill>
                <a:latin typeface="HGPｺﾞｼｯｸE" pitchFamily="50" charset="-128"/>
                <a:ea typeface="HGPｺﾞｼｯｸE" pitchFamily="50" charset="-128"/>
              </a:rPr>
              <a:t>2</a:t>
            </a:r>
            <a:r>
              <a:rPr lang="ja-JP" altLang="en-US" sz="1600" b="1" u="sng">
                <a:solidFill>
                  <a:srgbClr val="FF0000"/>
                </a:solidFill>
                <a:latin typeface="HGPｺﾞｼｯｸE" pitchFamily="50" charset="-128"/>
                <a:ea typeface="HGPｺﾞｼｯｸE" pitchFamily="50" charset="-128"/>
              </a:rPr>
              <a:t>カ月に短縮</a:t>
            </a:r>
            <a:r>
              <a:rPr lang="ja-JP" altLang="en-US" sz="1200" b="1">
                <a:solidFill>
                  <a:srgbClr val="FF0000"/>
                </a:solidFill>
                <a:latin typeface="HGPｺﾞｼｯｸE" pitchFamily="50" charset="-128"/>
                <a:ea typeface="HGPｺﾞｼｯｸE" pitchFamily="50" charset="-128"/>
              </a:rPr>
              <a:t>され、</a:t>
            </a:r>
            <a:r>
              <a:rPr lang="en-US" altLang="ja-JP" sz="1600" b="1" u="sng">
                <a:solidFill>
                  <a:srgbClr val="FF0000"/>
                </a:solidFill>
                <a:latin typeface="HGPｺﾞｼｯｸE" pitchFamily="50" charset="-128"/>
                <a:ea typeface="HGPｺﾞｼｯｸE" pitchFamily="50" charset="-128"/>
              </a:rPr>
              <a:t>2</a:t>
            </a:r>
            <a:r>
              <a:rPr lang="ja-JP" altLang="en-US" sz="1600" b="1" u="sng">
                <a:solidFill>
                  <a:srgbClr val="FF0000"/>
                </a:solidFill>
                <a:latin typeface="HGPｺﾞｼｯｸE" pitchFamily="50" charset="-128"/>
                <a:ea typeface="HGPｺﾞｼｯｸE" pitchFamily="50" charset="-128"/>
              </a:rPr>
              <a:t>億円</a:t>
            </a:r>
            <a:r>
              <a:rPr lang="ja-JP" altLang="en-US" sz="1400" b="1">
                <a:solidFill>
                  <a:srgbClr val="FF0000"/>
                </a:solidFill>
                <a:latin typeface="HGPｺﾞｼｯｸE" pitchFamily="50" charset="-128"/>
                <a:ea typeface="HGPｺﾞｼｯｸE" pitchFamily="50" charset="-128"/>
              </a:rPr>
              <a:t>か</a:t>
            </a:r>
            <a:r>
              <a:rPr lang="ja-JP" altLang="en-US" sz="1200" b="1">
                <a:solidFill>
                  <a:srgbClr val="FF0000"/>
                </a:solidFill>
                <a:latin typeface="HGPｺﾞｼｯｸE" pitchFamily="50" charset="-128"/>
                <a:ea typeface="HGPｺﾞｼｯｸE" pitchFamily="50" charset="-128"/>
              </a:rPr>
              <a:t>かっていた</a:t>
            </a:r>
          </a:p>
          <a:p>
            <a:pPr eaLnBrk="0" hangingPunct="0">
              <a:defRPr/>
            </a:pPr>
            <a:r>
              <a:rPr lang="ja-JP" altLang="en-US" sz="1200" b="1">
                <a:solidFill>
                  <a:srgbClr val="FF0000"/>
                </a:solidFill>
                <a:latin typeface="HGPｺﾞｼｯｸE" pitchFamily="50" charset="-128"/>
                <a:ea typeface="HGPｺﾞｼｯｸE" pitchFamily="50" charset="-128"/>
              </a:rPr>
              <a:t>開発コストも</a:t>
            </a:r>
            <a:r>
              <a:rPr lang="en-US" altLang="ja-JP" sz="1600" b="1" u="sng">
                <a:solidFill>
                  <a:srgbClr val="FF0000"/>
                </a:solidFill>
                <a:latin typeface="HGPｺﾞｼｯｸE" pitchFamily="50" charset="-128"/>
                <a:ea typeface="HGPｺﾞｼｯｸE" pitchFamily="50" charset="-128"/>
              </a:rPr>
              <a:t>3,600</a:t>
            </a:r>
            <a:r>
              <a:rPr lang="ja-JP" altLang="en-US" sz="1600" b="1" u="sng">
                <a:solidFill>
                  <a:srgbClr val="FF0000"/>
                </a:solidFill>
                <a:latin typeface="HGPｺﾞｼｯｸE" pitchFamily="50" charset="-128"/>
                <a:ea typeface="HGPｺﾞｼｯｸE" pitchFamily="50" charset="-128"/>
              </a:rPr>
              <a:t>万円</a:t>
            </a:r>
            <a:r>
              <a:rPr lang="ja-JP" altLang="en-US" sz="1200" b="1">
                <a:solidFill>
                  <a:srgbClr val="FF0000"/>
                </a:solidFill>
                <a:latin typeface="HGPｺﾞｼｯｸE" pitchFamily="50" charset="-128"/>
                <a:ea typeface="HGPｺﾞｼｯｸE" pitchFamily="50" charset="-128"/>
              </a:rPr>
              <a:t>ほどに抑制された</a:t>
            </a:r>
            <a:r>
              <a:rPr lang="ja-JP" altLang="en-US" sz="1200">
                <a:latin typeface="HGPｺﾞｼｯｸE" pitchFamily="50" charset="-128"/>
                <a:ea typeface="HGPｺﾞｼｯｸE" pitchFamily="50" charset="-128"/>
              </a:rPr>
              <a:t>という。しかも、ユーザー部門からのニーズに対し、アジャイル的に対応可能に</a:t>
            </a:r>
          </a:p>
          <a:p>
            <a:pPr eaLnBrk="0" hangingPunct="0">
              <a:defRPr/>
            </a:pPr>
            <a:r>
              <a:rPr lang="ja-JP" altLang="en-US" sz="1200">
                <a:latin typeface="HGPｺﾞｼｯｸE" pitchFamily="50" charset="-128"/>
                <a:ea typeface="HGPｺﾞｼｯｸE" pitchFamily="50" charset="-128"/>
              </a:rPr>
              <a:t>なったとしている。 </a:t>
            </a:r>
            <a:br>
              <a:rPr lang="ja-JP" altLang="en-US" sz="1200">
                <a:latin typeface="HGPｺﾞｼｯｸE" pitchFamily="50" charset="-128"/>
                <a:ea typeface="HGPｺﾞｼｯｸE" pitchFamily="50" charset="-128"/>
              </a:rPr>
            </a:br>
            <a:r>
              <a:rPr lang="ja-JP" altLang="en-US" sz="1200">
                <a:latin typeface="HGPｺﾞｼｯｸE" pitchFamily="50" charset="-128"/>
                <a:ea typeface="HGPｺﾞｼｯｸE" pitchFamily="50" charset="-128"/>
              </a:rPr>
              <a:t>　最後に横溝氏は、</a:t>
            </a:r>
            <a:r>
              <a:rPr lang="en-US" altLang="ja-JP" sz="1200">
                <a:latin typeface="HGPｺﾞｼｯｸE" pitchFamily="50" charset="-128"/>
                <a:ea typeface="HGPｺﾞｼｯｸE" pitchFamily="50" charset="-128"/>
              </a:rPr>
              <a:t>CIO</a:t>
            </a:r>
            <a:r>
              <a:rPr lang="ja-JP" altLang="en-US" sz="1200">
                <a:latin typeface="HGPｺﾞｼｯｸE" pitchFamily="50" charset="-128"/>
                <a:ea typeface="HGPｺﾞｼｯｸE" pitchFamily="50" charset="-128"/>
              </a:rPr>
              <a:t>としての持論を展開した。その中には、「</a:t>
            </a:r>
            <a:r>
              <a:rPr lang="en-US" altLang="ja-JP" sz="1200">
                <a:latin typeface="HGPｺﾞｼｯｸE" pitchFamily="50" charset="-128"/>
                <a:ea typeface="HGPｺﾞｼｯｸE" pitchFamily="50" charset="-128"/>
              </a:rPr>
              <a:t>IT</a:t>
            </a:r>
            <a:r>
              <a:rPr lang="ja-JP" altLang="en-US" sz="1200">
                <a:latin typeface="HGPｺﾞｼｯｸE" pitchFamily="50" charset="-128"/>
                <a:ea typeface="HGPｺﾞｼｯｸE" pitchFamily="50" charset="-128"/>
              </a:rPr>
              <a:t>ベンダーの提案力の低さは、</a:t>
            </a:r>
            <a:r>
              <a:rPr lang="en-US" altLang="ja-JP" sz="1200">
                <a:latin typeface="HGPｺﾞｼｯｸE" pitchFamily="50" charset="-128"/>
                <a:ea typeface="HGPｺﾞｼｯｸE" pitchFamily="50" charset="-128"/>
              </a:rPr>
              <a:t>To Be</a:t>
            </a:r>
            <a:r>
              <a:rPr lang="ja-JP" altLang="en-US" sz="1200">
                <a:latin typeface="HGPｺﾞｼｯｸE" pitchFamily="50" charset="-128"/>
                <a:ea typeface="HGPｺﾞｼｯｸE" pitchFamily="50" charset="-128"/>
              </a:rPr>
              <a:t>を目指さず、積極的な</a:t>
            </a:r>
          </a:p>
          <a:p>
            <a:pPr eaLnBrk="0" hangingPunct="0">
              <a:defRPr/>
            </a:pPr>
            <a:r>
              <a:rPr lang="ja-JP" altLang="en-US" sz="1200">
                <a:latin typeface="HGPｺﾞｼｯｸE" pitchFamily="50" charset="-128"/>
                <a:ea typeface="HGPｺﾞｼｯｸE" pitchFamily="50" charset="-128"/>
              </a:rPr>
              <a:t>要求をしていかないユーザー企業側の責任」というものや、「</a:t>
            </a:r>
            <a:r>
              <a:rPr lang="en-US" altLang="ja-JP" sz="1200">
                <a:latin typeface="HGPｺﾞｼｯｸE" pitchFamily="50" charset="-128"/>
                <a:ea typeface="HGPｺﾞｼｯｸE" pitchFamily="50" charset="-128"/>
              </a:rPr>
              <a:t>IT</a:t>
            </a:r>
            <a:r>
              <a:rPr lang="ja-JP" altLang="en-US" sz="1200">
                <a:latin typeface="HGPｺﾞｼｯｸE" pitchFamily="50" charset="-128"/>
                <a:ea typeface="HGPｺﾞｼｯｸE" pitchFamily="50" charset="-128"/>
              </a:rPr>
              <a:t>は工業化されていく必要がある」というものなどが挙げられていた。</a:t>
            </a:r>
          </a:p>
          <a:p>
            <a:pPr eaLnBrk="0" hangingPunct="0">
              <a:defRPr/>
            </a:pPr>
            <a:r>
              <a:rPr lang="ja-JP" altLang="en-US" sz="1200">
                <a:latin typeface="HGPｺﾞｼｯｸE" pitchFamily="50" charset="-128"/>
                <a:ea typeface="HGPｺﾞｼｯｸE" pitchFamily="50" charset="-128"/>
              </a:rPr>
              <a:t>とりわけ、</a:t>
            </a:r>
            <a:r>
              <a:rPr lang="en-US" altLang="ja-JP" sz="1200" b="1">
                <a:solidFill>
                  <a:srgbClr val="FF0000"/>
                </a:solidFill>
                <a:latin typeface="HGPｺﾞｼｯｸE" pitchFamily="50" charset="-128"/>
                <a:ea typeface="HGPｺﾞｼｯｸE" pitchFamily="50" charset="-128"/>
              </a:rPr>
              <a:t>IT</a:t>
            </a:r>
            <a:r>
              <a:rPr lang="ja-JP" altLang="en-US" sz="1200" b="1">
                <a:solidFill>
                  <a:srgbClr val="FF0000"/>
                </a:solidFill>
                <a:latin typeface="HGPｺﾞｼｯｸE" pitchFamily="50" charset="-128"/>
                <a:ea typeface="HGPｺﾞｼｯｸE" pitchFamily="50" charset="-128"/>
              </a:rPr>
              <a:t>の工業化に関しては、クラウド・コンピューティングが大きな役割を果たすことになるという見解を示した。</a:t>
            </a:r>
            <a:r>
              <a:rPr lang="ja-JP" altLang="en-US" sz="1200">
                <a:latin typeface="HGPｺﾞｼｯｸE" pitchFamily="50" charset="-128"/>
                <a:ea typeface="HGPｺﾞｼｯｸE" pitchFamily="50" charset="-128"/>
              </a:rPr>
              <a:t>  </a:t>
            </a:r>
            <a:r>
              <a:rPr lang="ja-JP" altLang="en-US" sz="1200">
                <a:latin typeface="Arial"/>
                <a:ea typeface="HGPｺﾞｼｯｸE" pitchFamily="50" charset="-128"/>
              </a:rPr>
              <a:t>    </a:t>
            </a:r>
            <a:r>
              <a:rPr lang="ja-JP" altLang="en-US" sz="1200">
                <a:latin typeface="HGPｺﾞｼｯｸE" pitchFamily="50" charset="-128"/>
                <a:ea typeface="HGPｺﾞｼｯｸE" pitchFamily="50" charset="-128"/>
              </a:rPr>
              <a:t> </a:t>
            </a:r>
          </a:p>
        </p:txBody>
      </p:sp>
      <p:sp>
        <p:nvSpPr>
          <p:cNvPr id="119815" name="Text Box 7"/>
          <p:cNvSpPr txBox="1">
            <a:spLocks noChangeArrowheads="1"/>
          </p:cNvSpPr>
          <p:nvPr/>
        </p:nvSpPr>
        <p:spPr bwMode="auto">
          <a:xfrm>
            <a:off x="5949950" y="1550988"/>
            <a:ext cx="2557463" cy="155892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tLang="ja-JP" sz="1600">
                <a:latin typeface="HGPｺﾞｼｯｸE" pitchFamily="50" charset="-128"/>
                <a:ea typeface="HGPｺﾞｼｯｸE" pitchFamily="50" charset="-128"/>
              </a:rPr>
              <a:t>2009/07/02</a:t>
            </a:r>
          </a:p>
          <a:p>
            <a:pPr>
              <a:defRPr/>
            </a:pPr>
            <a:r>
              <a:rPr lang="en-US" altLang="ja-JP" sz="1600">
                <a:latin typeface="HGPｺﾞｼｯｸE" pitchFamily="50" charset="-128"/>
                <a:ea typeface="HGPｺﾞｼｯｸE" pitchFamily="50" charset="-128"/>
              </a:rPr>
              <a:t>IDG</a:t>
            </a:r>
            <a:r>
              <a:rPr lang="ja-JP" altLang="en-US" sz="1600">
                <a:latin typeface="HGPｺﾞｼｯｸE" pitchFamily="50" charset="-128"/>
                <a:ea typeface="HGPｺﾞｼｯｸE" pitchFamily="50" charset="-128"/>
              </a:rPr>
              <a:t>ジャパン 基調講演</a:t>
            </a:r>
          </a:p>
          <a:p>
            <a:pPr>
              <a:defRPr/>
            </a:pPr>
            <a:r>
              <a:rPr lang="ja-JP" altLang="en-US" sz="1600">
                <a:latin typeface="HGPｺﾞｼｯｸE" pitchFamily="50" charset="-128"/>
                <a:ea typeface="HGPｺﾞｼｯｸE" pitchFamily="50" charset="-128"/>
              </a:rPr>
              <a:t>ローソン常務執行役員 </a:t>
            </a:r>
            <a:r>
              <a:rPr lang="en-US" altLang="ja-JP" sz="1600">
                <a:latin typeface="HGPｺﾞｼｯｸE" pitchFamily="50" charset="-128"/>
                <a:ea typeface="HGPｺﾞｼｯｸE" pitchFamily="50" charset="-128"/>
              </a:rPr>
              <a:t>CIO </a:t>
            </a:r>
          </a:p>
          <a:p>
            <a:pPr>
              <a:defRPr/>
            </a:pPr>
            <a:r>
              <a:rPr lang="ja-JP" altLang="en-US" sz="1600">
                <a:latin typeface="HGPｺﾞｼｯｸE" pitchFamily="50" charset="-128"/>
                <a:ea typeface="HGPｺﾞｼｯｸE" pitchFamily="50" charset="-128"/>
              </a:rPr>
              <a:t>横溝氏 </a:t>
            </a:r>
          </a:p>
          <a:p>
            <a:pPr>
              <a:defRPr/>
            </a:pPr>
            <a:r>
              <a:rPr lang="en-US" altLang="ja-JP" sz="1600">
                <a:latin typeface="HGPｺﾞｼｯｸE" pitchFamily="50" charset="-128"/>
                <a:ea typeface="HGPｺﾞｼｯｸE" pitchFamily="50" charset="-128"/>
              </a:rPr>
              <a:t>-CIO</a:t>
            </a:r>
            <a:r>
              <a:rPr lang="ja-JP" altLang="en-US" sz="1600">
                <a:latin typeface="HGPｺﾞｼｯｸE" pitchFamily="50" charset="-128"/>
                <a:ea typeface="HGPｺﾞｼｯｸE" pitchFamily="50" charset="-128"/>
              </a:rPr>
              <a:t>　</a:t>
            </a:r>
            <a:r>
              <a:rPr lang="en-US" altLang="ja-JP" sz="1600">
                <a:latin typeface="HGPｺﾞｼｯｸE" pitchFamily="50" charset="-128"/>
                <a:ea typeface="HGPｺﾞｼｯｸE" pitchFamily="50" charset="-128"/>
              </a:rPr>
              <a:t>News</a:t>
            </a:r>
            <a:r>
              <a:rPr lang="ja-JP" altLang="en-US" sz="1600">
                <a:latin typeface="HGPｺﾞｼｯｸE" pitchFamily="50" charset="-128"/>
                <a:ea typeface="HGPｺﾞｼｯｸE" pitchFamily="50" charset="-128"/>
              </a:rPr>
              <a:t>　抜粋</a:t>
            </a:r>
            <a:r>
              <a:rPr lang="en-US" altLang="ja-JP" sz="1600">
                <a:latin typeface="HGPｺﾞｼｯｸE" pitchFamily="50" charset="-128"/>
                <a:ea typeface="HGPｺﾞｼｯｸE" pitchFamily="50" charset="-128"/>
              </a:rPr>
              <a:t>-</a:t>
            </a:r>
          </a:p>
          <a:p>
            <a:pPr>
              <a:defRPr/>
            </a:pPr>
            <a:endParaRPr lang="en-US" altLang="ja-JP" sz="1600">
              <a:latin typeface="HGPｺﾞｼｯｸE" pitchFamily="50" charset="-128"/>
              <a:ea typeface="HGPｺﾞｼｯｸE" pitchFamily="50" charset="-128"/>
            </a:endParaRPr>
          </a:p>
        </p:txBody>
      </p:sp>
      <p:cxnSp>
        <p:nvCxnSpPr>
          <p:cNvPr id="20" name="直線コネクタ 19"/>
          <p:cNvCxnSpPr/>
          <p:nvPr/>
        </p:nvCxnSpPr>
        <p:spPr>
          <a:xfrm>
            <a:off x="250825" y="763588"/>
            <a:ext cx="8626475" cy="1587"/>
          </a:xfrm>
          <a:prstGeom prst="line">
            <a:avLst/>
          </a:prstGeom>
        </p:spPr>
        <p:style>
          <a:lnRef idx="1">
            <a:schemeClr val="accent6"/>
          </a:lnRef>
          <a:fillRef idx="0">
            <a:schemeClr val="accent6"/>
          </a:fillRef>
          <a:effectRef idx="0">
            <a:schemeClr val="accent6"/>
          </a:effectRef>
          <a:fontRef idx="minor">
            <a:schemeClr val="tx1"/>
          </a:fontRef>
        </p:style>
      </p:cxnSp>
      <p:sp>
        <p:nvSpPr>
          <p:cNvPr id="14" name="Text Box 369"/>
          <p:cNvSpPr txBox="1">
            <a:spLocks noChangeArrowheads="1"/>
          </p:cNvSpPr>
          <p:nvPr/>
        </p:nvSpPr>
        <p:spPr bwMode="auto">
          <a:xfrm>
            <a:off x="230188" y="644525"/>
            <a:ext cx="696912" cy="346075"/>
          </a:xfrm>
          <a:prstGeom prst="rect">
            <a:avLst/>
          </a:prstGeom>
          <a:solidFill>
            <a:srgbClr val="00B0F0"/>
          </a:solidFill>
          <a:ln w="9525">
            <a:solidFill>
              <a:srgbClr val="0070C0"/>
            </a:solidFill>
            <a:miter lim="800000"/>
            <a:headEnd/>
            <a:tailEnd/>
          </a:ln>
          <a:effectLst>
            <a:outerShdw dist="35921" dir="2700000" algn="ctr" rotWithShape="0">
              <a:schemeClr val="bg2"/>
            </a:outerShdw>
          </a:effectLst>
        </p:spPr>
        <p:txBody>
          <a:bodyPr>
            <a:spAutoFit/>
          </a:bodyPr>
          <a:lstStyle/>
          <a:p>
            <a:pPr algn="ctr" eaLnBrk="0" hangingPunct="0">
              <a:defRPr/>
            </a:pPr>
            <a:r>
              <a:rPr lang="ja-JP" altLang="en-US" sz="1600" b="1">
                <a:solidFill>
                  <a:schemeClr val="bg1"/>
                </a:solidFill>
                <a:latin typeface="HGPｺﾞｼｯｸE" pitchFamily="50" charset="-128"/>
                <a:ea typeface="HGPｺﾞｼｯｸE" pitchFamily="50" charset="-128"/>
              </a:rPr>
              <a:t>事例</a:t>
            </a:r>
            <a:endParaRPr lang="en-US" altLang="ja-JP" sz="1600" b="1">
              <a:solidFill>
                <a:schemeClr val="bg1"/>
              </a:solidFill>
              <a:latin typeface="HGPｺﾞｼｯｸE" pitchFamily="50" charset="-128"/>
              <a:ea typeface="HGPｺﾞｼｯｸE" pitchFamily="50" charset="-128"/>
            </a:endParaRP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idx="4294967295"/>
          </p:nvPr>
        </p:nvSpPr>
        <p:spPr>
          <a:xfrm>
            <a:off x="160338" y="182563"/>
            <a:ext cx="8340725" cy="549275"/>
          </a:xfrm>
        </p:spPr>
        <p:txBody>
          <a:bodyPr/>
          <a:lstStyle/>
          <a:p>
            <a:pPr indent="58738"/>
            <a:r>
              <a:rPr lang="en-US" altLang="ja-JP" sz="2400" smtClean="0">
                <a:latin typeface="HGPｺﾞｼｯｸE" pitchFamily="50" charset="-128"/>
                <a:ea typeface="HGPｺﾞｼｯｸE" pitchFamily="50" charset="-128"/>
              </a:rPr>
              <a:t>DELL &amp; Starbucks</a:t>
            </a:r>
            <a:r>
              <a:rPr lang="ja-JP" altLang="en-US" sz="2400" smtClean="0">
                <a:latin typeface="HGPｺﾞｼｯｸE" pitchFamily="50" charset="-128"/>
                <a:ea typeface="HGPｺﾞｼｯｸE" pitchFamily="50" charset="-128"/>
              </a:rPr>
              <a:t>：　お客様の声を基に新商品提供　</a:t>
            </a:r>
            <a:endParaRPr lang="en-US" altLang="ja-JP" sz="2400" smtClean="0">
              <a:latin typeface="HGPｺﾞｼｯｸE" pitchFamily="50" charset="-128"/>
              <a:ea typeface="HGPｺﾞｼｯｸE" pitchFamily="50" charset="-128"/>
            </a:endParaRPr>
          </a:p>
        </p:txBody>
      </p:sp>
      <p:pic>
        <p:nvPicPr>
          <p:cNvPr id="9" name="Picture 8"/>
          <p:cNvPicPr>
            <a:picLocks noChangeAspect="1"/>
          </p:cNvPicPr>
          <p:nvPr/>
        </p:nvPicPr>
        <p:blipFill>
          <a:blip r:embed="rId3" cstate="print"/>
          <a:stretch>
            <a:fillRect/>
          </a:stretch>
        </p:blipFill>
        <p:spPr>
          <a:xfrm>
            <a:off x="237521" y="3831771"/>
            <a:ext cx="2752421" cy="220617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3796" name="Rectangle 5"/>
          <p:cNvSpPr>
            <a:spLocks noChangeArrowheads="1"/>
          </p:cNvSpPr>
          <p:nvPr/>
        </p:nvSpPr>
        <p:spPr bwMode="auto">
          <a:xfrm>
            <a:off x="320675" y="1768475"/>
            <a:ext cx="5572125" cy="1990725"/>
          </a:xfrm>
          <a:prstGeom prst="rect">
            <a:avLst/>
          </a:prstGeom>
          <a:noFill/>
          <a:ln w="9525">
            <a:noFill/>
            <a:miter lim="800000"/>
            <a:headEnd/>
            <a:tailEnd/>
          </a:ln>
        </p:spPr>
        <p:txBody>
          <a:bodyPr lIns="139489" tIns="69745" rIns="139489" bIns="69745"/>
          <a:lstStyle/>
          <a:p>
            <a:pPr marL="330200" indent="-330200">
              <a:lnSpc>
                <a:spcPct val="90000"/>
              </a:lnSpc>
              <a:spcBef>
                <a:spcPts val="1125"/>
              </a:spcBef>
              <a:buClr>
                <a:srgbClr val="CC0000"/>
              </a:buClr>
              <a:buSzPct val="150000"/>
              <a:buFont typeface="Verdana" pitchFamily="34" charset="0"/>
              <a:buChar char="▪"/>
            </a:pPr>
            <a:r>
              <a:rPr lang="en-US" altLang="ja-JP" sz="1600">
                <a:solidFill>
                  <a:srgbClr val="000000"/>
                </a:solidFill>
                <a:latin typeface="HGPｺﾞｼｯｸE" pitchFamily="50" charset="-128"/>
                <a:ea typeface="HGPｺﾞｼｯｸE" pitchFamily="50" charset="-128"/>
                <a:sym typeface="Arial" pitchFamily="34" charset="0"/>
              </a:rPr>
              <a:t>Web </a:t>
            </a:r>
            <a:r>
              <a:rPr lang="ja-JP" altLang="en-US" sz="1600">
                <a:solidFill>
                  <a:srgbClr val="000000"/>
                </a:solidFill>
                <a:latin typeface="HGPｺﾞｼｯｸE" pitchFamily="50" charset="-128"/>
                <a:ea typeface="HGPｺﾞｼｯｸE" pitchFamily="50" charset="-128"/>
                <a:sym typeface="Arial" pitchFamily="34" charset="0"/>
              </a:rPr>
              <a:t>サイトにログイン、アイデアを書込み、投票</a:t>
            </a:r>
          </a:p>
          <a:p>
            <a:pPr marL="330200" indent="-330200">
              <a:lnSpc>
                <a:spcPct val="90000"/>
              </a:lnSpc>
              <a:spcBef>
                <a:spcPts val="1125"/>
              </a:spcBef>
              <a:buClr>
                <a:srgbClr val="CC0000"/>
              </a:buClr>
              <a:buSzPct val="150000"/>
              <a:buFont typeface="Verdana" pitchFamily="34" charset="0"/>
              <a:buChar char="▪"/>
            </a:pPr>
            <a:r>
              <a:rPr lang="en-US" altLang="ja-JP" sz="1600">
                <a:solidFill>
                  <a:srgbClr val="000000"/>
                </a:solidFill>
                <a:latin typeface="HGPｺﾞｼｯｸE" pitchFamily="50" charset="-128"/>
                <a:ea typeface="HGPｺﾞｼｯｸE" pitchFamily="50" charset="-128"/>
                <a:sym typeface="Arial" pitchFamily="34" charset="0"/>
              </a:rPr>
              <a:t>Salesforce </a:t>
            </a:r>
            <a:r>
              <a:rPr lang="ja-JP" altLang="en-US" sz="1600">
                <a:solidFill>
                  <a:srgbClr val="000000"/>
                </a:solidFill>
                <a:latin typeface="HGPｺﾞｼｯｸE" pitchFamily="50" charset="-128"/>
                <a:ea typeface="HGPｺﾞｼｯｸE" pitchFamily="50" charset="-128"/>
                <a:sym typeface="Arial" pitchFamily="34" charset="0"/>
              </a:rPr>
              <a:t>で顧客のコミュニティを管理</a:t>
            </a:r>
          </a:p>
          <a:p>
            <a:pPr marL="330200" indent="-330200">
              <a:lnSpc>
                <a:spcPct val="90000"/>
              </a:lnSpc>
              <a:spcBef>
                <a:spcPts val="1125"/>
              </a:spcBef>
              <a:buClr>
                <a:srgbClr val="CC0000"/>
              </a:buClr>
              <a:buSzPct val="150000"/>
              <a:buFont typeface="Verdana" pitchFamily="34" charset="0"/>
              <a:buChar char="▪"/>
            </a:pPr>
            <a:r>
              <a:rPr lang="ja-JP" altLang="en-US" sz="1600">
                <a:solidFill>
                  <a:srgbClr val="000000"/>
                </a:solidFill>
                <a:latin typeface="HGPｺﾞｼｯｸE" pitchFamily="50" charset="-128"/>
                <a:ea typeface="HGPｺﾞｼｯｸE" pitchFamily="50" charset="-128"/>
                <a:sym typeface="Arial" pitchFamily="34" charset="0"/>
              </a:rPr>
              <a:t>レポートとダッシュボードで顧客の活動を分析</a:t>
            </a:r>
          </a:p>
          <a:p>
            <a:pPr marL="330200" indent="-330200">
              <a:lnSpc>
                <a:spcPct val="90000"/>
              </a:lnSpc>
              <a:spcBef>
                <a:spcPts val="1125"/>
              </a:spcBef>
              <a:buClr>
                <a:srgbClr val="CC0000"/>
              </a:buClr>
              <a:buSzPct val="150000"/>
              <a:buFont typeface="Verdana" pitchFamily="34" charset="0"/>
              <a:buChar char="▪"/>
            </a:pPr>
            <a:r>
              <a:rPr lang="ja-JP" altLang="en-US" sz="1600">
                <a:solidFill>
                  <a:srgbClr val="000000"/>
                </a:solidFill>
                <a:latin typeface="HGPｺﾞｼｯｸE" pitchFamily="50" charset="-128"/>
                <a:ea typeface="HGPｺﾞｼｯｸE" pitchFamily="50" charset="-128"/>
                <a:sym typeface="Arial" pitchFamily="34" charset="0"/>
              </a:rPr>
              <a:t>顧客が書き込んだアイデアに返信、アイデアの実現</a:t>
            </a:r>
            <a:r>
              <a:rPr lang="en-US" altLang="ja-JP" sz="1600">
                <a:solidFill>
                  <a:srgbClr val="000000"/>
                </a:solidFill>
                <a:latin typeface="HGPｺﾞｼｯｸE" pitchFamily="50" charset="-128"/>
                <a:ea typeface="HGPｺﾞｼｯｸE" pitchFamily="50" charset="-128"/>
                <a:sym typeface="Arial" pitchFamily="34" charset="0"/>
              </a:rPr>
              <a:t>　</a:t>
            </a:r>
          </a:p>
          <a:p>
            <a:pPr marL="330200" indent="-330200">
              <a:lnSpc>
                <a:spcPct val="90000"/>
              </a:lnSpc>
              <a:spcBef>
                <a:spcPts val="1125"/>
              </a:spcBef>
              <a:buClr>
                <a:srgbClr val="CC0000"/>
              </a:buClr>
              <a:buSzPct val="150000"/>
              <a:buFont typeface="Verdana" pitchFamily="34" charset="0"/>
              <a:buChar char="▪"/>
            </a:pPr>
            <a:r>
              <a:rPr lang="ja-JP" altLang="en-US" sz="1600">
                <a:solidFill>
                  <a:srgbClr val="0070C0"/>
                </a:solidFill>
                <a:latin typeface="HGPｺﾞｼｯｸE" pitchFamily="50" charset="-128"/>
                <a:ea typeface="HGPｺﾞｼｯｸE" pitchFamily="50" charset="-128"/>
                <a:sym typeface="Arial" pitchFamily="34" charset="0"/>
              </a:rPr>
              <a:t>顧客接点の再確立</a:t>
            </a:r>
            <a:r>
              <a:rPr lang="ja-JP" altLang="en-US" sz="1600">
                <a:solidFill>
                  <a:srgbClr val="000000"/>
                </a:solidFill>
                <a:latin typeface="HGPｺﾞｼｯｸE" pitchFamily="50" charset="-128"/>
                <a:ea typeface="HGPｺﾞｼｯｸE" pitchFamily="50" charset="-128"/>
                <a:sym typeface="Arial" pitchFamily="34" charset="0"/>
              </a:rPr>
              <a:t>：　</a:t>
            </a:r>
            <a:r>
              <a:rPr lang="en-US" altLang="ja-JP" sz="1600">
                <a:solidFill>
                  <a:srgbClr val="000000"/>
                </a:solidFill>
                <a:latin typeface="HGPｺﾞｼｯｸE" pitchFamily="50" charset="-128"/>
                <a:ea typeface="HGPｺﾞｼｯｸE" pitchFamily="50" charset="-128"/>
                <a:sym typeface="Arial" pitchFamily="34" charset="0"/>
              </a:rPr>
              <a:t>VOC</a:t>
            </a:r>
            <a:r>
              <a:rPr lang="ja-JP" altLang="en-US" sz="1600">
                <a:solidFill>
                  <a:srgbClr val="000000"/>
                </a:solidFill>
                <a:latin typeface="HGPｺﾞｼｯｸE" pitchFamily="50" charset="-128"/>
                <a:ea typeface="HGPｺﾞｼｯｸE" pitchFamily="50" charset="-128"/>
                <a:sym typeface="Arial" pitchFamily="34" charset="0"/>
              </a:rPr>
              <a:t>を集める仕組みを必要とした</a:t>
            </a:r>
            <a:endParaRPr lang="en-US" altLang="ja-JP" sz="1600">
              <a:solidFill>
                <a:srgbClr val="000000"/>
              </a:solidFill>
              <a:latin typeface="HGPｺﾞｼｯｸE" pitchFamily="50" charset="-128"/>
              <a:ea typeface="HGPｺﾞｼｯｸE" pitchFamily="50" charset="-128"/>
              <a:sym typeface="Arial" pitchFamily="34" charset="0"/>
            </a:endParaRPr>
          </a:p>
        </p:txBody>
      </p:sp>
      <p:sp>
        <p:nvSpPr>
          <p:cNvPr id="33797" name="Text Box 9"/>
          <p:cNvSpPr txBox="1">
            <a:spLocks noChangeArrowheads="1"/>
          </p:cNvSpPr>
          <p:nvPr/>
        </p:nvSpPr>
        <p:spPr bwMode="auto">
          <a:xfrm>
            <a:off x="246063" y="1257300"/>
            <a:ext cx="5899150" cy="396875"/>
          </a:xfrm>
          <a:prstGeom prst="rect">
            <a:avLst/>
          </a:prstGeom>
          <a:noFill/>
          <a:ln w="9525">
            <a:noFill/>
            <a:miter lim="800000"/>
            <a:headEnd/>
            <a:tailEnd/>
          </a:ln>
        </p:spPr>
        <p:txBody>
          <a:bodyPr>
            <a:spAutoFit/>
          </a:bodyPr>
          <a:lstStyle/>
          <a:p>
            <a:r>
              <a:rPr lang="ja-JP" altLang="en-US" sz="2000" b="1">
                <a:latin typeface="HGPｺﾞｼｯｸE" pitchFamily="50" charset="-128"/>
                <a:ea typeface="HGPｺﾞｼｯｸE" pitchFamily="50" charset="-128"/>
                <a:sym typeface="Arial" pitchFamily="34" charset="0"/>
              </a:rPr>
              <a:t>  </a:t>
            </a:r>
            <a:r>
              <a:rPr lang="en-US" altLang="ja-JP" sz="2000" b="1">
                <a:latin typeface="HGPｺﾞｼｯｸE" pitchFamily="50" charset="-128"/>
                <a:ea typeface="HGPｺﾞｼｯｸE" pitchFamily="50" charset="-128"/>
                <a:sym typeface="Arial" pitchFamily="34" charset="0"/>
              </a:rPr>
              <a:t>Salesforce Ideas </a:t>
            </a:r>
            <a:r>
              <a:rPr lang="ja-JP" altLang="en-US" sz="2000" b="1">
                <a:latin typeface="HGPｺﾞｼｯｸE" pitchFamily="50" charset="-128"/>
                <a:ea typeface="HGPｺﾞｼｯｸE" pitchFamily="50" charset="-128"/>
                <a:sym typeface="Arial" pitchFamily="34" charset="0"/>
              </a:rPr>
              <a:t>を活用して顧客との関係を強化</a:t>
            </a:r>
            <a:endParaRPr lang="en-US" altLang="ja-JP" sz="2000" b="1">
              <a:latin typeface="HGPｺﾞｼｯｸE" pitchFamily="50" charset="-128"/>
              <a:ea typeface="HGPｺﾞｼｯｸE" pitchFamily="50" charset="-128"/>
              <a:sym typeface="Arial" pitchFamily="34" charset="0"/>
            </a:endParaRPr>
          </a:p>
        </p:txBody>
      </p:sp>
      <p:cxnSp>
        <p:nvCxnSpPr>
          <p:cNvPr id="13" name="直線コネクタ 12"/>
          <p:cNvCxnSpPr/>
          <p:nvPr/>
        </p:nvCxnSpPr>
        <p:spPr>
          <a:xfrm>
            <a:off x="228600" y="866775"/>
            <a:ext cx="8626475" cy="1588"/>
          </a:xfrm>
          <a:prstGeom prst="line">
            <a:avLst/>
          </a:prstGeom>
        </p:spPr>
        <p:style>
          <a:lnRef idx="1">
            <a:schemeClr val="accent6"/>
          </a:lnRef>
          <a:fillRef idx="0">
            <a:schemeClr val="accent6"/>
          </a:fillRef>
          <a:effectRef idx="0">
            <a:schemeClr val="accent6"/>
          </a:effectRef>
          <a:fontRef idx="minor">
            <a:schemeClr val="tx1"/>
          </a:fontRef>
        </p:style>
      </p:cxnSp>
      <p:sp>
        <p:nvSpPr>
          <p:cNvPr id="14" name="Text Box 369"/>
          <p:cNvSpPr txBox="1">
            <a:spLocks noChangeArrowheads="1"/>
          </p:cNvSpPr>
          <p:nvPr/>
        </p:nvSpPr>
        <p:spPr bwMode="auto">
          <a:xfrm>
            <a:off x="230188" y="746125"/>
            <a:ext cx="696912" cy="346075"/>
          </a:xfrm>
          <a:prstGeom prst="rect">
            <a:avLst/>
          </a:prstGeom>
          <a:solidFill>
            <a:srgbClr val="00B0F0"/>
          </a:solidFill>
          <a:ln w="9525">
            <a:solidFill>
              <a:srgbClr val="0070C0"/>
            </a:solidFill>
            <a:miter lim="800000"/>
            <a:headEnd/>
            <a:tailEnd/>
          </a:ln>
          <a:effectLst>
            <a:outerShdw dist="35921" dir="2700000" algn="ctr" rotWithShape="0">
              <a:schemeClr val="bg2"/>
            </a:outerShdw>
          </a:effectLst>
        </p:spPr>
        <p:txBody>
          <a:bodyPr>
            <a:spAutoFit/>
          </a:bodyPr>
          <a:lstStyle/>
          <a:p>
            <a:pPr algn="ctr" eaLnBrk="0" hangingPunct="0">
              <a:defRPr/>
            </a:pPr>
            <a:r>
              <a:rPr lang="ja-JP" altLang="en-US" sz="1600" b="1">
                <a:solidFill>
                  <a:schemeClr val="bg1"/>
                </a:solidFill>
                <a:latin typeface="HGPｺﾞｼｯｸE" pitchFamily="50" charset="-128"/>
                <a:ea typeface="HGPｺﾞｼｯｸE" pitchFamily="50" charset="-128"/>
              </a:rPr>
              <a:t>事例</a:t>
            </a:r>
            <a:endParaRPr lang="en-US" altLang="ja-JP" sz="1600" b="1">
              <a:solidFill>
                <a:schemeClr val="bg1"/>
              </a:solidFill>
              <a:latin typeface="HGPｺﾞｼｯｸE" pitchFamily="50" charset="-128"/>
              <a:ea typeface="HGPｺﾞｼｯｸE" pitchFamily="50" charset="-128"/>
            </a:endParaRPr>
          </a:p>
        </p:txBody>
      </p:sp>
      <p:grpSp>
        <p:nvGrpSpPr>
          <p:cNvPr id="2" name="グループ化 15"/>
          <p:cNvGrpSpPr>
            <a:grpSpLocks/>
          </p:cNvGrpSpPr>
          <p:nvPr/>
        </p:nvGrpSpPr>
        <p:grpSpPr bwMode="auto">
          <a:xfrm>
            <a:off x="5842000" y="1039813"/>
            <a:ext cx="3186113" cy="3276600"/>
            <a:chOff x="4428643" y="998534"/>
            <a:chExt cx="4468615" cy="4050622"/>
          </a:xfrm>
        </p:grpSpPr>
        <p:pic>
          <p:nvPicPr>
            <p:cNvPr id="33806" name="Picture 3"/>
            <p:cNvPicPr>
              <a:picLocks noChangeAspect="1" noChangeArrowheads="1"/>
            </p:cNvPicPr>
            <p:nvPr/>
          </p:nvPicPr>
          <p:blipFill>
            <a:blip r:embed="rId4" cstate="print"/>
            <a:srcRect t="14314" r="1276" b="3258"/>
            <a:stretch>
              <a:fillRect/>
            </a:stretch>
          </p:blipFill>
          <p:spPr bwMode="auto">
            <a:xfrm>
              <a:off x="5036458" y="998534"/>
              <a:ext cx="3860800" cy="2302856"/>
            </a:xfrm>
            <a:prstGeom prst="rect">
              <a:avLst/>
            </a:prstGeom>
            <a:noFill/>
            <a:ln w="9525">
              <a:noFill/>
              <a:miter lim="800000"/>
              <a:headEnd/>
              <a:tailEnd/>
            </a:ln>
          </p:spPr>
        </p:pic>
        <p:pic>
          <p:nvPicPr>
            <p:cNvPr id="33807" name="Picture 3"/>
            <p:cNvPicPr>
              <a:picLocks noChangeAspect="1" noChangeArrowheads="1"/>
            </p:cNvPicPr>
            <p:nvPr/>
          </p:nvPicPr>
          <p:blipFill>
            <a:blip r:embed="rId5" cstate="print"/>
            <a:srcRect l="12193" t="17918" r="14703" b="5518"/>
            <a:stretch>
              <a:fillRect/>
            </a:stretch>
          </p:blipFill>
          <p:spPr bwMode="auto">
            <a:xfrm>
              <a:off x="4428643" y="2351314"/>
              <a:ext cx="4259951" cy="2697842"/>
            </a:xfrm>
            <a:prstGeom prst="rect">
              <a:avLst/>
            </a:prstGeom>
            <a:noFill/>
            <a:ln w="9525">
              <a:solidFill>
                <a:schemeClr val="tx1"/>
              </a:solidFill>
              <a:miter lim="800000"/>
              <a:headEnd/>
              <a:tailEnd/>
            </a:ln>
          </p:spPr>
        </p:pic>
      </p:grpSp>
      <p:pic>
        <p:nvPicPr>
          <p:cNvPr id="33801" name="Picture 28" descr="Dell Michael Dell.png"/>
          <p:cNvPicPr>
            <a:picLocks noChangeAspect="1"/>
          </p:cNvPicPr>
          <p:nvPr/>
        </p:nvPicPr>
        <p:blipFill>
          <a:blip r:embed="rId6" cstate="print"/>
          <a:srcRect/>
          <a:stretch>
            <a:fillRect/>
          </a:stretch>
        </p:blipFill>
        <p:spPr bwMode="auto">
          <a:xfrm>
            <a:off x="7569200" y="4375150"/>
            <a:ext cx="1214438" cy="1662113"/>
          </a:xfrm>
          <a:prstGeom prst="rect">
            <a:avLst/>
          </a:prstGeom>
          <a:noFill/>
          <a:ln w="9525">
            <a:noFill/>
            <a:miter lim="800000"/>
            <a:headEnd/>
            <a:tailEnd/>
          </a:ln>
        </p:spPr>
      </p:pic>
      <p:sp>
        <p:nvSpPr>
          <p:cNvPr id="33802" name="TextBox 7"/>
          <p:cNvSpPr txBox="1">
            <a:spLocks noChangeArrowheads="1"/>
          </p:cNvSpPr>
          <p:nvPr/>
        </p:nvSpPr>
        <p:spPr bwMode="auto">
          <a:xfrm>
            <a:off x="5772150" y="5792788"/>
            <a:ext cx="1630363" cy="338137"/>
          </a:xfrm>
          <a:prstGeom prst="rect">
            <a:avLst/>
          </a:prstGeom>
          <a:noFill/>
          <a:ln w="9525">
            <a:noFill/>
            <a:miter lim="800000"/>
            <a:headEnd/>
            <a:tailEnd/>
          </a:ln>
        </p:spPr>
        <p:txBody>
          <a:bodyPr>
            <a:spAutoFit/>
          </a:bodyPr>
          <a:lstStyle/>
          <a:p>
            <a:r>
              <a:rPr lang="en-US" altLang="ja-JP" sz="1600">
                <a:solidFill>
                  <a:srgbClr val="404040"/>
                </a:solidFill>
                <a:latin typeface="HGPｺﾞｼｯｸE" pitchFamily="50" charset="-128"/>
                <a:ea typeface="HGPｺﾞｼｯｸE" pitchFamily="50" charset="-128"/>
                <a:cs typeface="Arial" pitchFamily="34" charset="0"/>
              </a:rPr>
              <a:t>Michael Dell </a:t>
            </a:r>
            <a:r>
              <a:rPr lang="ja-JP" altLang="en-US" sz="1600">
                <a:solidFill>
                  <a:srgbClr val="404040"/>
                </a:solidFill>
                <a:latin typeface="HGPｺﾞｼｯｸE" pitchFamily="50" charset="-128"/>
                <a:ea typeface="HGPｺﾞｼｯｸE" pitchFamily="50" charset="-128"/>
                <a:cs typeface="Arial" pitchFamily="34" charset="0"/>
              </a:rPr>
              <a:t>氏</a:t>
            </a:r>
          </a:p>
        </p:txBody>
      </p:sp>
      <p:pic>
        <p:nvPicPr>
          <p:cNvPr id="33803" name="Picture 11"/>
          <p:cNvPicPr>
            <a:picLocks noChangeAspect="1" noChangeArrowheads="1"/>
          </p:cNvPicPr>
          <p:nvPr/>
        </p:nvPicPr>
        <p:blipFill>
          <a:blip r:embed="rId7" cstate="print"/>
          <a:srcRect/>
          <a:stretch>
            <a:fillRect/>
          </a:stretch>
        </p:blipFill>
        <p:spPr bwMode="auto">
          <a:xfrm>
            <a:off x="3309938" y="4889500"/>
            <a:ext cx="160337" cy="209550"/>
          </a:xfrm>
          <a:prstGeom prst="rect">
            <a:avLst/>
          </a:prstGeom>
          <a:noFill/>
          <a:ln w="9525">
            <a:noFill/>
            <a:miter lim="800000"/>
            <a:headEnd/>
            <a:tailEnd/>
          </a:ln>
        </p:spPr>
      </p:pic>
      <p:pic>
        <p:nvPicPr>
          <p:cNvPr id="33804" name="Picture 12"/>
          <p:cNvPicPr>
            <a:picLocks noChangeAspect="1" noChangeArrowheads="1"/>
          </p:cNvPicPr>
          <p:nvPr/>
        </p:nvPicPr>
        <p:blipFill>
          <a:blip r:embed="rId8" cstate="print"/>
          <a:srcRect/>
          <a:stretch>
            <a:fillRect/>
          </a:stretch>
        </p:blipFill>
        <p:spPr bwMode="auto">
          <a:xfrm>
            <a:off x="7353300" y="5629275"/>
            <a:ext cx="123825" cy="169863"/>
          </a:xfrm>
          <a:prstGeom prst="rect">
            <a:avLst/>
          </a:prstGeom>
          <a:noFill/>
          <a:ln w="9525">
            <a:noFill/>
            <a:miter lim="800000"/>
            <a:headEnd/>
            <a:tailEnd/>
          </a:ln>
        </p:spPr>
      </p:pic>
      <p:sp>
        <p:nvSpPr>
          <p:cNvPr id="33805" name="Rectangle 9"/>
          <p:cNvSpPr>
            <a:spLocks noChangeArrowheads="1"/>
          </p:cNvSpPr>
          <p:nvPr/>
        </p:nvSpPr>
        <p:spPr bwMode="auto">
          <a:xfrm>
            <a:off x="3263900" y="4841875"/>
            <a:ext cx="4322763" cy="825500"/>
          </a:xfrm>
          <a:prstGeom prst="rect">
            <a:avLst/>
          </a:prstGeom>
          <a:noFill/>
          <a:ln w="9525">
            <a:noFill/>
            <a:miter lim="800000"/>
            <a:headEnd/>
            <a:tailEnd/>
          </a:ln>
        </p:spPr>
        <p:txBody>
          <a:bodyPr>
            <a:spAutoFit/>
          </a:bodyPr>
          <a:lstStyle/>
          <a:p>
            <a:r>
              <a:rPr lang="en-US" altLang="ja-JP" sz="1600">
                <a:latin typeface="HGPｺﾞｼｯｸE" pitchFamily="50" charset="-128"/>
                <a:ea typeface="HGPｺﾞｼｯｸE" pitchFamily="50" charset="-128"/>
              </a:rPr>
              <a:t>   Dell IdeaStorm</a:t>
            </a:r>
            <a:r>
              <a:rPr lang="ja-JP" altLang="en-US" sz="1600">
                <a:latin typeface="HGPｺﾞｼｯｸE" pitchFamily="50" charset="-128"/>
                <a:ea typeface="HGPｺﾞｼｯｸE" pitchFamily="50" charset="-128"/>
                <a:sym typeface="Adobe Caslon Pro" pitchFamily="18" charset="0"/>
              </a:rPr>
              <a:t>により、本当に非常に短い期間で、最も多かった</a:t>
            </a:r>
            <a:r>
              <a:rPr lang="ja-JP" altLang="en-US" sz="1600">
                <a:solidFill>
                  <a:srgbClr val="FF0000"/>
                </a:solidFill>
                <a:latin typeface="HGPｺﾞｼｯｸE" pitchFamily="50" charset="-128"/>
                <a:ea typeface="HGPｺﾞｼｯｸE" pitchFamily="50" charset="-128"/>
                <a:sym typeface="Adobe Caslon Pro" pitchFamily="18" charset="0"/>
              </a:rPr>
              <a:t>お客様からのリクエストを実際の製品として実現し提供</a:t>
            </a:r>
            <a:r>
              <a:rPr lang="ja-JP" altLang="en-US" sz="1600">
                <a:latin typeface="HGPｺﾞｼｯｸE" pitchFamily="50" charset="-128"/>
                <a:ea typeface="HGPｺﾞｼｯｸE" pitchFamily="50" charset="-128"/>
                <a:sym typeface="Adobe Caslon Pro" pitchFamily="18" charset="0"/>
              </a:rPr>
              <a:t>することができました。</a:t>
            </a:r>
            <a:endParaRPr lang="en-US" altLang="ja-JP" sz="1600">
              <a:solidFill>
                <a:schemeClr val="bg2"/>
              </a:solidFill>
              <a:latin typeface="HGPｺﾞｼｯｸE" pitchFamily="50" charset="-128"/>
              <a:ea typeface="HGPｺﾞｼｯｸE" pitchFamily="50" charset="-128"/>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xfrm>
            <a:off x="1325563" y="1157288"/>
            <a:ext cx="5957887" cy="436562"/>
          </a:xfrm>
        </p:spPr>
        <p:txBody>
          <a:bodyPr/>
          <a:lstStyle/>
          <a:p>
            <a:pPr>
              <a:lnSpc>
                <a:spcPct val="90000"/>
              </a:lnSpc>
              <a:buFont typeface="Wingdings" pitchFamily="2" charset="2"/>
              <a:buNone/>
            </a:pPr>
            <a:r>
              <a:rPr lang="ja-JP" altLang="fr-FR" sz="1800" smtClean="0">
                <a:solidFill>
                  <a:srgbClr val="FF0000"/>
                </a:solidFill>
                <a:latin typeface="HGPｺﾞｼｯｸE" pitchFamily="50" charset="-128"/>
                <a:ea typeface="HGPｺﾞｼｯｸE" pitchFamily="50" charset="-128"/>
              </a:rPr>
              <a:t>全課支社</a:t>
            </a:r>
            <a:r>
              <a:rPr lang="en-US" altLang="ja-JP" sz="1800" smtClean="0">
                <a:solidFill>
                  <a:srgbClr val="FF0000"/>
                </a:solidFill>
                <a:latin typeface="HGPｺﾞｼｯｸE" pitchFamily="50" charset="-128"/>
                <a:ea typeface="HGPｺﾞｼｯｸE" pitchFamily="50" charset="-128"/>
              </a:rPr>
              <a:t>1700</a:t>
            </a:r>
            <a:r>
              <a:rPr lang="ja-JP" altLang="en-US" sz="1800" smtClean="0">
                <a:solidFill>
                  <a:srgbClr val="FF0000"/>
                </a:solidFill>
                <a:latin typeface="HGPｺﾞｼｯｸE" pitchFamily="50" charset="-128"/>
                <a:ea typeface="HGPｺﾞｼｯｸE" pitchFamily="50" charset="-128"/>
              </a:rPr>
              <a:t>名</a:t>
            </a:r>
            <a:r>
              <a:rPr lang="ja-JP" altLang="fr-FR" sz="1800" smtClean="0">
                <a:latin typeface="HGPｺﾞｼｯｸE" pitchFamily="50" charset="-128"/>
                <a:ea typeface="HGPｺﾞｼｯｸE" pitchFamily="50" charset="-128"/>
              </a:rPr>
              <a:t>へのシステム展開を</a:t>
            </a:r>
            <a:r>
              <a:rPr lang="fr-FR" altLang="ja-JP" sz="1800" smtClean="0">
                <a:solidFill>
                  <a:srgbClr val="FF0000"/>
                </a:solidFill>
                <a:latin typeface="HGPｺﾞｼｯｸE" pitchFamily="50" charset="-128"/>
                <a:ea typeface="HGPｺﾞｼｯｸE" pitchFamily="50" charset="-128"/>
              </a:rPr>
              <a:t>2</a:t>
            </a:r>
            <a:r>
              <a:rPr lang="ja-JP" altLang="fr-FR" sz="1800" smtClean="0">
                <a:solidFill>
                  <a:srgbClr val="FF0000"/>
                </a:solidFill>
                <a:latin typeface="HGPｺﾞｼｯｸE" pitchFamily="50" charset="-128"/>
                <a:ea typeface="HGPｺﾞｼｯｸE" pitchFamily="50" charset="-128"/>
              </a:rPr>
              <a:t>週間で実現</a:t>
            </a:r>
            <a:endParaRPr lang="ja-JP" altLang="en-US" sz="1800" smtClean="0">
              <a:solidFill>
                <a:srgbClr val="FF0000"/>
              </a:solidFill>
              <a:latin typeface="HGPｺﾞｼｯｸE" pitchFamily="50" charset="-128"/>
              <a:ea typeface="HGPｺﾞｼｯｸE" pitchFamily="50" charset="-128"/>
            </a:endParaRPr>
          </a:p>
        </p:txBody>
      </p:sp>
      <p:pic>
        <p:nvPicPr>
          <p:cNvPr id="34819" name="Picture 7" descr="logo_sj"/>
          <p:cNvPicPr>
            <a:picLocks noChangeAspect="1" noChangeArrowheads="1"/>
          </p:cNvPicPr>
          <p:nvPr/>
        </p:nvPicPr>
        <p:blipFill>
          <a:blip r:embed="rId3" cstate="print"/>
          <a:srcRect/>
          <a:stretch>
            <a:fillRect/>
          </a:stretch>
        </p:blipFill>
        <p:spPr bwMode="auto">
          <a:xfrm>
            <a:off x="6604000" y="1123950"/>
            <a:ext cx="2289175" cy="500063"/>
          </a:xfrm>
          <a:prstGeom prst="rect">
            <a:avLst/>
          </a:prstGeom>
          <a:noFill/>
          <a:ln w="9525">
            <a:noFill/>
            <a:miter lim="800000"/>
            <a:headEnd/>
            <a:tailEnd/>
          </a:ln>
        </p:spPr>
      </p:pic>
      <p:pic>
        <p:nvPicPr>
          <p:cNvPr id="34820" name="Picture 2"/>
          <p:cNvPicPr>
            <a:picLocks noChangeAspect="1" noChangeArrowheads="1"/>
          </p:cNvPicPr>
          <p:nvPr/>
        </p:nvPicPr>
        <p:blipFill>
          <a:blip r:embed="rId4" cstate="print"/>
          <a:srcRect/>
          <a:stretch>
            <a:fillRect/>
          </a:stretch>
        </p:blipFill>
        <p:spPr bwMode="auto">
          <a:xfrm>
            <a:off x="401638" y="1698625"/>
            <a:ext cx="4294187" cy="3311525"/>
          </a:xfrm>
          <a:prstGeom prst="rect">
            <a:avLst/>
          </a:prstGeom>
          <a:noFill/>
          <a:ln w="9525">
            <a:noFill/>
            <a:miter lim="800000"/>
            <a:headEnd/>
            <a:tailEnd/>
          </a:ln>
        </p:spPr>
      </p:pic>
      <p:sp>
        <p:nvSpPr>
          <p:cNvPr id="34821" name="Rectangle 6"/>
          <p:cNvSpPr>
            <a:spLocks noChangeArrowheads="1"/>
          </p:cNvSpPr>
          <p:nvPr/>
        </p:nvSpPr>
        <p:spPr bwMode="auto">
          <a:xfrm>
            <a:off x="4732338" y="2376488"/>
            <a:ext cx="4189412" cy="2016125"/>
          </a:xfrm>
          <a:prstGeom prst="rect">
            <a:avLst/>
          </a:prstGeom>
          <a:noFill/>
          <a:ln w="9525">
            <a:noFill/>
            <a:miter lim="800000"/>
            <a:headEnd/>
            <a:tailEnd/>
          </a:ln>
        </p:spPr>
        <p:txBody>
          <a:bodyPr anchor="ctr">
            <a:spAutoFit/>
          </a:bodyPr>
          <a:lstStyle/>
          <a:p>
            <a:pPr marL="177800" indent="-177800">
              <a:spcAft>
                <a:spcPts val="1200"/>
              </a:spcAft>
              <a:buClr>
                <a:srgbClr val="FF0000"/>
              </a:buClr>
              <a:buFont typeface="Wingdings" pitchFamily="2" charset="2"/>
              <a:buChar char="ü"/>
            </a:pPr>
            <a:r>
              <a:rPr lang="en-US" altLang="ja-JP" sz="1600">
                <a:solidFill>
                  <a:srgbClr val="262626"/>
                </a:solidFill>
                <a:latin typeface="HGPｺﾞｼｯｸE" pitchFamily="50" charset="-128"/>
                <a:ea typeface="HGPｺﾞｼｯｸE" pitchFamily="50" charset="-128"/>
                <a:cs typeface="Arial" pitchFamily="34" charset="0"/>
              </a:rPr>
              <a:t>16</a:t>
            </a:r>
            <a:r>
              <a:rPr lang="ja-JP" altLang="en-US" sz="1600">
                <a:solidFill>
                  <a:srgbClr val="262626"/>
                </a:solidFill>
                <a:latin typeface="HGPｺﾞｼｯｸE" pitchFamily="50" charset="-128"/>
                <a:ea typeface="HGPｺﾞｼｯｸE" pitchFamily="50" charset="-128"/>
                <a:cs typeface="Arial" pitchFamily="34" charset="0"/>
              </a:rPr>
              <a:t>種類のシステムを合計</a:t>
            </a:r>
            <a:r>
              <a:rPr lang="en-US" altLang="ja-JP" sz="1600">
                <a:solidFill>
                  <a:srgbClr val="262626"/>
                </a:solidFill>
                <a:latin typeface="HGPｺﾞｼｯｸE" pitchFamily="50" charset="-128"/>
                <a:ea typeface="HGPｺﾞｼｯｸE" pitchFamily="50" charset="-128"/>
                <a:cs typeface="Arial" pitchFamily="34" charset="0"/>
              </a:rPr>
              <a:t>5000</a:t>
            </a:r>
            <a:r>
              <a:rPr lang="ja-JP" altLang="en-US" sz="1600">
                <a:solidFill>
                  <a:srgbClr val="262626"/>
                </a:solidFill>
                <a:latin typeface="HGPｺﾞｼｯｸE" pitchFamily="50" charset="-128"/>
                <a:ea typeface="HGPｺﾞｼｯｸE" pitchFamily="50" charset="-128"/>
                <a:cs typeface="Arial" pitchFamily="34" charset="0"/>
              </a:rPr>
              <a:t>人が利用</a:t>
            </a:r>
            <a:endParaRPr lang="en-US" altLang="ja-JP" sz="1600">
              <a:solidFill>
                <a:srgbClr val="262626"/>
              </a:solidFill>
              <a:latin typeface="HGPｺﾞｼｯｸE" pitchFamily="50" charset="-128"/>
              <a:ea typeface="HGPｺﾞｼｯｸE" pitchFamily="50" charset="-128"/>
              <a:cs typeface="Arial" pitchFamily="34" charset="0"/>
            </a:endParaRPr>
          </a:p>
          <a:p>
            <a:pPr marL="177800" indent="-177800">
              <a:spcAft>
                <a:spcPts val="1200"/>
              </a:spcAft>
              <a:buClr>
                <a:srgbClr val="FF0000"/>
              </a:buClr>
              <a:buFont typeface="Wingdings" pitchFamily="2" charset="2"/>
              <a:buChar char="ü"/>
            </a:pPr>
            <a:r>
              <a:rPr lang="ja-JP" altLang="en-US" sz="1600">
                <a:solidFill>
                  <a:srgbClr val="262626"/>
                </a:solidFill>
                <a:latin typeface="HGPｺﾞｼｯｸE" pitchFamily="50" charset="-128"/>
                <a:ea typeface="HGPｺﾞｼｯｸE" pitchFamily="50" charset="-128"/>
                <a:cs typeface="Arial" pitchFamily="34" charset="0"/>
              </a:rPr>
              <a:t>現場主導で継続的にカスタマイズ</a:t>
            </a:r>
          </a:p>
          <a:p>
            <a:pPr marL="177800" indent="-177800">
              <a:spcAft>
                <a:spcPts val="1200"/>
              </a:spcAft>
              <a:buClr>
                <a:srgbClr val="FF0000"/>
              </a:buClr>
              <a:buFont typeface="Wingdings" pitchFamily="2" charset="2"/>
              <a:buChar char="ü"/>
            </a:pPr>
            <a:r>
              <a:rPr kumimoji="1" lang="ja-JP" altLang="en-US" sz="1600">
                <a:latin typeface="HGPｺﾞｼｯｸE" pitchFamily="50" charset="-128"/>
                <a:ea typeface="HGPｺﾞｼｯｸE" pitchFamily="50" charset="-128"/>
                <a:cs typeface="Arial" pitchFamily="34" charset="0"/>
              </a:rPr>
              <a:t>最新技術を活用したビジネスモデルの試行評価を低コストで実現</a:t>
            </a:r>
          </a:p>
          <a:p>
            <a:pPr marL="177800" indent="-177800">
              <a:spcAft>
                <a:spcPts val="1200"/>
              </a:spcAft>
              <a:buClr>
                <a:srgbClr val="FF0000"/>
              </a:buClr>
              <a:buFont typeface="Wingdings" pitchFamily="2" charset="2"/>
              <a:buChar char="ü"/>
            </a:pPr>
            <a:r>
              <a:rPr kumimoji="1" lang="ja-JP" altLang="en-US" sz="1600">
                <a:latin typeface="HGPｺﾞｼｯｸE" pitchFamily="50" charset="-128"/>
                <a:ea typeface="HGPｺﾞｼｯｸE" pitchFamily="50" charset="-128"/>
                <a:cs typeface="Arial" pitchFamily="34" charset="0"/>
              </a:rPr>
              <a:t>コールセンター、営業店、代理店等チャネル間での情報連携を実現</a:t>
            </a:r>
            <a:endParaRPr kumimoji="1" lang="en-US" altLang="ja-JP" sz="1600">
              <a:latin typeface="HGPｺﾞｼｯｸE" pitchFamily="50" charset="-128"/>
              <a:ea typeface="HGPｺﾞｼｯｸE" pitchFamily="50" charset="-128"/>
              <a:cs typeface="Arial" pitchFamily="34" charset="0"/>
            </a:endParaRPr>
          </a:p>
        </p:txBody>
      </p:sp>
      <p:sp>
        <p:nvSpPr>
          <p:cNvPr id="34822" name="Text Box 4"/>
          <p:cNvSpPr txBox="1">
            <a:spLocks noChangeArrowheads="1"/>
          </p:cNvSpPr>
          <p:nvPr/>
        </p:nvSpPr>
        <p:spPr bwMode="auto">
          <a:xfrm>
            <a:off x="1247775" y="5291138"/>
            <a:ext cx="7721600" cy="366712"/>
          </a:xfrm>
          <a:prstGeom prst="rect">
            <a:avLst/>
          </a:prstGeom>
          <a:noFill/>
          <a:ln w="9525">
            <a:noFill/>
            <a:miter lim="800000"/>
            <a:headEnd/>
            <a:tailEnd/>
          </a:ln>
        </p:spPr>
        <p:txBody>
          <a:bodyPr>
            <a:spAutoFit/>
          </a:bodyPr>
          <a:lstStyle/>
          <a:p>
            <a:pPr>
              <a:spcBef>
                <a:spcPct val="50000"/>
              </a:spcBef>
            </a:pPr>
            <a:r>
              <a:rPr lang="ja-JP" altLang="en-US">
                <a:latin typeface="HGPｺﾞｼｯｸE" pitchFamily="50" charset="-128"/>
                <a:ea typeface="HGPｺﾞｼｯｸE" pitchFamily="50" charset="-128"/>
              </a:rPr>
              <a:t> こんなスピード感は、従来のパッケージ・ソフト開発では考えられない。</a:t>
            </a:r>
          </a:p>
        </p:txBody>
      </p:sp>
      <p:pic>
        <p:nvPicPr>
          <p:cNvPr id="34823" name="Picture 5"/>
          <p:cNvPicPr>
            <a:picLocks noChangeAspect="1" noChangeArrowheads="1"/>
          </p:cNvPicPr>
          <p:nvPr/>
        </p:nvPicPr>
        <p:blipFill>
          <a:blip r:embed="rId5" cstate="print"/>
          <a:srcRect/>
          <a:stretch>
            <a:fillRect/>
          </a:stretch>
        </p:blipFill>
        <p:spPr bwMode="auto">
          <a:xfrm>
            <a:off x="1127125" y="5281613"/>
            <a:ext cx="222250" cy="163512"/>
          </a:xfrm>
          <a:prstGeom prst="rect">
            <a:avLst/>
          </a:prstGeom>
          <a:noFill/>
          <a:ln w="9525">
            <a:noFill/>
            <a:miter lim="800000"/>
            <a:headEnd/>
            <a:tailEnd/>
          </a:ln>
        </p:spPr>
      </p:pic>
      <p:pic>
        <p:nvPicPr>
          <p:cNvPr id="34824" name="Picture 6"/>
          <p:cNvPicPr>
            <a:picLocks noChangeAspect="1" noChangeArrowheads="1"/>
          </p:cNvPicPr>
          <p:nvPr/>
        </p:nvPicPr>
        <p:blipFill>
          <a:blip r:embed="rId6" cstate="print"/>
          <a:srcRect/>
          <a:stretch>
            <a:fillRect/>
          </a:stretch>
        </p:blipFill>
        <p:spPr bwMode="auto">
          <a:xfrm>
            <a:off x="8058150" y="5299075"/>
            <a:ext cx="215900" cy="220663"/>
          </a:xfrm>
          <a:prstGeom prst="rect">
            <a:avLst/>
          </a:prstGeom>
          <a:noFill/>
          <a:ln w="9525">
            <a:noFill/>
            <a:miter lim="800000"/>
            <a:headEnd/>
            <a:tailEnd/>
          </a:ln>
        </p:spPr>
      </p:pic>
      <p:sp>
        <p:nvSpPr>
          <p:cNvPr id="34825" name="Rectangle 5"/>
          <p:cNvSpPr>
            <a:spLocks noChangeArrowheads="1"/>
          </p:cNvSpPr>
          <p:nvPr/>
        </p:nvSpPr>
        <p:spPr bwMode="auto">
          <a:xfrm>
            <a:off x="1328738" y="5654675"/>
            <a:ext cx="6435725" cy="304800"/>
          </a:xfrm>
          <a:prstGeom prst="rect">
            <a:avLst/>
          </a:prstGeom>
          <a:noFill/>
          <a:ln w="9525">
            <a:noFill/>
            <a:miter lim="800000"/>
            <a:headEnd/>
            <a:tailEnd/>
          </a:ln>
        </p:spPr>
        <p:txBody>
          <a:bodyPr>
            <a:spAutoFit/>
          </a:bodyPr>
          <a:lstStyle/>
          <a:p>
            <a:r>
              <a:rPr lang="ja-JP" altLang="en-US" sz="1400">
                <a:latin typeface="HGPｺﾞｼｯｸE" pitchFamily="50" charset="-128"/>
                <a:ea typeface="HGPｺﾞｼｯｸE" pitchFamily="50" charset="-128"/>
              </a:rPr>
              <a:t>損害保険ジャパン</a:t>
            </a:r>
            <a:r>
              <a:rPr lang="en-US" altLang="ja-JP" sz="1400">
                <a:latin typeface="HGPｺﾞｼｯｸE" pitchFamily="50" charset="-128"/>
                <a:ea typeface="HGPｺﾞｼｯｸE" pitchFamily="50" charset="-128"/>
              </a:rPr>
              <a:t>IT</a:t>
            </a:r>
            <a:r>
              <a:rPr lang="ja-JP" altLang="en-US" sz="1400">
                <a:latin typeface="HGPｺﾞｼｯｸE" pitchFamily="50" charset="-128"/>
                <a:ea typeface="HGPｺﾞｼｯｸE" pitchFamily="50" charset="-128"/>
              </a:rPr>
              <a:t>企画部課長　柱本　裕氏 </a:t>
            </a:r>
          </a:p>
        </p:txBody>
      </p:sp>
      <p:sp>
        <p:nvSpPr>
          <p:cNvPr id="34826" name="タイトル 5"/>
          <p:cNvSpPr>
            <a:spLocks noGrp="1"/>
          </p:cNvSpPr>
          <p:nvPr>
            <p:ph type="title"/>
          </p:nvPr>
        </p:nvSpPr>
        <p:spPr>
          <a:xfrm>
            <a:off x="190500" y="149225"/>
            <a:ext cx="8013700" cy="628650"/>
          </a:xfrm>
        </p:spPr>
        <p:txBody>
          <a:bodyPr/>
          <a:lstStyle/>
          <a:p>
            <a:r>
              <a:rPr lang="ja-JP" altLang="en-US" sz="2400" smtClean="0">
                <a:latin typeface="HGPｺﾞｼｯｸE" pitchFamily="50" charset="-128"/>
                <a:ea typeface="HGPｺﾞｼｯｸE" pitchFamily="50" charset="-128"/>
              </a:rPr>
              <a:t>損保ジャパン：　新規プロジェクトの早期立上げ</a:t>
            </a:r>
            <a:endParaRPr kumimoji="1" lang="ja-JP" altLang="en-US" sz="2400" smtClean="0">
              <a:latin typeface="HGPｺﾞｼｯｸE" pitchFamily="50" charset="-128"/>
              <a:ea typeface="HGPｺﾞｼｯｸE" pitchFamily="50" charset="-128"/>
            </a:endParaRPr>
          </a:p>
        </p:txBody>
      </p:sp>
      <p:cxnSp>
        <p:nvCxnSpPr>
          <p:cNvPr id="16" name="直線コネクタ 15"/>
          <p:cNvCxnSpPr/>
          <p:nvPr/>
        </p:nvCxnSpPr>
        <p:spPr>
          <a:xfrm>
            <a:off x="228600" y="866775"/>
            <a:ext cx="8626475" cy="1588"/>
          </a:xfrm>
          <a:prstGeom prst="line">
            <a:avLst/>
          </a:prstGeom>
        </p:spPr>
        <p:style>
          <a:lnRef idx="1">
            <a:schemeClr val="accent6"/>
          </a:lnRef>
          <a:fillRef idx="0">
            <a:schemeClr val="accent6"/>
          </a:fillRef>
          <a:effectRef idx="0">
            <a:schemeClr val="accent6"/>
          </a:effectRef>
          <a:fontRef idx="minor">
            <a:schemeClr val="tx1"/>
          </a:fontRef>
        </p:style>
      </p:cxnSp>
      <p:sp>
        <p:nvSpPr>
          <p:cNvPr id="17" name="Text Box 369"/>
          <p:cNvSpPr txBox="1">
            <a:spLocks noChangeArrowheads="1"/>
          </p:cNvSpPr>
          <p:nvPr/>
        </p:nvSpPr>
        <p:spPr bwMode="auto">
          <a:xfrm>
            <a:off x="230188" y="746125"/>
            <a:ext cx="696912" cy="346075"/>
          </a:xfrm>
          <a:prstGeom prst="rect">
            <a:avLst/>
          </a:prstGeom>
          <a:solidFill>
            <a:srgbClr val="00B0F0"/>
          </a:solidFill>
          <a:ln w="9525">
            <a:solidFill>
              <a:srgbClr val="0070C0"/>
            </a:solidFill>
            <a:miter lim="800000"/>
            <a:headEnd/>
            <a:tailEnd/>
          </a:ln>
          <a:effectLst>
            <a:outerShdw dist="35921" dir="2700000" algn="ctr" rotWithShape="0">
              <a:schemeClr val="bg2"/>
            </a:outerShdw>
          </a:effectLst>
        </p:spPr>
        <p:txBody>
          <a:bodyPr>
            <a:spAutoFit/>
          </a:bodyPr>
          <a:lstStyle/>
          <a:p>
            <a:pPr algn="ctr" eaLnBrk="0" hangingPunct="0">
              <a:defRPr/>
            </a:pPr>
            <a:r>
              <a:rPr lang="ja-JP" altLang="en-US" sz="1600" b="1">
                <a:solidFill>
                  <a:schemeClr val="bg1"/>
                </a:solidFill>
                <a:latin typeface="HGPｺﾞｼｯｸE" pitchFamily="50" charset="-128"/>
                <a:ea typeface="HGPｺﾞｼｯｸE" pitchFamily="50" charset="-128"/>
              </a:rPr>
              <a:t>事例</a:t>
            </a:r>
            <a:endParaRPr lang="en-US" altLang="ja-JP" sz="1600" b="1">
              <a:solidFill>
                <a:schemeClr val="bg1"/>
              </a:solidFill>
              <a:latin typeface="HGPｺﾞｼｯｸE" pitchFamily="50" charset="-128"/>
              <a:ea typeface="HGPｺﾞｼｯｸE" pitchFamily="50" charset="-128"/>
            </a:endParaRP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noChangeArrowheads="1"/>
          </p:cNvPicPr>
          <p:nvPr/>
        </p:nvPicPr>
        <p:blipFill>
          <a:blip r:embed="rId3" cstate="print"/>
          <a:srcRect/>
          <a:stretch>
            <a:fillRect/>
          </a:stretch>
        </p:blipFill>
        <p:spPr bwMode="auto">
          <a:xfrm>
            <a:off x="5634038" y="928688"/>
            <a:ext cx="3263900" cy="5314950"/>
          </a:xfrm>
          <a:prstGeom prst="rect">
            <a:avLst/>
          </a:prstGeom>
          <a:noFill/>
          <a:ln w="9525">
            <a:noFill/>
            <a:miter lim="800000"/>
            <a:headEnd/>
            <a:tailEnd/>
          </a:ln>
        </p:spPr>
      </p:pic>
      <p:sp>
        <p:nvSpPr>
          <p:cNvPr id="36867" name="Text Box 4"/>
          <p:cNvSpPr txBox="1">
            <a:spLocks noChangeArrowheads="1"/>
          </p:cNvSpPr>
          <p:nvPr/>
        </p:nvSpPr>
        <p:spPr bwMode="auto">
          <a:xfrm>
            <a:off x="6978650" y="5945188"/>
            <a:ext cx="1981200" cy="274637"/>
          </a:xfrm>
          <a:prstGeom prst="rect">
            <a:avLst/>
          </a:prstGeom>
          <a:noFill/>
          <a:ln w="9525">
            <a:noFill/>
            <a:miter lim="800000"/>
            <a:headEnd/>
            <a:tailEnd/>
          </a:ln>
        </p:spPr>
        <p:txBody>
          <a:bodyPr>
            <a:spAutoFit/>
          </a:bodyPr>
          <a:lstStyle/>
          <a:p>
            <a:r>
              <a:rPr kumimoji="1" lang="ja-JP" altLang="en-US" sz="1200" b="1">
                <a:latin typeface="HGPｺﾞｼｯｸE" pitchFamily="50" charset="-128"/>
                <a:ea typeface="HGPｺﾞｼｯｸE" pitchFamily="50" charset="-128"/>
              </a:rPr>
              <a:t>日経産業新聞　</a:t>
            </a:r>
            <a:r>
              <a:rPr kumimoji="1" lang="en-US" altLang="ja-JP" sz="1200" b="1">
                <a:latin typeface="HGPｺﾞｼｯｸE" pitchFamily="50" charset="-128"/>
                <a:ea typeface="HGPｺﾞｼｯｸE" pitchFamily="50" charset="-128"/>
              </a:rPr>
              <a:t>2008.2.29</a:t>
            </a:r>
            <a:r>
              <a:rPr kumimoji="1" lang="ja-JP" altLang="en-US" sz="1200" b="1">
                <a:latin typeface="HGPｺﾞｼｯｸE" pitchFamily="50" charset="-128"/>
                <a:ea typeface="HGPｺﾞｼｯｸE" pitchFamily="50" charset="-128"/>
              </a:rPr>
              <a:t>　　　</a:t>
            </a:r>
          </a:p>
        </p:txBody>
      </p:sp>
      <p:pic>
        <p:nvPicPr>
          <p:cNvPr id="36868" name="Picture 5" descr="コンポジット(centre)"/>
          <p:cNvPicPr>
            <a:picLocks noChangeAspect="1" noChangeArrowheads="1"/>
          </p:cNvPicPr>
          <p:nvPr/>
        </p:nvPicPr>
        <p:blipFill>
          <a:blip r:embed="rId4" cstate="print"/>
          <a:srcRect/>
          <a:stretch>
            <a:fillRect/>
          </a:stretch>
        </p:blipFill>
        <p:spPr bwMode="auto">
          <a:xfrm>
            <a:off x="7040563" y="160338"/>
            <a:ext cx="2052637" cy="673100"/>
          </a:xfrm>
          <a:prstGeom prst="rect">
            <a:avLst/>
          </a:prstGeom>
          <a:noFill/>
          <a:ln w="9525">
            <a:noFill/>
            <a:miter lim="800000"/>
            <a:headEnd/>
            <a:tailEnd/>
          </a:ln>
        </p:spPr>
      </p:pic>
      <p:sp>
        <p:nvSpPr>
          <p:cNvPr id="36869" name="Text Box 7"/>
          <p:cNvSpPr txBox="1">
            <a:spLocks noChangeArrowheads="1"/>
          </p:cNvSpPr>
          <p:nvPr/>
        </p:nvSpPr>
        <p:spPr bwMode="auto">
          <a:xfrm>
            <a:off x="695325" y="2941638"/>
            <a:ext cx="5222875" cy="2432050"/>
          </a:xfrm>
          <a:prstGeom prst="rect">
            <a:avLst/>
          </a:prstGeom>
          <a:noFill/>
          <a:ln w="9525">
            <a:noFill/>
            <a:miter lim="800000"/>
            <a:headEnd/>
            <a:tailEnd/>
          </a:ln>
        </p:spPr>
        <p:txBody>
          <a:bodyPr>
            <a:spAutoFit/>
          </a:bodyPr>
          <a:lstStyle/>
          <a:p>
            <a:pPr>
              <a:buFont typeface="Wingdings" pitchFamily="2" charset="2"/>
              <a:buChar char="Ø"/>
            </a:pPr>
            <a:r>
              <a:rPr lang="ja-JP" altLang="en-US" sz="1400">
                <a:latin typeface="HGPｺﾞｼｯｸE" pitchFamily="50" charset="-128"/>
                <a:ea typeface="HGPｺﾞｼｯｸE" pitchFamily="50" charset="-128"/>
              </a:rPr>
              <a:t>取引先・得意先管理　－顧客を中心としたグループ間情報共有</a:t>
            </a:r>
          </a:p>
          <a:p>
            <a:pPr>
              <a:buFont typeface="Wingdings" pitchFamily="2" charset="2"/>
              <a:buChar char="Ø"/>
            </a:pPr>
            <a:r>
              <a:rPr lang="ja-JP" altLang="en-US" sz="1400">
                <a:latin typeface="HGPｺﾞｼｯｸE" pitchFamily="50" charset="-128"/>
                <a:ea typeface="HGPｺﾞｼｯｸE" pitchFamily="50" charset="-128"/>
              </a:rPr>
              <a:t>マーケティング分析－基幹システムと連携させた戦略的営業</a:t>
            </a:r>
            <a:endParaRPr lang="en-US" altLang="ja-JP" sz="1400">
              <a:latin typeface="HGPｺﾞｼｯｸE" pitchFamily="50" charset="-128"/>
              <a:ea typeface="HGPｺﾞｼｯｸE" pitchFamily="50" charset="-128"/>
            </a:endParaRPr>
          </a:p>
          <a:p>
            <a:r>
              <a:rPr lang="en-US" altLang="ja-JP" sz="1400">
                <a:latin typeface="HGPｺﾞｼｯｸE" pitchFamily="50" charset="-128"/>
                <a:ea typeface="HGPｺﾞｼｯｸE" pitchFamily="50" charset="-128"/>
              </a:rPr>
              <a:t>	</a:t>
            </a:r>
            <a:r>
              <a:rPr lang="ja-JP" altLang="en-US" sz="1400">
                <a:latin typeface="HGPｺﾞｼｯｸE" pitchFamily="50" charset="-128"/>
                <a:ea typeface="HGPｺﾞｼｯｸE" pitchFamily="50" charset="-128"/>
              </a:rPr>
              <a:t>　　　　　　　手法の構築、強化、非対面営業強化</a:t>
            </a:r>
          </a:p>
          <a:p>
            <a:pPr>
              <a:buFont typeface="Wingdings" pitchFamily="2" charset="2"/>
              <a:buChar char="Ø"/>
            </a:pPr>
            <a:r>
              <a:rPr lang="ja-JP" altLang="en-US" sz="1400">
                <a:latin typeface="HGPｺﾞｼｯｸE" pitchFamily="50" charset="-128"/>
                <a:ea typeface="HGPｺﾞｼｯｸE" pitchFamily="50" charset="-128"/>
              </a:rPr>
              <a:t>営業活動管理　－対顧客営業時間の拡大</a:t>
            </a:r>
          </a:p>
          <a:p>
            <a:pPr>
              <a:buFont typeface="Wingdings" pitchFamily="2" charset="2"/>
              <a:buChar char="Ø"/>
            </a:pPr>
            <a:r>
              <a:rPr lang="ja-JP" altLang="en-US" sz="1400">
                <a:latin typeface="HGPｺﾞｼｯｸE" pitchFamily="50" charset="-128"/>
                <a:ea typeface="HGPｺﾞｼｯｸE" pitchFamily="50" charset="-128"/>
              </a:rPr>
              <a:t>案件管理　－マネジメント強化</a:t>
            </a:r>
          </a:p>
          <a:p>
            <a:pPr>
              <a:buFont typeface="Wingdings" pitchFamily="2" charset="2"/>
              <a:buChar char="Ø"/>
            </a:pPr>
            <a:r>
              <a:rPr lang="ja-JP" altLang="en-US" sz="1400">
                <a:latin typeface="HGPｺﾞｼｯｸE" pitchFamily="50" charset="-128"/>
                <a:ea typeface="HGPｺﾞｼｯｸE" pitchFamily="50" charset="-128"/>
              </a:rPr>
              <a:t>モバイル　－営業効率のアップ</a:t>
            </a:r>
          </a:p>
          <a:p>
            <a:pPr>
              <a:buFont typeface="Wingdings" pitchFamily="2" charset="2"/>
              <a:buChar char="Ø"/>
            </a:pPr>
            <a:endParaRPr lang="ja-JP" altLang="en-US" sz="1400" b="1">
              <a:latin typeface="HGPｺﾞｼｯｸE" pitchFamily="50" charset="-128"/>
              <a:ea typeface="HGPｺﾞｼｯｸE" pitchFamily="50" charset="-128"/>
            </a:endParaRPr>
          </a:p>
          <a:p>
            <a:pPr>
              <a:buFont typeface="Wingdings" pitchFamily="2" charset="2"/>
              <a:buChar char="Ø"/>
            </a:pPr>
            <a:endParaRPr lang="ja-JP" altLang="en-US" sz="1400" b="1">
              <a:latin typeface="HGPｺﾞｼｯｸE" pitchFamily="50" charset="-128"/>
              <a:ea typeface="HGPｺﾞｼｯｸE" pitchFamily="50" charset="-128"/>
            </a:endParaRPr>
          </a:p>
          <a:p>
            <a:pPr>
              <a:buFont typeface="Wingdings" pitchFamily="2" charset="2"/>
              <a:buChar char="Ø"/>
            </a:pPr>
            <a:r>
              <a:rPr lang="ja-JP" altLang="en-US" sz="1400">
                <a:latin typeface="HGPｺﾞｼｯｸE" pitchFamily="50" charset="-128"/>
                <a:ea typeface="HGPｺﾞｼｯｸE" pitchFamily="50" charset="-128"/>
              </a:rPr>
              <a:t>プロジェクト管理</a:t>
            </a:r>
          </a:p>
          <a:p>
            <a:pPr>
              <a:buFont typeface="Wingdings" pitchFamily="2" charset="2"/>
              <a:buChar char="Ø"/>
            </a:pPr>
            <a:r>
              <a:rPr lang="ja-JP" altLang="en-US" sz="1400">
                <a:latin typeface="HGPｺﾞｼｯｸE" pitchFamily="50" charset="-128"/>
                <a:ea typeface="HGPｺﾞｼｯｸE" pitchFamily="50" charset="-128"/>
              </a:rPr>
              <a:t>ライセンス発注管理</a:t>
            </a:r>
          </a:p>
          <a:p>
            <a:pPr>
              <a:buFont typeface="Wingdings" pitchFamily="2" charset="2"/>
              <a:buChar char="Ø"/>
            </a:pPr>
            <a:r>
              <a:rPr lang="ja-JP" altLang="en-US" sz="1400">
                <a:latin typeface="HGPｺﾞｼｯｸE" pitchFamily="50" charset="-128"/>
                <a:ea typeface="HGPｺﾞｼｯｸE" pitchFamily="50" charset="-128"/>
              </a:rPr>
              <a:t>社内要望管理</a:t>
            </a:r>
          </a:p>
        </p:txBody>
      </p:sp>
      <p:pic>
        <p:nvPicPr>
          <p:cNvPr id="36870" name="Picture 8" descr="force_serv_rgb"/>
          <p:cNvPicPr>
            <a:picLocks noChangeAspect="1" noChangeArrowheads="1"/>
          </p:cNvPicPr>
          <p:nvPr/>
        </p:nvPicPr>
        <p:blipFill>
          <a:blip r:embed="rId5" cstate="print"/>
          <a:srcRect/>
          <a:stretch>
            <a:fillRect/>
          </a:stretch>
        </p:blipFill>
        <p:spPr bwMode="auto">
          <a:xfrm>
            <a:off x="390525" y="4375150"/>
            <a:ext cx="1498600" cy="325438"/>
          </a:xfrm>
          <a:prstGeom prst="rect">
            <a:avLst/>
          </a:prstGeom>
          <a:noFill/>
          <a:ln w="9525">
            <a:noFill/>
            <a:miter lim="800000"/>
            <a:headEnd/>
            <a:tailEnd/>
          </a:ln>
        </p:spPr>
      </p:pic>
      <p:pic>
        <p:nvPicPr>
          <p:cNvPr id="36871" name="Picture 9" descr="salesforce_apps_rgb"/>
          <p:cNvPicPr>
            <a:picLocks noChangeAspect="1" noChangeArrowheads="1"/>
          </p:cNvPicPr>
          <p:nvPr/>
        </p:nvPicPr>
        <p:blipFill>
          <a:blip r:embed="rId6" cstate="print"/>
          <a:srcRect/>
          <a:stretch>
            <a:fillRect/>
          </a:stretch>
        </p:blipFill>
        <p:spPr bwMode="auto">
          <a:xfrm>
            <a:off x="390525" y="2584450"/>
            <a:ext cx="1681163" cy="349250"/>
          </a:xfrm>
          <a:prstGeom prst="rect">
            <a:avLst/>
          </a:prstGeom>
          <a:noFill/>
          <a:ln w="9525">
            <a:noFill/>
            <a:miter lim="800000"/>
            <a:headEnd/>
            <a:tailEnd/>
          </a:ln>
        </p:spPr>
      </p:pic>
      <p:sp>
        <p:nvSpPr>
          <p:cNvPr id="36872" name="タイトル 5"/>
          <p:cNvSpPr>
            <a:spLocks noGrp="1"/>
          </p:cNvSpPr>
          <p:nvPr>
            <p:ph type="title" idx="4294967295"/>
          </p:nvPr>
        </p:nvSpPr>
        <p:spPr>
          <a:xfrm>
            <a:off x="34925" y="149225"/>
            <a:ext cx="8013700" cy="628650"/>
          </a:xfrm>
        </p:spPr>
        <p:txBody>
          <a:bodyPr/>
          <a:lstStyle/>
          <a:p>
            <a:r>
              <a:rPr lang="ja-JP" altLang="en-US" sz="2400" smtClean="0">
                <a:latin typeface="HGPｺﾞｼｯｸE" pitchFamily="50" charset="-128"/>
                <a:ea typeface="HGPｺﾞｼｯｸE" pitchFamily="50" charset="-128"/>
              </a:rPr>
              <a:t>キヤノンマーケティングジャパン　グローバル</a:t>
            </a:r>
            <a:r>
              <a:rPr lang="en-US" altLang="ja-JP" sz="2400" smtClean="0">
                <a:latin typeface="HGPｺﾞｼｯｸE" pitchFamily="50" charset="-128"/>
                <a:ea typeface="HGPｺﾞｼｯｸE" pitchFamily="50" charset="-128"/>
              </a:rPr>
              <a:t>CRM</a:t>
            </a:r>
            <a:r>
              <a:rPr lang="ja-JP" altLang="en-US" sz="2400" smtClean="0">
                <a:latin typeface="HGPｺﾞｼｯｸE" pitchFamily="50" charset="-128"/>
                <a:ea typeface="HGPｺﾞｼｯｸE" pitchFamily="50" charset="-128"/>
              </a:rPr>
              <a:t>導入　</a:t>
            </a:r>
            <a:endParaRPr kumimoji="1" lang="ja-JP" altLang="en-US" sz="2400" smtClean="0">
              <a:latin typeface="HGPｺﾞｼｯｸE" pitchFamily="50" charset="-128"/>
              <a:ea typeface="HGPｺﾞｼｯｸE" pitchFamily="50" charset="-128"/>
            </a:endParaRPr>
          </a:p>
        </p:txBody>
      </p:sp>
      <p:cxnSp>
        <p:nvCxnSpPr>
          <p:cNvPr id="11" name="直線コネクタ 10"/>
          <p:cNvCxnSpPr/>
          <p:nvPr/>
        </p:nvCxnSpPr>
        <p:spPr>
          <a:xfrm>
            <a:off x="228600" y="866775"/>
            <a:ext cx="8626475" cy="1588"/>
          </a:xfrm>
          <a:prstGeom prst="line">
            <a:avLst/>
          </a:prstGeom>
        </p:spPr>
        <p:style>
          <a:lnRef idx="1">
            <a:schemeClr val="accent6"/>
          </a:lnRef>
          <a:fillRef idx="0">
            <a:schemeClr val="accent6"/>
          </a:fillRef>
          <a:effectRef idx="0">
            <a:schemeClr val="accent6"/>
          </a:effectRef>
          <a:fontRef idx="minor">
            <a:schemeClr val="tx1"/>
          </a:fontRef>
        </p:style>
      </p:cxnSp>
      <p:sp>
        <p:nvSpPr>
          <p:cNvPr id="12" name="Text Box 369"/>
          <p:cNvSpPr txBox="1">
            <a:spLocks noChangeArrowheads="1"/>
          </p:cNvSpPr>
          <p:nvPr/>
        </p:nvSpPr>
        <p:spPr bwMode="auto">
          <a:xfrm>
            <a:off x="230188" y="746125"/>
            <a:ext cx="696912" cy="346075"/>
          </a:xfrm>
          <a:prstGeom prst="rect">
            <a:avLst/>
          </a:prstGeom>
          <a:solidFill>
            <a:srgbClr val="00B0F0"/>
          </a:solidFill>
          <a:ln w="9525">
            <a:solidFill>
              <a:srgbClr val="0070C0"/>
            </a:solidFill>
            <a:miter lim="800000"/>
            <a:headEnd/>
            <a:tailEnd/>
          </a:ln>
          <a:effectLst>
            <a:outerShdw dist="35921" dir="2700000" algn="ctr" rotWithShape="0">
              <a:schemeClr val="bg2"/>
            </a:outerShdw>
          </a:effectLst>
        </p:spPr>
        <p:txBody>
          <a:bodyPr>
            <a:spAutoFit/>
          </a:bodyPr>
          <a:lstStyle/>
          <a:p>
            <a:pPr algn="ctr" eaLnBrk="0" hangingPunct="0">
              <a:defRPr/>
            </a:pPr>
            <a:r>
              <a:rPr lang="ja-JP" altLang="en-US" sz="1600" b="1">
                <a:solidFill>
                  <a:schemeClr val="bg1"/>
                </a:solidFill>
                <a:latin typeface="HGPｺﾞｼｯｸE" pitchFamily="50" charset="-128"/>
                <a:ea typeface="HGPｺﾞｼｯｸE" pitchFamily="50" charset="-128"/>
              </a:rPr>
              <a:t>事例</a:t>
            </a:r>
            <a:endParaRPr lang="en-US" altLang="ja-JP" sz="1600" b="1">
              <a:solidFill>
                <a:schemeClr val="bg1"/>
              </a:solidFill>
              <a:latin typeface="HGPｺﾞｼｯｸE" pitchFamily="50" charset="-128"/>
              <a:ea typeface="HGPｺﾞｼｯｸE" pitchFamily="50" charset="-128"/>
            </a:endParaRPr>
          </a:p>
        </p:txBody>
      </p:sp>
      <p:sp>
        <p:nvSpPr>
          <p:cNvPr id="36875" name="正方形/長方形 12"/>
          <p:cNvSpPr>
            <a:spLocks noChangeArrowheads="1"/>
          </p:cNvSpPr>
          <p:nvPr/>
        </p:nvSpPr>
        <p:spPr bwMode="auto">
          <a:xfrm>
            <a:off x="666750" y="1473200"/>
            <a:ext cx="3941763" cy="793750"/>
          </a:xfrm>
          <a:prstGeom prst="rect">
            <a:avLst/>
          </a:prstGeom>
          <a:noFill/>
          <a:ln w="9525">
            <a:noFill/>
            <a:miter lim="800000"/>
            <a:headEnd/>
            <a:tailEnd/>
          </a:ln>
        </p:spPr>
        <p:txBody>
          <a:bodyPr>
            <a:spAutoFit/>
          </a:bodyPr>
          <a:lstStyle/>
          <a:p>
            <a:pPr marL="177800" indent="-177800">
              <a:spcAft>
                <a:spcPts val="1200"/>
              </a:spcAft>
              <a:buClr>
                <a:srgbClr val="FF0000"/>
              </a:buClr>
              <a:buFont typeface="Wingdings" pitchFamily="2" charset="2"/>
              <a:buChar char="ü"/>
            </a:pPr>
            <a:r>
              <a:rPr lang="ja-JP" altLang="en-US">
                <a:solidFill>
                  <a:srgbClr val="262626"/>
                </a:solidFill>
                <a:latin typeface="HGPｺﾞｼｯｸE" pitchFamily="50" charset="-128"/>
                <a:ea typeface="HGPｺﾞｼｯｸE" pitchFamily="50" charset="-128"/>
                <a:cs typeface="Arial" pitchFamily="34" charset="0"/>
              </a:rPr>
              <a:t>日本・米国・豪州へグローバル展開</a:t>
            </a:r>
          </a:p>
          <a:p>
            <a:pPr marL="177800" indent="-177800">
              <a:spcAft>
                <a:spcPts val="1200"/>
              </a:spcAft>
              <a:buClr>
                <a:srgbClr val="FF0000"/>
              </a:buClr>
              <a:buFont typeface="Wingdings" pitchFamily="2" charset="2"/>
              <a:buChar char="ü"/>
            </a:pPr>
            <a:r>
              <a:rPr lang="en-US" altLang="ja-JP">
                <a:solidFill>
                  <a:srgbClr val="262626"/>
                </a:solidFill>
                <a:latin typeface="HGPｺﾞｼｯｸE" pitchFamily="50" charset="-128"/>
                <a:ea typeface="HGPｺﾞｼｯｸE" pitchFamily="50" charset="-128"/>
                <a:cs typeface="Arial" pitchFamily="34" charset="0"/>
              </a:rPr>
              <a:t>6000</a:t>
            </a:r>
            <a:r>
              <a:rPr lang="ja-JP" altLang="en-US">
                <a:solidFill>
                  <a:srgbClr val="262626"/>
                </a:solidFill>
                <a:latin typeface="HGPｺﾞｼｯｸE" pitchFamily="50" charset="-128"/>
                <a:ea typeface="HGPｺﾞｼｯｸE" pitchFamily="50" charset="-128"/>
                <a:cs typeface="Arial" pitchFamily="34" charset="0"/>
              </a:rPr>
              <a:t>ユーザーでご利用中</a:t>
            </a:r>
          </a:p>
        </p:txBody>
      </p:sp>
      <p:grpSp>
        <p:nvGrpSpPr>
          <p:cNvPr id="2" name="グループ化 13"/>
          <p:cNvGrpSpPr>
            <a:grpSpLocks/>
          </p:cNvGrpSpPr>
          <p:nvPr/>
        </p:nvGrpSpPr>
        <p:grpSpPr bwMode="auto">
          <a:xfrm>
            <a:off x="2809875" y="3976688"/>
            <a:ext cx="4635500" cy="2276475"/>
            <a:chOff x="1524423" y="1431609"/>
            <a:chExt cx="5193877" cy="2632391"/>
          </a:xfrm>
        </p:grpSpPr>
        <p:pic>
          <p:nvPicPr>
            <p:cNvPr id="36877" name="Picture 8"/>
            <p:cNvPicPr>
              <a:picLocks noChangeAspect="1"/>
            </p:cNvPicPr>
            <p:nvPr/>
          </p:nvPicPr>
          <p:blipFill>
            <a:blip r:embed="rId7" cstate="print"/>
            <a:srcRect/>
            <a:stretch>
              <a:fillRect/>
            </a:stretch>
          </p:blipFill>
          <p:spPr bwMode="auto">
            <a:xfrm>
              <a:off x="1716568" y="1431609"/>
              <a:ext cx="4839708" cy="2632391"/>
            </a:xfrm>
            <a:prstGeom prst="rect">
              <a:avLst/>
            </a:prstGeom>
            <a:noFill/>
            <a:ln w="9525">
              <a:noFill/>
              <a:miter lim="800000"/>
              <a:headEnd/>
              <a:tailEnd/>
            </a:ln>
          </p:spPr>
        </p:pic>
        <p:grpSp>
          <p:nvGrpSpPr>
            <p:cNvPr id="3" name="Group 2"/>
            <p:cNvGrpSpPr>
              <a:grpSpLocks/>
            </p:cNvGrpSpPr>
            <p:nvPr/>
          </p:nvGrpSpPr>
          <p:grpSpPr bwMode="auto">
            <a:xfrm>
              <a:off x="4593118" y="1445667"/>
              <a:ext cx="2052425" cy="1910152"/>
              <a:chOff x="470" y="1262"/>
              <a:chExt cx="1824" cy="2093"/>
            </a:xfrm>
          </p:grpSpPr>
          <p:sp>
            <p:nvSpPr>
              <p:cNvPr id="36912" name="Freeform 3"/>
              <p:cNvSpPr>
                <a:spLocks/>
              </p:cNvSpPr>
              <p:nvPr/>
            </p:nvSpPr>
            <p:spPr bwMode="auto">
              <a:xfrm>
                <a:off x="1586" y="1262"/>
                <a:ext cx="708" cy="531"/>
              </a:xfrm>
              <a:custGeom>
                <a:avLst/>
                <a:gdLst>
                  <a:gd name="T0" fmla="*/ 558 w 708"/>
                  <a:gd name="T1" fmla="*/ 20 h 531"/>
                  <a:gd name="T2" fmla="*/ 579 w 708"/>
                  <a:gd name="T3" fmla="*/ 27 h 531"/>
                  <a:gd name="T4" fmla="*/ 615 w 708"/>
                  <a:gd name="T5" fmla="*/ 40 h 531"/>
                  <a:gd name="T6" fmla="*/ 523 w 708"/>
                  <a:gd name="T7" fmla="*/ 40 h 531"/>
                  <a:gd name="T8" fmla="*/ 558 w 708"/>
                  <a:gd name="T9" fmla="*/ 68 h 531"/>
                  <a:gd name="T10" fmla="*/ 579 w 708"/>
                  <a:gd name="T11" fmla="*/ 89 h 531"/>
                  <a:gd name="T12" fmla="*/ 650 w 708"/>
                  <a:gd name="T13" fmla="*/ 68 h 531"/>
                  <a:gd name="T14" fmla="*/ 643 w 708"/>
                  <a:gd name="T15" fmla="*/ 116 h 531"/>
                  <a:gd name="T16" fmla="*/ 643 w 708"/>
                  <a:gd name="T17" fmla="*/ 137 h 531"/>
                  <a:gd name="T18" fmla="*/ 622 w 708"/>
                  <a:gd name="T19" fmla="*/ 185 h 531"/>
                  <a:gd name="T20" fmla="*/ 615 w 708"/>
                  <a:gd name="T21" fmla="*/ 206 h 531"/>
                  <a:gd name="T22" fmla="*/ 622 w 708"/>
                  <a:gd name="T23" fmla="*/ 261 h 531"/>
                  <a:gd name="T24" fmla="*/ 573 w 708"/>
                  <a:gd name="T25" fmla="*/ 261 h 531"/>
                  <a:gd name="T26" fmla="*/ 600 w 708"/>
                  <a:gd name="T27" fmla="*/ 316 h 531"/>
                  <a:gd name="T28" fmla="*/ 573 w 708"/>
                  <a:gd name="T29" fmla="*/ 316 h 531"/>
                  <a:gd name="T30" fmla="*/ 530 w 708"/>
                  <a:gd name="T31" fmla="*/ 316 h 531"/>
                  <a:gd name="T32" fmla="*/ 544 w 708"/>
                  <a:gd name="T33" fmla="*/ 344 h 531"/>
                  <a:gd name="T34" fmla="*/ 573 w 708"/>
                  <a:gd name="T35" fmla="*/ 358 h 531"/>
                  <a:gd name="T36" fmla="*/ 382 w 708"/>
                  <a:gd name="T37" fmla="*/ 461 h 531"/>
                  <a:gd name="T38" fmla="*/ 275 w 708"/>
                  <a:gd name="T39" fmla="*/ 502 h 531"/>
                  <a:gd name="T40" fmla="*/ 261 w 708"/>
                  <a:gd name="T41" fmla="*/ 358 h 531"/>
                  <a:gd name="T42" fmla="*/ 225 w 708"/>
                  <a:gd name="T43" fmla="*/ 330 h 531"/>
                  <a:gd name="T44" fmla="*/ 225 w 708"/>
                  <a:gd name="T45" fmla="*/ 316 h 531"/>
                  <a:gd name="T46" fmla="*/ 219 w 708"/>
                  <a:gd name="T47" fmla="*/ 296 h 531"/>
                  <a:gd name="T48" fmla="*/ 191 w 708"/>
                  <a:gd name="T49" fmla="*/ 261 h 531"/>
                  <a:gd name="T50" fmla="*/ 155 w 708"/>
                  <a:gd name="T51" fmla="*/ 206 h 531"/>
                  <a:gd name="T52" fmla="*/ 84 w 708"/>
                  <a:gd name="T53" fmla="*/ 227 h 531"/>
                  <a:gd name="T54" fmla="*/ 63 w 708"/>
                  <a:gd name="T55" fmla="*/ 171 h 531"/>
                  <a:gd name="T56" fmla="*/ 99 w 708"/>
                  <a:gd name="T57" fmla="*/ 116 h 531"/>
                  <a:gd name="T58" fmla="*/ 219 w 708"/>
                  <a:gd name="T59" fmla="*/ 40 h 531"/>
                  <a:gd name="T60" fmla="*/ 268 w 708"/>
                  <a:gd name="T61" fmla="*/ 47 h 531"/>
                  <a:gd name="T62" fmla="*/ 304 w 708"/>
                  <a:gd name="T63" fmla="*/ 61 h 531"/>
                  <a:gd name="T64" fmla="*/ 332 w 708"/>
                  <a:gd name="T65" fmla="*/ 68 h 531"/>
                  <a:gd name="T66" fmla="*/ 332 w 708"/>
                  <a:gd name="T67" fmla="*/ 33 h 531"/>
                  <a:gd name="T68" fmla="*/ 409 w 708"/>
                  <a:gd name="T69" fmla="*/ 6 h 5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8"/>
                  <a:gd name="T106" fmla="*/ 0 h 531"/>
                  <a:gd name="T107" fmla="*/ 708 w 708"/>
                  <a:gd name="T108" fmla="*/ 531 h 5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8" h="531">
                    <a:moveTo>
                      <a:pt x="424" y="0"/>
                    </a:moveTo>
                    <a:lnTo>
                      <a:pt x="558" y="20"/>
                    </a:lnTo>
                    <a:lnTo>
                      <a:pt x="551" y="27"/>
                    </a:lnTo>
                    <a:lnTo>
                      <a:pt x="579" y="27"/>
                    </a:lnTo>
                    <a:lnTo>
                      <a:pt x="600" y="27"/>
                    </a:lnTo>
                    <a:lnTo>
                      <a:pt x="615" y="40"/>
                    </a:lnTo>
                    <a:lnTo>
                      <a:pt x="593" y="61"/>
                    </a:lnTo>
                    <a:lnTo>
                      <a:pt x="523" y="40"/>
                    </a:lnTo>
                    <a:lnTo>
                      <a:pt x="494" y="68"/>
                    </a:lnTo>
                    <a:lnTo>
                      <a:pt x="558" y="68"/>
                    </a:lnTo>
                    <a:lnTo>
                      <a:pt x="586" y="68"/>
                    </a:lnTo>
                    <a:lnTo>
                      <a:pt x="579" y="89"/>
                    </a:lnTo>
                    <a:lnTo>
                      <a:pt x="622" y="68"/>
                    </a:lnTo>
                    <a:lnTo>
                      <a:pt x="650" y="68"/>
                    </a:lnTo>
                    <a:lnTo>
                      <a:pt x="707" y="68"/>
                    </a:lnTo>
                    <a:lnTo>
                      <a:pt x="643" y="116"/>
                    </a:lnTo>
                    <a:lnTo>
                      <a:pt x="622" y="116"/>
                    </a:lnTo>
                    <a:lnTo>
                      <a:pt x="643" y="137"/>
                    </a:lnTo>
                    <a:lnTo>
                      <a:pt x="622" y="158"/>
                    </a:lnTo>
                    <a:lnTo>
                      <a:pt x="622" y="185"/>
                    </a:lnTo>
                    <a:lnTo>
                      <a:pt x="643" y="192"/>
                    </a:lnTo>
                    <a:lnTo>
                      <a:pt x="615" y="206"/>
                    </a:lnTo>
                    <a:lnTo>
                      <a:pt x="600" y="261"/>
                    </a:lnTo>
                    <a:lnTo>
                      <a:pt x="622" y="261"/>
                    </a:lnTo>
                    <a:lnTo>
                      <a:pt x="586" y="275"/>
                    </a:lnTo>
                    <a:lnTo>
                      <a:pt x="573" y="261"/>
                    </a:lnTo>
                    <a:lnTo>
                      <a:pt x="558" y="275"/>
                    </a:lnTo>
                    <a:lnTo>
                      <a:pt x="600" y="316"/>
                    </a:lnTo>
                    <a:lnTo>
                      <a:pt x="593" y="330"/>
                    </a:lnTo>
                    <a:lnTo>
                      <a:pt x="573" y="316"/>
                    </a:lnTo>
                    <a:lnTo>
                      <a:pt x="530" y="296"/>
                    </a:lnTo>
                    <a:lnTo>
                      <a:pt x="530" y="316"/>
                    </a:lnTo>
                    <a:lnTo>
                      <a:pt x="530" y="330"/>
                    </a:lnTo>
                    <a:lnTo>
                      <a:pt x="544" y="344"/>
                    </a:lnTo>
                    <a:lnTo>
                      <a:pt x="579" y="344"/>
                    </a:lnTo>
                    <a:lnTo>
                      <a:pt x="573" y="358"/>
                    </a:lnTo>
                    <a:lnTo>
                      <a:pt x="474" y="392"/>
                    </a:lnTo>
                    <a:lnTo>
                      <a:pt x="382" y="461"/>
                    </a:lnTo>
                    <a:lnTo>
                      <a:pt x="332" y="530"/>
                    </a:lnTo>
                    <a:lnTo>
                      <a:pt x="275" y="502"/>
                    </a:lnTo>
                    <a:lnTo>
                      <a:pt x="232" y="399"/>
                    </a:lnTo>
                    <a:lnTo>
                      <a:pt x="261" y="358"/>
                    </a:lnTo>
                    <a:lnTo>
                      <a:pt x="247" y="344"/>
                    </a:lnTo>
                    <a:lnTo>
                      <a:pt x="225" y="330"/>
                    </a:lnTo>
                    <a:lnTo>
                      <a:pt x="247" y="330"/>
                    </a:lnTo>
                    <a:lnTo>
                      <a:pt x="225" y="316"/>
                    </a:lnTo>
                    <a:lnTo>
                      <a:pt x="219" y="316"/>
                    </a:lnTo>
                    <a:lnTo>
                      <a:pt x="219" y="296"/>
                    </a:lnTo>
                    <a:lnTo>
                      <a:pt x="225" y="275"/>
                    </a:lnTo>
                    <a:lnTo>
                      <a:pt x="191" y="261"/>
                    </a:lnTo>
                    <a:lnTo>
                      <a:pt x="191" y="233"/>
                    </a:lnTo>
                    <a:lnTo>
                      <a:pt x="155" y="206"/>
                    </a:lnTo>
                    <a:lnTo>
                      <a:pt x="99" y="206"/>
                    </a:lnTo>
                    <a:lnTo>
                      <a:pt x="84" y="227"/>
                    </a:lnTo>
                    <a:lnTo>
                      <a:pt x="56" y="206"/>
                    </a:lnTo>
                    <a:lnTo>
                      <a:pt x="63" y="171"/>
                    </a:lnTo>
                    <a:lnTo>
                      <a:pt x="0" y="165"/>
                    </a:lnTo>
                    <a:lnTo>
                      <a:pt x="99" y="116"/>
                    </a:lnTo>
                    <a:lnTo>
                      <a:pt x="63" y="102"/>
                    </a:lnTo>
                    <a:lnTo>
                      <a:pt x="219" y="40"/>
                    </a:lnTo>
                    <a:lnTo>
                      <a:pt x="232" y="68"/>
                    </a:lnTo>
                    <a:lnTo>
                      <a:pt x="268" y="47"/>
                    </a:lnTo>
                    <a:lnTo>
                      <a:pt x="268" y="40"/>
                    </a:lnTo>
                    <a:lnTo>
                      <a:pt x="304" y="61"/>
                    </a:lnTo>
                    <a:lnTo>
                      <a:pt x="317" y="68"/>
                    </a:lnTo>
                    <a:lnTo>
                      <a:pt x="332" y="68"/>
                    </a:lnTo>
                    <a:lnTo>
                      <a:pt x="324" y="40"/>
                    </a:lnTo>
                    <a:lnTo>
                      <a:pt x="332" y="33"/>
                    </a:lnTo>
                    <a:lnTo>
                      <a:pt x="339" y="20"/>
                    </a:lnTo>
                    <a:lnTo>
                      <a:pt x="409" y="6"/>
                    </a:lnTo>
                    <a:lnTo>
                      <a:pt x="424"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13" name="Freeform 4"/>
              <p:cNvSpPr>
                <a:spLocks/>
              </p:cNvSpPr>
              <p:nvPr/>
            </p:nvSpPr>
            <p:spPr bwMode="auto">
              <a:xfrm>
                <a:off x="1377" y="1290"/>
                <a:ext cx="338" cy="175"/>
              </a:xfrm>
              <a:custGeom>
                <a:avLst/>
                <a:gdLst>
                  <a:gd name="T0" fmla="*/ 133 w 338"/>
                  <a:gd name="T1" fmla="*/ 0 h 175"/>
                  <a:gd name="T2" fmla="*/ 147 w 338"/>
                  <a:gd name="T3" fmla="*/ 0 h 175"/>
                  <a:gd name="T4" fmla="*/ 337 w 338"/>
                  <a:gd name="T5" fmla="*/ 20 h 175"/>
                  <a:gd name="T6" fmla="*/ 232 w 338"/>
                  <a:gd name="T7" fmla="*/ 87 h 175"/>
                  <a:gd name="T8" fmla="*/ 147 w 338"/>
                  <a:gd name="T9" fmla="*/ 107 h 175"/>
                  <a:gd name="T10" fmla="*/ 182 w 338"/>
                  <a:gd name="T11" fmla="*/ 113 h 175"/>
                  <a:gd name="T12" fmla="*/ 119 w 338"/>
                  <a:gd name="T13" fmla="*/ 140 h 175"/>
                  <a:gd name="T14" fmla="*/ 119 w 338"/>
                  <a:gd name="T15" fmla="*/ 153 h 175"/>
                  <a:gd name="T16" fmla="*/ 133 w 338"/>
                  <a:gd name="T17" fmla="*/ 174 h 175"/>
                  <a:gd name="T18" fmla="*/ 14 w 338"/>
                  <a:gd name="T19" fmla="*/ 174 h 175"/>
                  <a:gd name="T20" fmla="*/ 69 w 338"/>
                  <a:gd name="T21" fmla="*/ 107 h 175"/>
                  <a:gd name="T22" fmla="*/ 56 w 338"/>
                  <a:gd name="T23" fmla="*/ 80 h 175"/>
                  <a:gd name="T24" fmla="*/ 119 w 338"/>
                  <a:gd name="T25" fmla="*/ 66 h 175"/>
                  <a:gd name="T26" fmla="*/ 98 w 338"/>
                  <a:gd name="T27" fmla="*/ 66 h 175"/>
                  <a:gd name="T28" fmla="*/ 77 w 338"/>
                  <a:gd name="T29" fmla="*/ 66 h 175"/>
                  <a:gd name="T30" fmla="*/ 69 w 338"/>
                  <a:gd name="T31" fmla="*/ 66 h 175"/>
                  <a:gd name="T32" fmla="*/ 34 w 338"/>
                  <a:gd name="T33" fmla="*/ 66 h 175"/>
                  <a:gd name="T34" fmla="*/ 0 w 338"/>
                  <a:gd name="T35" fmla="*/ 33 h 175"/>
                  <a:gd name="T36" fmla="*/ 34 w 338"/>
                  <a:gd name="T37" fmla="*/ 33 h 175"/>
                  <a:gd name="T38" fmla="*/ 49 w 338"/>
                  <a:gd name="T39" fmla="*/ 40 h 175"/>
                  <a:gd name="T40" fmla="*/ 49 w 338"/>
                  <a:gd name="T41" fmla="*/ 13 h 175"/>
                  <a:gd name="T42" fmla="*/ 69 w 338"/>
                  <a:gd name="T43" fmla="*/ 13 h 175"/>
                  <a:gd name="T44" fmla="*/ 98 w 338"/>
                  <a:gd name="T45" fmla="*/ 13 h 175"/>
                  <a:gd name="T46" fmla="*/ 98 w 338"/>
                  <a:gd name="T47" fmla="*/ 6 h 175"/>
                  <a:gd name="T48" fmla="*/ 112 w 338"/>
                  <a:gd name="T49" fmla="*/ 13 h 175"/>
                  <a:gd name="T50" fmla="*/ 133 w 338"/>
                  <a:gd name="T51" fmla="*/ 0 h 1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8"/>
                  <a:gd name="T79" fmla="*/ 0 h 175"/>
                  <a:gd name="T80" fmla="*/ 338 w 338"/>
                  <a:gd name="T81" fmla="*/ 175 h 17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8" h="175">
                    <a:moveTo>
                      <a:pt x="133" y="0"/>
                    </a:moveTo>
                    <a:lnTo>
                      <a:pt x="147" y="0"/>
                    </a:lnTo>
                    <a:lnTo>
                      <a:pt x="337" y="20"/>
                    </a:lnTo>
                    <a:lnTo>
                      <a:pt x="232" y="87"/>
                    </a:lnTo>
                    <a:lnTo>
                      <a:pt x="147" y="107"/>
                    </a:lnTo>
                    <a:lnTo>
                      <a:pt x="182" y="113"/>
                    </a:lnTo>
                    <a:lnTo>
                      <a:pt x="119" y="140"/>
                    </a:lnTo>
                    <a:lnTo>
                      <a:pt x="119" y="153"/>
                    </a:lnTo>
                    <a:lnTo>
                      <a:pt x="133" y="174"/>
                    </a:lnTo>
                    <a:lnTo>
                      <a:pt x="14" y="174"/>
                    </a:lnTo>
                    <a:lnTo>
                      <a:pt x="69" y="107"/>
                    </a:lnTo>
                    <a:lnTo>
                      <a:pt x="56" y="80"/>
                    </a:lnTo>
                    <a:lnTo>
                      <a:pt x="119" y="66"/>
                    </a:lnTo>
                    <a:lnTo>
                      <a:pt x="98" y="66"/>
                    </a:lnTo>
                    <a:lnTo>
                      <a:pt x="77" y="66"/>
                    </a:lnTo>
                    <a:lnTo>
                      <a:pt x="69" y="66"/>
                    </a:lnTo>
                    <a:lnTo>
                      <a:pt x="34" y="66"/>
                    </a:lnTo>
                    <a:lnTo>
                      <a:pt x="0" y="33"/>
                    </a:lnTo>
                    <a:lnTo>
                      <a:pt x="34" y="33"/>
                    </a:lnTo>
                    <a:lnTo>
                      <a:pt x="49" y="40"/>
                    </a:lnTo>
                    <a:lnTo>
                      <a:pt x="49" y="13"/>
                    </a:lnTo>
                    <a:lnTo>
                      <a:pt x="69" y="13"/>
                    </a:lnTo>
                    <a:lnTo>
                      <a:pt x="98" y="13"/>
                    </a:lnTo>
                    <a:lnTo>
                      <a:pt x="98" y="6"/>
                    </a:lnTo>
                    <a:lnTo>
                      <a:pt x="112" y="13"/>
                    </a:lnTo>
                    <a:lnTo>
                      <a:pt x="133"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14" name="Freeform 5"/>
              <p:cNvSpPr>
                <a:spLocks/>
              </p:cNvSpPr>
              <p:nvPr/>
            </p:nvSpPr>
            <p:spPr bwMode="auto">
              <a:xfrm>
                <a:off x="1414" y="1541"/>
                <a:ext cx="322" cy="245"/>
              </a:xfrm>
              <a:custGeom>
                <a:avLst/>
                <a:gdLst>
                  <a:gd name="T0" fmla="*/ 34 w 322"/>
                  <a:gd name="T1" fmla="*/ 0 h 245"/>
                  <a:gd name="T2" fmla="*/ 49 w 322"/>
                  <a:gd name="T3" fmla="*/ 13 h 245"/>
                  <a:gd name="T4" fmla="*/ 49 w 322"/>
                  <a:gd name="T5" fmla="*/ 47 h 245"/>
                  <a:gd name="T6" fmla="*/ 62 w 322"/>
                  <a:gd name="T7" fmla="*/ 54 h 245"/>
                  <a:gd name="T8" fmla="*/ 69 w 322"/>
                  <a:gd name="T9" fmla="*/ 13 h 245"/>
                  <a:gd name="T10" fmla="*/ 83 w 322"/>
                  <a:gd name="T11" fmla="*/ 13 h 245"/>
                  <a:gd name="T12" fmla="*/ 83 w 322"/>
                  <a:gd name="T13" fmla="*/ 40 h 245"/>
                  <a:gd name="T14" fmla="*/ 146 w 322"/>
                  <a:gd name="T15" fmla="*/ 27 h 245"/>
                  <a:gd name="T16" fmla="*/ 216 w 322"/>
                  <a:gd name="T17" fmla="*/ 54 h 245"/>
                  <a:gd name="T18" fmla="*/ 251 w 322"/>
                  <a:gd name="T19" fmla="*/ 88 h 245"/>
                  <a:gd name="T20" fmla="*/ 251 w 322"/>
                  <a:gd name="T21" fmla="*/ 115 h 245"/>
                  <a:gd name="T22" fmla="*/ 300 w 322"/>
                  <a:gd name="T23" fmla="*/ 149 h 245"/>
                  <a:gd name="T24" fmla="*/ 321 w 322"/>
                  <a:gd name="T25" fmla="*/ 142 h 245"/>
                  <a:gd name="T26" fmla="*/ 313 w 322"/>
                  <a:gd name="T27" fmla="*/ 162 h 245"/>
                  <a:gd name="T28" fmla="*/ 293 w 322"/>
                  <a:gd name="T29" fmla="*/ 176 h 245"/>
                  <a:gd name="T30" fmla="*/ 264 w 322"/>
                  <a:gd name="T31" fmla="*/ 149 h 245"/>
                  <a:gd name="T32" fmla="*/ 251 w 322"/>
                  <a:gd name="T33" fmla="*/ 162 h 245"/>
                  <a:gd name="T34" fmla="*/ 293 w 322"/>
                  <a:gd name="T35" fmla="*/ 223 h 245"/>
                  <a:gd name="T36" fmla="*/ 251 w 322"/>
                  <a:gd name="T37" fmla="*/ 216 h 245"/>
                  <a:gd name="T38" fmla="*/ 264 w 322"/>
                  <a:gd name="T39" fmla="*/ 244 h 245"/>
                  <a:gd name="T40" fmla="*/ 216 w 322"/>
                  <a:gd name="T41" fmla="*/ 210 h 245"/>
                  <a:gd name="T42" fmla="*/ 167 w 322"/>
                  <a:gd name="T43" fmla="*/ 189 h 245"/>
                  <a:gd name="T44" fmla="*/ 132 w 322"/>
                  <a:gd name="T45" fmla="*/ 189 h 245"/>
                  <a:gd name="T46" fmla="*/ 132 w 322"/>
                  <a:gd name="T47" fmla="*/ 162 h 245"/>
                  <a:gd name="T48" fmla="*/ 174 w 322"/>
                  <a:gd name="T49" fmla="*/ 162 h 245"/>
                  <a:gd name="T50" fmla="*/ 174 w 322"/>
                  <a:gd name="T51" fmla="*/ 88 h 245"/>
                  <a:gd name="T52" fmla="*/ 111 w 322"/>
                  <a:gd name="T53" fmla="*/ 81 h 245"/>
                  <a:gd name="T54" fmla="*/ 83 w 322"/>
                  <a:gd name="T55" fmla="*/ 81 h 245"/>
                  <a:gd name="T56" fmla="*/ 34 w 322"/>
                  <a:gd name="T57" fmla="*/ 67 h 245"/>
                  <a:gd name="T58" fmla="*/ 0 w 322"/>
                  <a:gd name="T59" fmla="*/ 40 h 245"/>
                  <a:gd name="T60" fmla="*/ 7 w 322"/>
                  <a:gd name="T61" fmla="*/ 27 h 245"/>
                  <a:gd name="T62" fmla="*/ 7 w 322"/>
                  <a:gd name="T63" fmla="*/ 20 h 245"/>
                  <a:gd name="T64" fmla="*/ 34 w 322"/>
                  <a:gd name="T65" fmla="*/ 0 h 2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2"/>
                  <a:gd name="T100" fmla="*/ 0 h 245"/>
                  <a:gd name="T101" fmla="*/ 322 w 322"/>
                  <a:gd name="T102" fmla="*/ 245 h 2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2" h="245">
                    <a:moveTo>
                      <a:pt x="34" y="0"/>
                    </a:moveTo>
                    <a:lnTo>
                      <a:pt x="49" y="13"/>
                    </a:lnTo>
                    <a:lnTo>
                      <a:pt x="49" y="47"/>
                    </a:lnTo>
                    <a:lnTo>
                      <a:pt x="62" y="54"/>
                    </a:lnTo>
                    <a:lnTo>
                      <a:pt x="69" y="13"/>
                    </a:lnTo>
                    <a:lnTo>
                      <a:pt x="83" y="13"/>
                    </a:lnTo>
                    <a:lnTo>
                      <a:pt x="83" y="40"/>
                    </a:lnTo>
                    <a:lnTo>
                      <a:pt x="146" y="27"/>
                    </a:lnTo>
                    <a:lnTo>
                      <a:pt x="216" y="54"/>
                    </a:lnTo>
                    <a:lnTo>
                      <a:pt x="251" y="88"/>
                    </a:lnTo>
                    <a:lnTo>
                      <a:pt x="251" y="115"/>
                    </a:lnTo>
                    <a:lnTo>
                      <a:pt x="300" y="149"/>
                    </a:lnTo>
                    <a:lnTo>
                      <a:pt x="321" y="142"/>
                    </a:lnTo>
                    <a:lnTo>
                      <a:pt x="313" y="162"/>
                    </a:lnTo>
                    <a:lnTo>
                      <a:pt x="293" y="176"/>
                    </a:lnTo>
                    <a:lnTo>
                      <a:pt x="264" y="149"/>
                    </a:lnTo>
                    <a:lnTo>
                      <a:pt x="251" y="162"/>
                    </a:lnTo>
                    <a:lnTo>
                      <a:pt x="293" y="223"/>
                    </a:lnTo>
                    <a:lnTo>
                      <a:pt x="251" y="216"/>
                    </a:lnTo>
                    <a:lnTo>
                      <a:pt x="264" y="244"/>
                    </a:lnTo>
                    <a:lnTo>
                      <a:pt x="216" y="210"/>
                    </a:lnTo>
                    <a:lnTo>
                      <a:pt x="167" y="189"/>
                    </a:lnTo>
                    <a:lnTo>
                      <a:pt x="132" y="189"/>
                    </a:lnTo>
                    <a:lnTo>
                      <a:pt x="132" y="162"/>
                    </a:lnTo>
                    <a:lnTo>
                      <a:pt x="174" y="162"/>
                    </a:lnTo>
                    <a:lnTo>
                      <a:pt x="174" y="88"/>
                    </a:lnTo>
                    <a:lnTo>
                      <a:pt x="111" y="81"/>
                    </a:lnTo>
                    <a:lnTo>
                      <a:pt x="83" y="81"/>
                    </a:lnTo>
                    <a:lnTo>
                      <a:pt x="34" y="67"/>
                    </a:lnTo>
                    <a:lnTo>
                      <a:pt x="0" y="40"/>
                    </a:lnTo>
                    <a:lnTo>
                      <a:pt x="7" y="27"/>
                    </a:lnTo>
                    <a:lnTo>
                      <a:pt x="7" y="20"/>
                    </a:lnTo>
                    <a:lnTo>
                      <a:pt x="34"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15" name="Freeform 6"/>
              <p:cNvSpPr>
                <a:spLocks/>
              </p:cNvSpPr>
              <p:nvPr/>
            </p:nvSpPr>
            <p:spPr bwMode="auto">
              <a:xfrm>
                <a:off x="1056" y="1569"/>
                <a:ext cx="208" cy="91"/>
              </a:xfrm>
              <a:custGeom>
                <a:avLst/>
                <a:gdLst>
                  <a:gd name="T0" fmla="*/ 55 w 208"/>
                  <a:gd name="T1" fmla="*/ 0 h 91"/>
                  <a:gd name="T2" fmla="*/ 68 w 208"/>
                  <a:gd name="T3" fmla="*/ 12 h 91"/>
                  <a:gd name="T4" fmla="*/ 68 w 208"/>
                  <a:gd name="T5" fmla="*/ 25 h 91"/>
                  <a:gd name="T6" fmla="*/ 90 w 208"/>
                  <a:gd name="T7" fmla="*/ 12 h 91"/>
                  <a:gd name="T8" fmla="*/ 96 w 208"/>
                  <a:gd name="T9" fmla="*/ 19 h 91"/>
                  <a:gd name="T10" fmla="*/ 110 w 208"/>
                  <a:gd name="T11" fmla="*/ 12 h 91"/>
                  <a:gd name="T12" fmla="*/ 131 w 208"/>
                  <a:gd name="T13" fmla="*/ 25 h 91"/>
                  <a:gd name="T14" fmla="*/ 158 w 208"/>
                  <a:gd name="T15" fmla="*/ 19 h 91"/>
                  <a:gd name="T16" fmla="*/ 158 w 208"/>
                  <a:gd name="T17" fmla="*/ 38 h 91"/>
                  <a:gd name="T18" fmla="*/ 186 w 208"/>
                  <a:gd name="T19" fmla="*/ 51 h 91"/>
                  <a:gd name="T20" fmla="*/ 207 w 208"/>
                  <a:gd name="T21" fmla="*/ 64 h 91"/>
                  <a:gd name="T22" fmla="*/ 186 w 208"/>
                  <a:gd name="T23" fmla="*/ 77 h 91"/>
                  <a:gd name="T24" fmla="*/ 186 w 208"/>
                  <a:gd name="T25" fmla="*/ 83 h 91"/>
                  <a:gd name="T26" fmla="*/ 158 w 208"/>
                  <a:gd name="T27" fmla="*/ 83 h 91"/>
                  <a:gd name="T28" fmla="*/ 131 w 208"/>
                  <a:gd name="T29" fmla="*/ 83 h 91"/>
                  <a:gd name="T30" fmla="*/ 68 w 208"/>
                  <a:gd name="T31" fmla="*/ 90 h 91"/>
                  <a:gd name="T32" fmla="*/ 55 w 208"/>
                  <a:gd name="T33" fmla="*/ 83 h 91"/>
                  <a:gd name="T34" fmla="*/ 27 w 208"/>
                  <a:gd name="T35" fmla="*/ 83 h 91"/>
                  <a:gd name="T36" fmla="*/ 27 w 208"/>
                  <a:gd name="T37" fmla="*/ 64 h 91"/>
                  <a:gd name="T38" fmla="*/ 90 w 208"/>
                  <a:gd name="T39" fmla="*/ 51 h 91"/>
                  <a:gd name="T40" fmla="*/ 27 w 208"/>
                  <a:gd name="T41" fmla="*/ 38 h 91"/>
                  <a:gd name="T42" fmla="*/ 0 w 208"/>
                  <a:gd name="T43" fmla="*/ 38 h 91"/>
                  <a:gd name="T44" fmla="*/ 20 w 208"/>
                  <a:gd name="T45" fmla="*/ 12 h 91"/>
                  <a:gd name="T46" fmla="*/ 55 w 208"/>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8"/>
                  <a:gd name="T73" fmla="*/ 0 h 91"/>
                  <a:gd name="T74" fmla="*/ 208 w 208"/>
                  <a:gd name="T75" fmla="*/ 91 h 9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8" h="91">
                    <a:moveTo>
                      <a:pt x="55" y="0"/>
                    </a:moveTo>
                    <a:lnTo>
                      <a:pt x="68" y="12"/>
                    </a:lnTo>
                    <a:lnTo>
                      <a:pt x="68" y="25"/>
                    </a:lnTo>
                    <a:lnTo>
                      <a:pt x="90" y="12"/>
                    </a:lnTo>
                    <a:lnTo>
                      <a:pt x="96" y="19"/>
                    </a:lnTo>
                    <a:lnTo>
                      <a:pt x="110" y="12"/>
                    </a:lnTo>
                    <a:lnTo>
                      <a:pt x="131" y="25"/>
                    </a:lnTo>
                    <a:lnTo>
                      <a:pt x="158" y="19"/>
                    </a:lnTo>
                    <a:lnTo>
                      <a:pt x="158" y="38"/>
                    </a:lnTo>
                    <a:lnTo>
                      <a:pt x="186" y="51"/>
                    </a:lnTo>
                    <a:lnTo>
                      <a:pt x="207" y="64"/>
                    </a:lnTo>
                    <a:lnTo>
                      <a:pt x="186" y="77"/>
                    </a:lnTo>
                    <a:lnTo>
                      <a:pt x="186" y="83"/>
                    </a:lnTo>
                    <a:lnTo>
                      <a:pt x="158" y="83"/>
                    </a:lnTo>
                    <a:lnTo>
                      <a:pt x="131" y="83"/>
                    </a:lnTo>
                    <a:lnTo>
                      <a:pt x="68" y="90"/>
                    </a:lnTo>
                    <a:lnTo>
                      <a:pt x="55" y="83"/>
                    </a:lnTo>
                    <a:lnTo>
                      <a:pt x="27" y="83"/>
                    </a:lnTo>
                    <a:lnTo>
                      <a:pt x="27" y="64"/>
                    </a:lnTo>
                    <a:lnTo>
                      <a:pt x="90" y="51"/>
                    </a:lnTo>
                    <a:lnTo>
                      <a:pt x="27" y="38"/>
                    </a:lnTo>
                    <a:lnTo>
                      <a:pt x="0" y="38"/>
                    </a:lnTo>
                    <a:lnTo>
                      <a:pt x="20" y="12"/>
                    </a:lnTo>
                    <a:lnTo>
                      <a:pt x="55"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16" name="Freeform 7"/>
              <p:cNvSpPr>
                <a:spLocks/>
              </p:cNvSpPr>
              <p:nvPr/>
            </p:nvSpPr>
            <p:spPr bwMode="auto">
              <a:xfrm>
                <a:off x="784" y="1597"/>
                <a:ext cx="1017" cy="489"/>
              </a:xfrm>
              <a:custGeom>
                <a:avLst/>
                <a:gdLst>
                  <a:gd name="T0" fmla="*/ 575 w 1017"/>
                  <a:gd name="T1" fmla="*/ 27 h 489"/>
                  <a:gd name="T2" fmla="*/ 603 w 1017"/>
                  <a:gd name="T3" fmla="*/ 61 h 489"/>
                  <a:gd name="T4" fmla="*/ 625 w 1017"/>
                  <a:gd name="T5" fmla="*/ 54 h 489"/>
                  <a:gd name="T6" fmla="*/ 702 w 1017"/>
                  <a:gd name="T7" fmla="*/ 54 h 489"/>
                  <a:gd name="T8" fmla="*/ 696 w 1017"/>
                  <a:gd name="T9" fmla="*/ 82 h 489"/>
                  <a:gd name="T10" fmla="*/ 696 w 1017"/>
                  <a:gd name="T11" fmla="*/ 109 h 489"/>
                  <a:gd name="T12" fmla="*/ 639 w 1017"/>
                  <a:gd name="T13" fmla="*/ 137 h 489"/>
                  <a:gd name="T14" fmla="*/ 603 w 1017"/>
                  <a:gd name="T15" fmla="*/ 157 h 489"/>
                  <a:gd name="T16" fmla="*/ 554 w 1017"/>
                  <a:gd name="T17" fmla="*/ 247 h 489"/>
                  <a:gd name="T18" fmla="*/ 575 w 1017"/>
                  <a:gd name="T19" fmla="*/ 274 h 489"/>
                  <a:gd name="T20" fmla="*/ 702 w 1017"/>
                  <a:gd name="T21" fmla="*/ 336 h 489"/>
                  <a:gd name="T22" fmla="*/ 731 w 1017"/>
                  <a:gd name="T23" fmla="*/ 364 h 489"/>
                  <a:gd name="T24" fmla="*/ 753 w 1017"/>
                  <a:gd name="T25" fmla="*/ 302 h 489"/>
                  <a:gd name="T26" fmla="*/ 731 w 1017"/>
                  <a:gd name="T27" fmla="*/ 206 h 489"/>
                  <a:gd name="T28" fmla="*/ 781 w 1017"/>
                  <a:gd name="T29" fmla="*/ 192 h 489"/>
                  <a:gd name="T30" fmla="*/ 852 w 1017"/>
                  <a:gd name="T31" fmla="*/ 247 h 489"/>
                  <a:gd name="T32" fmla="*/ 902 w 1017"/>
                  <a:gd name="T33" fmla="*/ 226 h 489"/>
                  <a:gd name="T34" fmla="*/ 1016 w 1017"/>
                  <a:gd name="T35" fmla="*/ 364 h 489"/>
                  <a:gd name="T36" fmla="*/ 973 w 1017"/>
                  <a:gd name="T37" fmla="*/ 371 h 489"/>
                  <a:gd name="T38" fmla="*/ 895 w 1017"/>
                  <a:gd name="T39" fmla="*/ 392 h 489"/>
                  <a:gd name="T40" fmla="*/ 902 w 1017"/>
                  <a:gd name="T41" fmla="*/ 405 h 489"/>
                  <a:gd name="T42" fmla="*/ 923 w 1017"/>
                  <a:gd name="T43" fmla="*/ 454 h 489"/>
                  <a:gd name="T44" fmla="*/ 852 w 1017"/>
                  <a:gd name="T45" fmla="*/ 426 h 489"/>
                  <a:gd name="T46" fmla="*/ 810 w 1017"/>
                  <a:gd name="T47" fmla="*/ 460 h 489"/>
                  <a:gd name="T48" fmla="*/ 702 w 1017"/>
                  <a:gd name="T49" fmla="*/ 488 h 489"/>
                  <a:gd name="T50" fmla="*/ 689 w 1017"/>
                  <a:gd name="T51" fmla="*/ 433 h 489"/>
                  <a:gd name="T52" fmla="*/ 632 w 1017"/>
                  <a:gd name="T53" fmla="*/ 447 h 489"/>
                  <a:gd name="T54" fmla="*/ 220 w 1017"/>
                  <a:gd name="T55" fmla="*/ 419 h 489"/>
                  <a:gd name="T56" fmla="*/ 156 w 1017"/>
                  <a:gd name="T57" fmla="*/ 385 h 489"/>
                  <a:gd name="T58" fmla="*/ 120 w 1017"/>
                  <a:gd name="T59" fmla="*/ 330 h 489"/>
                  <a:gd name="T60" fmla="*/ 99 w 1017"/>
                  <a:gd name="T61" fmla="*/ 302 h 489"/>
                  <a:gd name="T62" fmla="*/ 70 w 1017"/>
                  <a:gd name="T63" fmla="*/ 274 h 489"/>
                  <a:gd name="T64" fmla="*/ 50 w 1017"/>
                  <a:gd name="T65" fmla="*/ 268 h 489"/>
                  <a:gd name="T66" fmla="*/ 28 w 1017"/>
                  <a:gd name="T67" fmla="*/ 247 h 489"/>
                  <a:gd name="T68" fmla="*/ 0 w 1017"/>
                  <a:gd name="T69" fmla="*/ 247 h 489"/>
                  <a:gd name="T70" fmla="*/ 70 w 1017"/>
                  <a:gd name="T71" fmla="*/ 68 h 489"/>
                  <a:gd name="T72" fmla="*/ 120 w 1017"/>
                  <a:gd name="T73" fmla="*/ 61 h 489"/>
                  <a:gd name="T74" fmla="*/ 170 w 1017"/>
                  <a:gd name="T75" fmla="*/ 27 h 489"/>
                  <a:gd name="T76" fmla="*/ 255 w 1017"/>
                  <a:gd name="T77" fmla="*/ 61 h 489"/>
                  <a:gd name="T78" fmla="*/ 383 w 1017"/>
                  <a:gd name="T79" fmla="*/ 95 h 489"/>
                  <a:gd name="T80" fmla="*/ 405 w 1017"/>
                  <a:gd name="T81" fmla="*/ 89 h 489"/>
                  <a:gd name="T82" fmla="*/ 468 w 1017"/>
                  <a:gd name="T83" fmla="*/ 89 h 489"/>
                  <a:gd name="T84" fmla="*/ 547 w 1017"/>
                  <a:gd name="T85" fmla="*/ 82 h 489"/>
                  <a:gd name="T86" fmla="*/ 568 w 1017"/>
                  <a:gd name="T87" fmla="*/ 68 h 489"/>
                  <a:gd name="T88" fmla="*/ 547 w 1017"/>
                  <a:gd name="T89" fmla="*/ 54 h 489"/>
                  <a:gd name="T90" fmla="*/ 547 w 1017"/>
                  <a:gd name="T91" fmla="*/ 0 h 4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17"/>
                  <a:gd name="T139" fmla="*/ 0 h 489"/>
                  <a:gd name="T140" fmla="*/ 1017 w 1017"/>
                  <a:gd name="T141" fmla="*/ 489 h 4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17" h="489">
                    <a:moveTo>
                      <a:pt x="547" y="0"/>
                    </a:moveTo>
                    <a:lnTo>
                      <a:pt x="575" y="27"/>
                    </a:lnTo>
                    <a:lnTo>
                      <a:pt x="575" y="54"/>
                    </a:lnTo>
                    <a:lnTo>
                      <a:pt x="603" y="61"/>
                    </a:lnTo>
                    <a:lnTo>
                      <a:pt x="618" y="68"/>
                    </a:lnTo>
                    <a:lnTo>
                      <a:pt x="625" y="54"/>
                    </a:lnTo>
                    <a:lnTo>
                      <a:pt x="646" y="89"/>
                    </a:lnTo>
                    <a:lnTo>
                      <a:pt x="702" y="54"/>
                    </a:lnTo>
                    <a:lnTo>
                      <a:pt x="710" y="61"/>
                    </a:lnTo>
                    <a:lnTo>
                      <a:pt x="696" y="82"/>
                    </a:lnTo>
                    <a:lnTo>
                      <a:pt x="710" y="89"/>
                    </a:lnTo>
                    <a:lnTo>
                      <a:pt x="696" y="109"/>
                    </a:lnTo>
                    <a:lnTo>
                      <a:pt x="625" y="130"/>
                    </a:lnTo>
                    <a:lnTo>
                      <a:pt x="639" y="137"/>
                    </a:lnTo>
                    <a:lnTo>
                      <a:pt x="632" y="157"/>
                    </a:lnTo>
                    <a:lnTo>
                      <a:pt x="603" y="157"/>
                    </a:lnTo>
                    <a:lnTo>
                      <a:pt x="575" y="171"/>
                    </a:lnTo>
                    <a:lnTo>
                      <a:pt x="554" y="247"/>
                    </a:lnTo>
                    <a:lnTo>
                      <a:pt x="575" y="261"/>
                    </a:lnTo>
                    <a:lnTo>
                      <a:pt x="575" y="274"/>
                    </a:lnTo>
                    <a:lnTo>
                      <a:pt x="702" y="323"/>
                    </a:lnTo>
                    <a:lnTo>
                      <a:pt x="702" y="336"/>
                    </a:lnTo>
                    <a:lnTo>
                      <a:pt x="710" y="364"/>
                    </a:lnTo>
                    <a:lnTo>
                      <a:pt x="731" y="364"/>
                    </a:lnTo>
                    <a:lnTo>
                      <a:pt x="731" y="316"/>
                    </a:lnTo>
                    <a:lnTo>
                      <a:pt x="753" y="302"/>
                    </a:lnTo>
                    <a:lnTo>
                      <a:pt x="753" y="274"/>
                    </a:lnTo>
                    <a:lnTo>
                      <a:pt x="731" y="206"/>
                    </a:lnTo>
                    <a:lnTo>
                      <a:pt x="753" y="192"/>
                    </a:lnTo>
                    <a:lnTo>
                      <a:pt x="781" y="192"/>
                    </a:lnTo>
                    <a:lnTo>
                      <a:pt x="852" y="226"/>
                    </a:lnTo>
                    <a:lnTo>
                      <a:pt x="852" y="247"/>
                    </a:lnTo>
                    <a:lnTo>
                      <a:pt x="880" y="247"/>
                    </a:lnTo>
                    <a:lnTo>
                      <a:pt x="902" y="226"/>
                    </a:lnTo>
                    <a:lnTo>
                      <a:pt x="973" y="316"/>
                    </a:lnTo>
                    <a:lnTo>
                      <a:pt x="1016" y="364"/>
                    </a:lnTo>
                    <a:lnTo>
                      <a:pt x="994" y="371"/>
                    </a:lnTo>
                    <a:lnTo>
                      <a:pt x="973" y="371"/>
                    </a:lnTo>
                    <a:lnTo>
                      <a:pt x="958" y="392"/>
                    </a:lnTo>
                    <a:lnTo>
                      <a:pt x="895" y="392"/>
                    </a:lnTo>
                    <a:lnTo>
                      <a:pt x="873" y="405"/>
                    </a:lnTo>
                    <a:lnTo>
                      <a:pt x="902" y="405"/>
                    </a:lnTo>
                    <a:lnTo>
                      <a:pt x="916" y="433"/>
                    </a:lnTo>
                    <a:lnTo>
                      <a:pt x="923" y="454"/>
                    </a:lnTo>
                    <a:lnTo>
                      <a:pt x="873" y="454"/>
                    </a:lnTo>
                    <a:lnTo>
                      <a:pt x="852" y="426"/>
                    </a:lnTo>
                    <a:lnTo>
                      <a:pt x="830" y="447"/>
                    </a:lnTo>
                    <a:lnTo>
                      <a:pt x="810" y="460"/>
                    </a:lnTo>
                    <a:lnTo>
                      <a:pt x="781" y="460"/>
                    </a:lnTo>
                    <a:lnTo>
                      <a:pt x="702" y="488"/>
                    </a:lnTo>
                    <a:lnTo>
                      <a:pt x="710" y="454"/>
                    </a:lnTo>
                    <a:lnTo>
                      <a:pt x="689" y="433"/>
                    </a:lnTo>
                    <a:lnTo>
                      <a:pt x="646" y="433"/>
                    </a:lnTo>
                    <a:lnTo>
                      <a:pt x="632" y="447"/>
                    </a:lnTo>
                    <a:lnTo>
                      <a:pt x="518" y="433"/>
                    </a:lnTo>
                    <a:lnTo>
                      <a:pt x="220" y="419"/>
                    </a:lnTo>
                    <a:lnTo>
                      <a:pt x="205" y="405"/>
                    </a:lnTo>
                    <a:lnTo>
                      <a:pt x="156" y="385"/>
                    </a:lnTo>
                    <a:lnTo>
                      <a:pt x="127" y="330"/>
                    </a:lnTo>
                    <a:lnTo>
                      <a:pt x="120" y="330"/>
                    </a:lnTo>
                    <a:lnTo>
                      <a:pt x="120" y="302"/>
                    </a:lnTo>
                    <a:lnTo>
                      <a:pt x="99" y="302"/>
                    </a:lnTo>
                    <a:lnTo>
                      <a:pt x="84" y="288"/>
                    </a:lnTo>
                    <a:lnTo>
                      <a:pt x="70" y="274"/>
                    </a:lnTo>
                    <a:lnTo>
                      <a:pt x="70" y="268"/>
                    </a:lnTo>
                    <a:lnTo>
                      <a:pt x="50" y="268"/>
                    </a:lnTo>
                    <a:lnTo>
                      <a:pt x="28" y="261"/>
                    </a:lnTo>
                    <a:lnTo>
                      <a:pt x="28" y="247"/>
                    </a:lnTo>
                    <a:lnTo>
                      <a:pt x="7" y="247"/>
                    </a:lnTo>
                    <a:lnTo>
                      <a:pt x="0" y="247"/>
                    </a:lnTo>
                    <a:lnTo>
                      <a:pt x="0" y="54"/>
                    </a:lnTo>
                    <a:lnTo>
                      <a:pt x="70" y="68"/>
                    </a:lnTo>
                    <a:lnTo>
                      <a:pt x="84" y="61"/>
                    </a:lnTo>
                    <a:lnTo>
                      <a:pt x="120" y="61"/>
                    </a:lnTo>
                    <a:lnTo>
                      <a:pt x="135" y="61"/>
                    </a:lnTo>
                    <a:lnTo>
                      <a:pt x="170" y="27"/>
                    </a:lnTo>
                    <a:lnTo>
                      <a:pt x="191" y="54"/>
                    </a:lnTo>
                    <a:lnTo>
                      <a:pt x="255" y="61"/>
                    </a:lnTo>
                    <a:lnTo>
                      <a:pt x="340" y="89"/>
                    </a:lnTo>
                    <a:lnTo>
                      <a:pt x="383" y="95"/>
                    </a:lnTo>
                    <a:lnTo>
                      <a:pt x="383" y="109"/>
                    </a:lnTo>
                    <a:lnTo>
                      <a:pt x="405" y="89"/>
                    </a:lnTo>
                    <a:lnTo>
                      <a:pt x="383" y="89"/>
                    </a:lnTo>
                    <a:lnTo>
                      <a:pt x="468" y="89"/>
                    </a:lnTo>
                    <a:lnTo>
                      <a:pt x="525" y="89"/>
                    </a:lnTo>
                    <a:lnTo>
                      <a:pt x="547" y="82"/>
                    </a:lnTo>
                    <a:lnTo>
                      <a:pt x="547" y="89"/>
                    </a:lnTo>
                    <a:lnTo>
                      <a:pt x="568" y="68"/>
                    </a:lnTo>
                    <a:lnTo>
                      <a:pt x="547" y="33"/>
                    </a:lnTo>
                    <a:lnTo>
                      <a:pt x="547" y="54"/>
                    </a:lnTo>
                    <a:lnTo>
                      <a:pt x="525" y="27"/>
                    </a:lnTo>
                    <a:lnTo>
                      <a:pt x="547"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17" name="Freeform 8"/>
              <p:cNvSpPr>
                <a:spLocks/>
              </p:cNvSpPr>
              <p:nvPr/>
            </p:nvSpPr>
            <p:spPr bwMode="auto">
              <a:xfrm>
                <a:off x="470" y="1625"/>
                <a:ext cx="315" cy="287"/>
              </a:xfrm>
              <a:custGeom>
                <a:avLst/>
                <a:gdLst>
                  <a:gd name="T0" fmla="*/ 125 w 315"/>
                  <a:gd name="T1" fmla="*/ 0 h 287"/>
                  <a:gd name="T2" fmla="*/ 314 w 315"/>
                  <a:gd name="T3" fmla="*/ 27 h 287"/>
                  <a:gd name="T4" fmla="*/ 314 w 315"/>
                  <a:gd name="T5" fmla="*/ 217 h 287"/>
                  <a:gd name="T6" fmla="*/ 279 w 315"/>
                  <a:gd name="T7" fmla="*/ 217 h 287"/>
                  <a:gd name="T8" fmla="*/ 223 w 315"/>
                  <a:gd name="T9" fmla="*/ 204 h 287"/>
                  <a:gd name="T10" fmla="*/ 223 w 315"/>
                  <a:gd name="T11" fmla="*/ 217 h 287"/>
                  <a:gd name="T12" fmla="*/ 188 w 315"/>
                  <a:gd name="T13" fmla="*/ 217 h 287"/>
                  <a:gd name="T14" fmla="*/ 188 w 315"/>
                  <a:gd name="T15" fmla="*/ 204 h 287"/>
                  <a:gd name="T16" fmla="*/ 160 w 315"/>
                  <a:gd name="T17" fmla="*/ 231 h 287"/>
                  <a:gd name="T18" fmla="*/ 160 w 315"/>
                  <a:gd name="T19" fmla="*/ 238 h 287"/>
                  <a:gd name="T20" fmla="*/ 139 w 315"/>
                  <a:gd name="T21" fmla="*/ 258 h 287"/>
                  <a:gd name="T22" fmla="*/ 69 w 315"/>
                  <a:gd name="T23" fmla="*/ 286 h 287"/>
                  <a:gd name="T24" fmla="*/ 118 w 315"/>
                  <a:gd name="T25" fmla="*/ 245 h 287"/>
                  <a:gd name="T26" fmla="*/ 69 w 315"/>
                  <a:gd name="T27" fmla="*/ 238 h 287"/>
                  <a:gd name="T28" fmla="*/ 62 w 315"/>
                  <a:gd name="T29" fmla="*/ 238 h 287"/>
                  <a:gd name="T30" fmla="*/ 62 w 315"/>
                  <a:gd name="T31" fmla="*/ 217 h 287"/>
                  <a:gd name="T32" fmla="*/ 41 w 315"/>
                  <a:gd name="T33" fmla="*/ 217 h 287"/>
                  <a:gd name="T34" fmla="*/ 27 w 315"/>
                  <a:gd name="T35" fmla="*/ 197 h 287"/>
                  <a:gd name="T36" fmla="*/ 27 w 315"/>
                  <a:gd name="T37" fmla="*/ 177 h 287"/>
                  <a:gd name="T38" fmla="*/ 69 w 315"/>
                  <a:gd name="T39" fmla="*/ 136 h 287"/>
                  <a:gd name="T40" fmla="*/ 27 w 315"/>
                  <a:gd name="T41" fmla="*/ 136 h 287"/>
                  <a:gd name="T42" fmla="*/ 0 w 315"/>
                  <a:gd name="T43" fmla="*/ 108 h 287"/>
                  <a:gd name="T44" fmla="*/ 0 w 315"/>
                  <a:gd name="T45" fmla="*/ 102 h 287"/>
                  <a:gd name="T46" fmla="*/ 41 w 315"/>
                  <a:gd name="T47" fmla="*/ 81 h 287"/>
                  <a:gd name="T48" fmla="*/ 27 w 315"/>
                  <a:gd name="T49" fmla="*/ 61 h 287"/>
                  <a:gd name="T50" fmla="*/ 7 w 315"/>
                  <a:gd name="T51" fmla="*/ 61 h 287"/>
                  <a:gd name="T52" fmla="*/ 14 w 315"/>
                  <a:gd name="T53" fmla="*/ 40 h 287"/>
                  <a:gd name="T54" fmla="*/ 41 w 315"/>
                  <a:gd name="T55" fmla="*/ 40 h 287"/>
                  <a:gd name="T56" fmla="*/ 83 w 315"/>
                  <a:gd name="T57" fmla="*/ 6 h 287"/>
                  <a:gd name="T58" fmla="*/ 118 w 315"/>
                  <a:gd name="T59" fmla="*/ 6 h 287"/>
                  <a:gd name="T60" fmla="*/ 125 w 315"/>
                  <a:gd name="T61" fmla="*/ 0 h 287"/>
                  <a:gd name="T62" fmla="*/ 118 w 315"/>
                  <a:gd name="T63" fmla="*/ 0 h 287"/>
                  <a:gd name="T64" fmla="*/ 125 w 315"/>
                  <a:gd name="T65" fmla="*/ 0 h 2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5"/>
                  <a:gd name="T100" fmla="*/ 0 h 287"/>
                  <a:gd name="T101" fmla="*/ 315 w 315"/>
                  <a:gd name="T102" fmla="*/ 287 h 2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5" h="287">
                    <a:moveTo>
                      <a:pt x="125" y="0"/>
                    </a:moveTo>
                    <a:lnTo>
                      <a:pt x="314" y="27"/>
                    </a:lnTo>
                    <a:lnTo>
                      <a:pt x="314" y="217"/>
                    </a:lnTo>
                    <a:lnTo>
                      <a:pt x="279" y="217"/>
                    </a:lnTo>
                    <a:lnTo>
                      <a:pt x="223" y="204"/>
                    </a:lnTo>
                    <a:lnTo>
                      <a:pt x="223" y="217"/>
                    </a:lnTo>
                    <a:lnTo>
                      <a:pt x="188" y="217"/>
                    </a:lnTo>
                    <a:lnTo>
                      <a:pt x="188" y="204"/>
                    </a:lnTo>
                    <a:lnTo>
                      <a:pt x="160" y="231"/>
                    </a:lnTo>
                    <a:lnTo>
                      <a:pt x="160" y="238"/>
                    </a:lnTo>
                    <a:lnTo>
                      <a:pt x="139" y="258"/>
                    </a:lnTo>
                    <a:lnTo>
                      <a:pt x="69" y="286"/>
                    </a:lnTo>
                    <a:lnTo>
                      <a:pt x="118" y="245"/>
                    </a:lnTo>
                    <a:lnTo>
                      <a:pt x="69" y="238"/>
                    </a:lnTo>
                    <a:lnTo>
                      <a:pt x="62" y="238"/>
                    </a:lnTo>
                    <a:lnTo>
                      <a:pt x="62" y="217"/>
                    </a:lnTo>
                    <a:lnTo>
                      <a:pt x="41" y="217"/>
                    </a:lnTo>
                    <a:lnTo>
                      <a:pt x="27" y="197"/>
                    </a:lnTo>
                    <a:lnTo>
                      <a:pt x="27" y="177"/>
                    </a:lnTo>
                    <a:lnTo>
                      <a:pt x="69" y="136"/>
                    </a:lnTo>
                    <a:lnTo>
                      <a:pt x="27" y="136"/>
                    </a:lnTo>
                    <a:lnTo>
                      <a:pt x="0" y="108"/>
                    </a:lnTo>
                    <a:lnTo>
                      <a:pt x="0" y="102"/>
                    </a:lnTo>
                    <a:lnTo>
                      <a:pt x="41" y="81"/>
                    </a:lnTo>
                    <a:lnTo>
                      <a:pt x="27" y="61"/>
                    </a:lnTo>
                    <a:lnTo>
                      <a:pt x="7" y="61"/>
                    </a:lnTo>
                    <a:lnTo>
                      <a:pt x="14" y="40"/>
                    </a:lnTo>
                    <a:lnTo>
                      <a:pt x="41" y="40"/>
                    </a:lnTo>
                    <a:lnTo>
                      <a:pt x="83" y="6"/>
                    </a:lnTo>
                    <a:lnTo>
                      <a:pt x="118" y="6"/>
                    </a:lnTo>
                    <a:lnTo>
                      <a:pt x="125" y="0"/>
                    </a:lnTo>
                    <a:lnTo>
                      <a:pt x="118" y="0"/>
                    </a:lnTo>
                    <a:lnTo>
                      <a:pt x="125"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18" name="Freeform 9"/>
              <p:cNvSpPr>
                <a:spLocks/>
              </p:cNvSpPr>
              <p:nvPr/>
            </p:nvSpPr>
            <p:spPr bwMode="auto">
              <a:xfrm>
                <a:off x="2172" y="1687"/>
                <a:ext cx="122" cy="43"/>
              </a:xfrm>
              <a:custGeom>
                <a:avLst/>
                <a:gdLst>
                  <a:gd name="T0" fmla="*/ 7 w 122"/>
                  <a:gd name="T1" fmla="*/ 0 h 43"/>
                  <a:gd name="T2" fmla="*/ 20 w 122"/>
                  <a:gd name="T3" fmla="*/ 0 h 43"/>
                  <a:gd name="T4" fmla="*/ 20 w 122"/>
                  <a:gd name="T5" fmla="*/ 12 h 43"/>
                  <a:gd name="T6" fmla="*/ 87 w 122"/>
                  <a:gd name="T7" fmla="*/ 0 h 43"/>
                  <a:gd name="T8" fmla="*/ 121 w 122"/>
                  <a:gd name="T9" fmla="*/ 18 h 43"/>
                  <a:gd name="T10" fmla="*/ 40 w 122"/>
                  <a:gd name="T11" fmla="*/ 42 h 43"/>
                  <a:gd name="T12" fmla="*/ 33 w 122"/>
                  <a:gd name="T13" fmla="*/ 35 h 43"/>
                  <a:gd name="T14" fmla="*/ 7 w 122"/>
                  <a:gd name="T15" fmla="*/ 35 h 43"/>
                  <a:gd name="T16" fmla="*/ 0 w 122"/>
                  <a:gd name="T17" fmla="*/ 0 h 43"/>
                  <a:gd name="T18" fmla="*/ 7 w 122"/>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
                  <a:gd name="T31" fmla="*/ 0 h 43"/>
                  <a:gd name="T32" fmla="*/ 122 w 122"/>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 h="43">
                    <a:moveTo>
                      <a:pt x="7" y="0"/>
                    </a:moveTo>
                    <a:lnTo>
                      <a:pt x="20" y="0"/>
                    </a:lnTo>
                    <a:lnTo>
                      <a:pt x="20" y="12"/>
                    </a:lnTo>
                    <a:lnTo>
                      <a:pt x="87" y="0"/>
                    </a:lnTo>
                    <a:lnTo>
                      <a:pt x="121" y="18"/>
                    </a:lnTo>
                    <a:lnTo>
                      <a:pt x="40" y="42"/>
                    </a:lnTo>
                    <a:lnTo>
                      <a:pt x="33" y="35"/>
                    </a:lnTo>
                    <a:lnTo>
                      <a:pt x="7" y="35"/>
                    </a:lnTo>
                    <a:lnTo>
                      <a:pt x="0" y="0"/>
                    </a:lnTo>
                    <a:lnTo>
                      <a:pt x="7"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19" name="Freeform 10"/>
              <p:cNvSpPr>
                <a:spLocks/>
              </p:cNvSpPr>
              <p:nvPr/>
            </p:nvSpPr>
            <p:spPr bwMode="auto">
              <a:xfrm>
                <a:off x="984" y="1924"/>
                <a:ext cx="673" cy="413"/>
              </a:xfrm>
              <a:custGeom>
                <a:avLst/>
                <a:gdLst>
                  <a:gd name="T0" fmla="*/ 21 w 673"/>
                  <a:gd name="T1" fmla="*/ 96 h 413"/>
                  <a:gd name="T2" fmla="*/ 77 w 673"/>
                  <a:gd name="T3" fmla="*/ 0 h 413"/>
                  <a:gd name="T4" fmla="*/ 325 w 673"/>
                  <a:gd name="T5" fmla="*/ 20 h 413"/>
                  <a:gd name="T6" fmla="*/ 431 w 673"/>
                  <a:gd name="T7" fmla="*/ 130 h 413"/>
                  <a:gd name="T8" fmla="*/ 431 w 673"/>
                  <a:gd name="T9" fmla="*/ 164 h 413"/>
                  <a:gd name="T10" fmla="*/ 431 w 673"/>
                  <a:gd name="T11" fmla="*/ 199 h 413"/>
                  <a:gd name="T12" fmla="*/ 460 w 673"/>
                  <a:gd name="T13" fmla="*/ 151 h 413"/>
                  <a:gd name="T14" fmla="*/ 487 w 673"/>
                  <a:gd name="T15" fmla="*/ 151 h 413"/>
                  <a:gd name="T16" fmla="*/ 487 w 673"/>
                  <a:gd name="T17" fmla="*/ 164 h 413"/>
                  <a:gd name="T18" fmla="*/ 495 w 673"/>
                  <a:gd name="T19" fmla="*/ 164 h 413"/>
                  <a:gd name="T20" fmla="*/ 487 w 673"/>
                  <a:gd name="T21" fmla="*/ 199 h 413"/>
                  <a:gd name="T22" fmla="*/ 509 w 673"/>
                  <a:gd name="T23" fmla="*/ 199 h 413"/>
                  <a:gd name="T24" fmla="*/ 523 w 673"/>
                  <a:gd name="T25" fmla="*/ 178 h 413"/>
                  <a:gd name="T26" fmla="*/ 622 w 673"/>
                  <a:gd name="T27" fmla="*/ 137 h 413"/>
                  <a:gd name="T28" fmla="*/ 650 w 673"/>
                  <a:gd name="T29" fmla="*/ 109 h 413"/>
                  <a:gd name="T30" fmla="*/ 672 w 673"/>
                  <a:gd name="T31" fmla="*/ 151 h 413"/>
                  <a:gd name="T32" fmla="*/ 650 w 673"/>
                  <a:gd name="T33" fmla="*/ 164 h 413"/>
                  <a:gd name="T34" fmla="*/ 622 w 673"/>
                  <a:gd name="T35" fmla="*/ 178 h 413"/>
                  <a:gd name="T36" fmla="*/ 630 w 673"/>
                  <a:gd name="T37" fmla="*/ 199 h 413"/>
                  <a:gd name="T38" fmla="*/ 594 w 673"/>
                  <a:gd name="T39" fmla="*/ 206 h 413"/>
                  <a:gd name="T40" fmla="*/ 587 w 673"/>
                  <a:gd name="T41" fmla="*/ 219 h 413"/>
                  <a:gd name="T42" fmla="*/ 551 w 673"/>
                  <a:gd name="T43" fmla="*/ 302 h 413"/>
                  <a:gd name="T44" fmla="*/ 509 w 673"/>
                  <a:gd name="T45" fmla="*/ 315 h 413"/>
                  <a:gd name="T46" fmla="*/ 509 w 673"/>
                  <a:gd name="T47" fmla="*/ 391 h 413"/>
                  <a:gd name="T48" fmla="*/ 509 w 673"/>
                  <a:gd name="T49" fmla="*/ 412 h 413"/>
                  <a:gd name="T50" fmla="*/ 495 w 673"/>
                  <a:gd name="T51" fmla="*/ 391 h 413"/>
                  <a:gd name="T52" fmla="*/ 495 w 673"/>
                  <a:gd name="T53" fmla="*/ 363 h 413"/>
                  <a:gd name="T54" fmla="*/ 431 w 673"/>
                  <a:gd name="T55" fmla="*/ 343 h 413"/>
                  <a:gd name="T56" fmla="*/ 332 w 673"/>
                  <a:gd name="T57" fmla="*/ 384 h 413"/>
                  <a:gd name="T58" fmla="*/ 318 w 673"/>
                  <a:gd name="T59" fmla="*/ 391 h 413"/>
                  <a:gd name="T60" fmla="*/ 303 w 673"/>
                  <a:gd name="T61" fmla="*/ 405 h 413"/>
                  <a:gd name="T62" fmla="*/ 283 w 673"/>
                  <a:gd name="T63" fmla="*/ 391 h 413"/>
                  <a:gd name="T64" fmla="*/ 261 w 673"/>
                  <a:gd name="T65" fmla="*/ 363 h 413"/>
                  <a:gd name="T66" fmla="*/ 254 w 673"/>
                  <a:gd name="T67" fmla="*/ 384 h 413"/>
                  <a:gd name="T68" fmla="*/ 211 w 673"/>
                  <a:gd name="T69" fmla="*/ 343 h 413"/>
                  <a:gd name="T70" fmla="*/ 184 w 673"/>
                  <a:gd name="T71" fmla="*/ 343 h 413"/>
                  <a:gd name="T72" fmla="*/ 141 w 673"/>
                  <a:gd name="T73" fmla="*/ 343 h 413"/>
                  <a:gd name="T74" fmla="*/ 126 w 673"/>
                  <a:gd name="T75" fmla="*/ 329 h 413"/>
                  <a:gd name="T76" fmla="*/ 84 w 673"/>
                  <a:gd name="T77" fmla="*/ 329 h 413"/>
                  <a:gd name="T78" fmla="*/ 7 w 673"/>
                  <a:gd name="T79" fmla="*/ 240 h 413"/>
                  <a:gd name="T80" fmla="*/ 0 w 673"/>
                  <a:gd name="T81" fmla="*/ 164 h 413"/>
                  <a:gd name="T82" fmla="*/ 0 w 673"/>
                  <a:gd name="T83" fmla="*/ 130 h 413"/>
                  <a:gd name="T84" fmla="*/ 0 w 673"/>
                  <a:gd name="T85" fmla="*/ 103 h 413"/>
                  <a:gd name="T86" fmla="*/ 21 w 673"/>
                  <a:gd name="T87" fmla="*/ 109 h 413"/>
                  <a:gd name="T88" fmla="*/ 21 w 673"/>
                  <a:gd name="T89" fmla="*/ 96 h 4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3"/>
                  <a:gd name="T136" fmla="*/ 0 h 413"/>
                  <a:gd name="T137" fmla="*/ 673 w 673"/>
                  <a:gd name="T138" fmla="*/ 413 h 4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3" h="413">
                    <a:moveTo>
                      <a:pt x="21" y="96"/>
                    </a:moveTo>
                    <a:lnTo>
                      <a:pt x="77" y="0"/>
                    </a:lnTo>
                    <a:lnTo>
                      <a:pt x="325" y="20"/>
                    </a:lnTo>
                    <a:lnTo>
                      <a:pt x="431" y="130"/>
                    </a:lnTo>
                    <a:lnTo>
                      <a:pt x="431" y="164"/>
                    </a:lnTo>
                    <a:lnTo>
                      <a:pt x="431" y="199"/>
                    </a:lnTo>
                    <a:lnTo>
                      <a:pt x="460" y="151"/>
                    </a:lnTo>
                    <a:lnTo>
                      <a:pt x="487" y="151"/>
                    </a:lnTo>
                    <a:lnTo>
                      <a:pt x="487" y="164"/>
                    </a:lnTo>
                    <a:lnTo>
                      <a:pt x="495" y="164"/>
                    </a:lnTo>
                    <a:lnTo>
                      <a:pt x="487" y="199"/>
                    </a:lnTo>
                    <a:lnTo>
                      <a:pt x="509" y="199"/>
                    </a:lnTo>
                    <a:lnTo>
                      <a:pt x="523" y="178"/>
                    </a:lnTo>
                    <a:lnTo>
                      <a:pt x="622" y="137"/>
                    </a:lnTo>
                    <a:lnTo>
                      <a:pt x="650" y="109"/>
                    </a:lnTo>
                    <a:lnTo>
                      <a:pt x="672" y="151"/>
                    </a:lnTo>
                    <a:lnTo>
                      <a:pt x="650" y="164"/>
                    </a:lnTo>
                    <a:lnTo>
                      <a:pt x="622" y="178"/>
                    </a:lnTo>
                    <a:lnTo>
                      <a:pt x="630" y="199"/>
                    </a:lnTo>
                    <a:lnTo>
                      <a:pt x="594" y="206"/>
                    </a:lnTo>
                    <a:lnTo>
                      <a:pt x="587" y="219"/>
                    </a:lnTo>
                    <a:lnTo>
                      <a:pt x="551" y="302"/>
                    </a:lnTo>
                    <a:lnTo>
                      <a:pt x="509" y="315"/>
                    </a:lnTo>
                    <a:lnTo>
                      <a:pt x="509" y="391"/>
                    </a:lnTo>
                    <a:lnTo>
                      <a:pt x="509" y="412"/>
                    </a:lnTo>
                    <a:lnTo>
                      <a:pt x="495" y="391"/>
                    </a:lnTo>
                    <a:lnTo>
                      <a:pt x="495" y="363"/>
                    </a:lnTo>
                    <a:lnTo>
                      <a:pt x="431" y="343"/>
                    </a:lnTo>
                    <a:lnTo>
                      <a:pt x="332" y="384"/>
                    </a:lnTo>
                    <a:lnTo>
                      <a:pt x="318" y="391"/>
                    </a:lnTo>
                    <a:lnTo>
                      <a:pt x="303" y="405"/>
                    </a:lnTo>
                    <a:lnTo>
                      <a:pt x="283" y="391"/>
                    </a:lnTo>
                    <a:lnTo>
                      <a:pt x="261" y="363"/>
                    </a:lnTo>
                    <a:lnTo>
                      <a:pt x="254" y="384"/>
                    </a:lnTo>
                    <a:lnTo>
                      <a:pt x="211" y="343"/>
                    </a:lnTo>
                    <a:lnTo>
                      <a:pt x="184" y="343"/>
                    </a:lnTo>
                    <a:lnTo>
                      <a:pt x="141" y="343"/>
                    </a:lnTo>
                    <a:lnTo>
                      <a:pt x="126" y="329"/>
                    </a:lnTo>
                    <a:lnTo>
                      <a:pt x="84" y="329"/>
                    </a:lnTo>
                    <a:lnTo>
                      <a:pt x="7" y="240"/>
                    </a:lnTo>
                    <a:lnTo>
                      <a:pt x="0" y="164"/>
                    </a:lnTo>
                    <a:lnTo>
                      <a:pt x="0" y="130"/>
                    </a:lnTo>
                    <a:lnTo>
                      <a:pt x="0" y="103"/>
                    </a:lnTo>
                    <a:lnTo>
                      <a:pt x="21" y="109"/>
                    </a:lnTo>
                    <a:lnTo>
                      <a:pt x="21" y="96"/>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20" name="Freeform 11"/>
              <p:cNvSpPr>
                <a:spLocks/>
              </p:cNvSpPr>
              <p:nvPr/>
            </p:nvSpPr>
            <p:spPr bwMode="auto">
              <a:xfrm>
                <a:off x="1063" y="2217"/>
                <a:ext cx="352" cy="266"/>
              </a:xfrm>
              <a:custGeom>
                <a:avLst/>
                <a:gdLst>
                  <a:gd name="T0" fmla="*/ 0 w 352"/>
                  <a:gd name="T1" fmla="*/ 33 h 266"/>
                  <a:gd name="T2" fmla="*/ 49 w 352"/>
                  <a:gd name="T3" fmla="*/ 20 h 266"/>
                  <a:gd name="T4" fmla="*/ 105 w 352"/>
                  <a:gd name="T5" fmla="*/ 0 h 266"/>
                  <a:gd name="T6" fmla="*/ 140 w 352"/>
                  <a:gd name="T7" fmla="*/ 6 h 266"/>
                  <a:gd name="T8" fmla="*/ 175 w 352"/>
                  <a:gd name="T9" fmla="*/ 13 h 266"/>
                  <a:gd name="T10" fmla="*/ 175 w 352"/>
                  <a:gd name="T11" fmla="*/ 61 h 266"/>
                  <a:gd name="T12" fmla="*/ 217 w 352"/>
                  <a:gd name="T13" fmla="*/ 108 h 266"/>
                  <a:gd name="T14" fmla="*/ 224 w 352"/>
                  <a:gd name="T15" fmla="*/ 169 h 266"/>
                  <a:gd name="T16" fmla="*/ 266 w 352"/>
                  <a:gd name="T17" fmla="*/ 203 h 266"/>
                  <a:gd name="T18" fmla="*/ 294 w 352"/>
                  <a:gd name="T19" fmla="*/ 203 h 266"/>
                  <a:gd name="T20" fmla="*/ 343 w 352"/>
                  <a:gd name="T21" fmla="*/ 183 h 266"/>
                  <a:gd name="T22" fmla="*/ 351 w 352"/>
                  <a:gd name="T23" fmla="*/ 203 h 266"/>
                  <a:gd name="T24" fmla="*/ 308 w 352"/>
                  <a:gd name="T25" fmla="*/ 231 h 266"/>
                  <a:gd name="T26" fmla="*/ 308 w 352"/>
                  <a:gd name="T27" fmla="*/ 265 h 266"/>
                  <a:gd name="T28" fmla="*/ 154 w 352"/>
                  <a:gd name="T29" fmla="*/ 203 h 266"/>
                  <a:gd name="T30" fmla="*/ 133 w 352"/>
                  <a:gd name="T31" fmla="*/ 183 h 266"/>
                  <a:gd name="T32" fmla="*/ 147 w 352"/>
                  <a:gd name="T33" fmla="*/ 183 h 266"/>
                  <a:gd name="T34" fmla="*/ 105 w 352"/>
                  <a:gd name="T35" fmla="*/ 142 h 266"/>
                  <a:gd name="T36" fmla="*/ 27 w 352"/>
                  <a:gd name="T37" fmla="*/ 40 h 266"/>
                  <a:gd name="T38" fmla="*/ 63 w 352"/>
                  <a:gd name="T39" fmla="*/ 115 h 266"/>
                  <a:gd name="T40" fmla="*/ 84 w 352"/>
                  <a:gd name="T41" fmla="*/ 142 h 266"/>
                  <a:gd name="T42" fmla="*/ 77 w 352"/>
                  <a:gd name="T43" fmla="*/ 149 h 266"/>
                  <a:gd name="T44" fmla="*/ 21 w 352"/>
                  <a:gd name="T45" fmla="*/ 95 h 266"/>
                  <a:gd name="T46" fmla="*/ 0 w 352"/>
                  <a:gd name="T47" fmla="*/ 33 h 2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52"/>
                  <a:gd name="T73" fmla="*/ 0 h 266"/>
                  <a:gd name="T74" fmla="*/ 352 w 352"/>
                  <a:gd name="T75" fmla="*/ 266 h 2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52" h="266">
                    <a:moveTo>
                      <a:pt x="0" y="33"/>
                    </a:moveTo>
                    <a:lnTo>
                      <a:pt x="49" y="20"/>
                    </a:lnTo>
                    <a:lnTo>
                      <a:pt x="105" y="0"/>
                    </a:lnTo>
                    <a:lnTo>
                      <a:pt x="140" y="6"/>
                    </a:lnTo>
                    <a:lnTo>
                      <a:pt x="175" y="13"/>
                    </a:lnTo>
                    <a:lnTo>
                      <a:pt x="175" y="61"/>
                    </a:lnTo>
                    <a:lnTo>
                      <a:pt x="217" y="108"/>
                    </a:lnTo>
                    <a:lnTo>
                      <a:pt x="224" y="169"/>
                    </a:lnTo>
                    <a:lnTo>
                      <a:pt x="266" y="203"/>
                    </a:lnTo>
                    <a:lnTo>
                      <a:pt x="294" y="203"/>
                    </a:lnTo>
                    <a:lnTo>
                      <a:pt x="343" y="183"/>
                    </a:lnTo>
                    <a:lnTo>
                      <a:pt x="351" y="203"/>
                    </a:lnTo>
                    <a:lnTo>
                      <a:pt x="308" y="231"/>
                    </a:lnTo>
                    <a:lnTo>
                      <a:pt x="308" y="265"/>
                    </a:lnTo>
                    <a:lnTo>
                      <a:pt x="154" y="203"/>
                    </a:lnTo>
                    <a:lnTo>
                      <a:pt x="133" y="183"/>
                    </a:lnTo>
                    <a:lnTo>
                      <a:pt x="147" y="183"/>
                    </a:lnTo>
                    <a:lnTo>
                      <a:pt x="105" y="142"/>
                    </a:lnTo>
                    <a:lnTo>
                      <a:pt x="27" y="40"/>
                    </a:lnTo>
                    <a:lnTo>
                      <a:pt x="63" y="115"/>
                    </a:lnTo>
                    <a:lnTo>
                      <a:pt x="84" y="142"/>
                    </a:lnTo>
                    <a:lnTo>
                      <a:pt x="77" y="149"/>
                    </a:lnTo>
                    <a:lnTo>
                      <a:pt x="21" y="95"/>
                    </a:lnTo>
                    <a:lnTo>
                      <a:pt x="0" y="33"/>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21" name="Freeform 12"/>
              <p:cNvSpPr>
                <a:spLocks/>
              </p:cNvSpPr>
              <p:nvPr/>
            </p:nvSpPr>
            <p:spPr bwMode="auto">
              <a:xfrm>
                <a:off x="1500" y="2406"/>
                <a:ext cx="108" cy="56"/>
              </a:xfrm>
              <a:custGeom>
                <a:avLst/>
                <a:gdLst>
                  <a:gd name="T0" fmla="*/ 0 w 108"/>
                  <a:gd name="T1" fmla="*/ 0 h 56"/>
                  <a:gd name="T2" fmla="*/ 107 w 108"/>
                  <a:gd name="T3" fmla="*/ 42 h 56"/>
                  <a:gd name="T4" fmla="*/ 107 w 108"/>
                  <a:gd name="T5" fmla="*/ 55 h 56"/>
                  <a:gd name="T6" fmla="*/ 93 w 108"/>
                  <a:gd name="T7" fmla="*/ 42 h 56"/>
                  <a:gd name="T8" fmla="*/ 74 w 108"/>
                  <a:gd name="T9" fmla="*/ 42 h 56"/>
                  <a:gd name="T10" fmla="*/ 60 w 108"/>
                  <a:gd name="T11" fmla="*/ 24 h 56"/>
                  <a:gd name="T12" fmla="*/ 0 w 108"/>
                  <a:gd name="T13" fmla="*/ 0 h 56"/>
                  <a:gd name="T14" fmla="*/ 0 60000 65536"/>
                  <a:gd name="T15" fmla="*/ 0 60000 65536"/>
                  <a:gd name="T16" fmla="*/ 0 60000 65536"/>
                  <a:gd name="T17" fmla="*/ 0 60000 65536"/>
                  <a:gd name="T18" fmla="*/ 0 60000 65536"/>
                  <a:gd name="T19" fmla="*/ 0 60000 65536"/>
                  <a:gd name="T20" fmla="*/ 0 60000 65536"/>
                  <a:gd name="T21" fmla="*/ 0 w 108"/>
                  <a:gd name="T22" fmla="*/ 0 h 56"/>
                  <a:gd name="T23" fmla="*/ 108 w 108"/>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 h="56">
                    <a:moveTo>
                      <a:pt x="0" y="0"/>
                    </a:moveTo>
                    <a:lnTo>
                      <a:pt x="107" y="42"/>
                    </a:lnTo>
                    <a:lnTo>
                      <a:pt x="107" y="55"/>
                    </a:lnTo>
                    <a:lnTo>
                      <a:pt x="93" y="42"/>
                    </a:lnTo>
                    <a:lnTo>
                      <a:pt x="74" y="42"/>
                    </a:lnTo>
                    <a:lnTo>
                      <a:pt x="60" y="24"/>
                    </a:lnTo>
                    <a:lnTo>
                      <a:pt x="0"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22" name="Freeform 13"/>
              <p:cNvSpPr>
                <a:spLocks/>
              </p:cNvSpPr>
              <p:nvPr/>
            </p:nvSpPr>
            <p:spPr bwMode="auto">
              <a:xfrm>
                <a:off x="1363" y="2447"/>
                <a:ext cx="180" cy="106"/>
              </a:xfrm>
              <a:custGeom>
                <a:avLst/>
                <a:gdLst>
                  <a:gd name="T0" fmla="*/ 20 w 180"/>
                  <a:gd name="T1" fmla="*/ 7 h 106"/>
                  <a:gd name="T2" fmla="*/ 41 w 180"/>
                  <a:gd name="T3" fmla="*/ 7 h 106"/>
                  <a:gd name="T4" fmla="*/ 55 w 180"/>
                  <a:gd name="T5" fmla="*/ 20 h 106"/>
                  <a:gd name="T6" fmla="*/ 96 w 180"/>
                  <a:gd name="T7" fmla="*/ 33 h 106"/>
                  <a:gd name="T8" fmla="*/ 96 w 180"/>
                  <a:gd name="T9" fmla="*/ 85 h 106"/>
                  <a:gd name="T10" fmla="*/ 151 w 180"/>
                  <a:gd name="T11" fmla="*/ 91 h 106"/>
                  <a:gd name="T12" fmla="*/ 179 w 180"/>
                  <a:gd name="T13" fmla="*/ 105 h 106"/>
                  <a:gd name="T14" fmla="*/ 151 w 180"/>
                  <a:gd name="T15" fmla="*/ 105 h 106"/>
                  <a:gd name="T16" fmla="*/ 55 w 180"/>
                  <a:gd name="T17" fmla="*/ 78 h 106"/>
                  <a:gd name="T18" fmla="*/ 0 w 180"/>
                  <a:gd name="T19" fmla="*/ 33 h 106"/>
                  <a:gd name="T20" fmla="*/ 7 w 180"/>
                  <a:gd name="T21" fmla="*/ 0 h 106"/>
                  <a:gd name="T22" fmla="*/ 20 w 180"/>
                  <a:gd name="T23" fmla="*/ 7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0"/>
                  <a:gd name="T37" fmla="*/ 0 h 106"/>
                  <a:gd name="T38" fmla="*/ 180 w 180"/>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0" h="106">
                    <a:moveTo>
                      <a:pt x="20" y="7"/>
                    </a:moveTo>
                    <a:lnTo>
                      <a:pt x="41" y="7"/>
                    </a:lnTo>
                    <a:lnTo>
                      <a:pt x="55" y="20"/>
                    </a:lnTo>
                    <a:lnTo>
                      <a:pt x="96" y="33"/>
                    </a:lnTo>
                    <a:lnTo>
                      <a:pt x="96" y="85"/>
                    </a:lnTo>
                    <a:lnTo>
                      <a:pt x="151" y="91"/>
                    </a:lnTo>
                    <a:lnTo>
                      <a:pt x="179" y="105"/>
                    </a:lnTo>
                    <a:lnTo>
                      <a:pt x="151" y="105"/>
                    </a:lnTo>
                    <a:lnTo>
                      <a:pt x="55" y="78"/>
                    </a:lnTo>
                    <a:lnTo>
                      <a:pt x="0" y="33"/>
                    </a:lnTo>
                    <a:lnTo>
                      <a:pt x="7" y="0"/>
                    </a:lnTo>
                    <a:lnTo>
                      <a:pt x="20" y="7"/>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23" name="Freeform 14"/>
              <p:cNvSpPr>
                <a:spLocks/>
              </p:cNvSpPr>
              <p:nvPr/>
            </p:nvSpPr>
            <p:spPr bwMode="auto">
              <a:xfrm>
                <a:off x="1486" y="2503"/>
                <a:ext cx="543" cy="852"/>
              </a:xfrm>
              <a:custGeom>
                <a:avLst/>
                <a:gdLst>
                  <a:gd name="T0" fmla="*/ 98 w 543"/>
                  <a:gd name="T1" fmla="*/ 0 h 852"/>
                  <a:gd name="T2" fmla="*/ 105 w 543"/>
                  <a:gd name="T3" fmla="*/ 27 h 852"/>
                  <a:gd name="T4" fmla="*/ 112 w 543"/>
                  <a:gd name="T5" fmla="*/ 34 h 852"/>
                  <a:gd name="T6" fmla="*/ 126 w 543"/>
                  <a:gd name="T7" fmla="*/ 6 h 852"/>
                  <a:gd name="T8" fmla="*/ 155 w 543"/>
                  <a:gd name="T9" fmla="*/ 6 h 852"/>
                  <a:gd name="T10" fmla="*/ 162 w 543"/>
                  <a:gd name="T11" fmla="*/ 34 h 852"/>
                  <a:gd name="T12" fmla="*/ 225 w 543"/>
                  <a:gd name="T13" fmla="*/ 27 h 852"/>
                  <a:gd name="T14" fmla="*/ 225 w 543"/>
                  <a:gd name="T15" fmla="*/ 34 h 852"/>
                  <a:gd name="T16" fmla="*/ 267 w 543"/>
                  <a:gd name="T17" fmla="*/ 54 h 852"/>
                  <a:gd name="T18" fmla="*/ 274 w 543"/>
                  <a:gd name="T19" fmla="*/ 61 h 852"/>
                  <a:gd name="T20" fmla="*/ 344 w 543"/>
                  <a:gd name="T21" fmla="*/ 82 h 852"/>
                  <a:gd name="T22" fmla="*/ 359 w 543"/>
                  <a:gd name="T23" fmla="*/ 96 h 852"/>
                  <a:gd name="T24" fmla="*/ 359 w 543"/>
                  <a:gd name="T25" fmla="*/ 110 h 852"/>
                  <a:gd name="T26" fmla="*/ 366 w 543"/>
                  <a:gd name="T27" fmla="*/ 131 h 852"/>
                  <a:gd name="T28" fmla="*/ 372 w 543"/>
                  <a:gd name="T29" fmla="*/ 138 h 852"/>
                  <a:gd name="T30" fmla="*/ 542 w 543"/>
                  <a:gd name="T31" fmla="*/ 207 h 852"/>
                  <a:gd name="T32" fmla="*/ 542 w 543"/>
                  <a:gd name="T33" fmla="*/ 221 h 852"/>
                  <a:gd name="T34" fmla="*/ 492 w 543"/>
                  <a:gd name="T35" fmla="*/ 332 h 852"/>
                  <a:gd name="T36" fmla="*/ 492 w 543"/>
                  <a:gd name="T37" fmla="*/ 353 h 852"/>
                  <a:gd name="T38" fmla="*/ 457 w 543"/>
                  <a:gd name="T39" fmla="*/ 415 h 852"/>
                  <a:gd name="T40" fmla="*/ 372 w 543"/>
                  <a:gd name="T41" fmla="*/ 442 h 852"/>
                  <a:gd name="T42" fmla="*/ 372 w 543"/>
                  <a:gd name="T43" fmla="*/ 470 h 852"/>
                  <a:gd name="T44" fmla="*/ 323 w 543"/>
                  <a:gd name="T45" fmla="*/ 560 h 852"/>
                  <a:gd name="T46" fmla="*/ 295 w 543"/>
                  <a:gd name="T47" fmla="*/ 560 h 852"/>
                  <a:gd name="T48" fmla="*/ 274 w 543"/>
                  <a:gd name="T49" fmla="*/ 560 h 852"/>
                  <a:gd name="T50" fmla="*/ 295 w 543"/>
                  <a:gd name="T51" fmla="*/ 574 h 852"/>
                  <a:gd name="T52" fmla="*/ 274 w 543"/>
                  <a:gd name="T53" fmla="*/ 608 h 852"/>
                  <a:gd name="T54" fmla="*/ 225 w 543"/>
                  <a:gd name="T55" fmla="*/ 622 h 852"/>
                  <a:gd name="T56" fmla="*/ 218 w 543"/>
                  <a:gd name="T57" fmla="*/ 650 h 852"/>
                  <a:gd name="T58" fmla="*/ 197 w 543"/>
                  <a:gd name="T59" fmla="*/ 650 h 852"/>
                  <a:gd name="T60" fmla="*/ 204 w 543"/>
                  <a:gd name="T61" fmla="*/ 671 h 852"/>
                  <a:gd name="T62" fmla="*/ 182 w 543"/>
                  <a:gd name="T63" fmla="*/ 685 h 852"/>
                  <a:gd name="T64" fmla="*/ 175 w 543"/>
                  <a:gd name="T65" fmla="*/ 726 h 852"/>
                  <a:gd name="T66" fmla="*/ 182 w 543"/>
                  <a:gd name="T67" fmla="*/ 747 h 852"/>
                  <a:gd name="T68" fmla="*/ 155 w 543"/>
                  <a:gd name="T69" fmla="*/ 789 h 852"/>
                  <a:gd name="T70" fmla="*/ 147 w 543"/>
                  <a:gd name="T71" fmla="*/ 816 h 852"/>
                  <a:gd name="T72" fmla="*/ 182 w 543"/>
                  <a:gd name="T73" fmla="*/ 851 h 852"/>
                  <a:gd name="T74" fmla="*/ 126 w 543"/>
                  <a:gd name="T75" fmla="*/ 851 h 852"/>
                  <a:gd name="T76" fmla="*/ 126 w 543"/>
                  <a:gd name="T77" fmla="*/ 830 h 852"/>
                  <a:gd name="T78" fmla="*/ 98 w 543"/>
                  <a:gd name="T79" fmla="*/ 830 h 852"/>
                  <a:gd name="T80" fmla="*/ 84 w 543"/>
                  <a:gd name="T81" fmla="*/ 726 h 852"/>
                  <a:gd name="T82" fmla="*/ 98 w 543"/>
                  <a:gd name="T83" fmla="*/ 712 h 852"/>
                  <a:gd name="T84" fmla="*/ 98 w 543"/>
                  <a:gd name="T85" fmla="*/ 678 h 852"/>
                  <a:gd name="T86" fmla="*/ 98 w 543"/>
                  <a:gd name="T87" fmla="*/ 594 h 852"/>
                  <a:gd name="T88" fmla="*/ 112 w 543"/>
                  <a:gd name="T89" fmla="*/ 497 h 852"/>
                  <a:gd name="T90" fmla="*/ 126 w 543"/>
                  <a:gd name="T91" fmla="*/ 367 h 852"/>
                  <a:gd name="T92" fmla="*/ 91 w 543"/>
                  <a:gd name="T93" fmla="*/ 332 h 852"/>
                  <a:gd name="T94" fmla="*/ 77 w 543"/>
                  <a:gd name="T95" fmla="*/ 332 h 852"/>
                  <a:gd name="T96" fmla="*/ 0 w 543"/>
                  <a:gd name="T97" fmla="*/ 193 h 852"/>
                  <a:gd name="T98" fmla="*/ 14 w 543"/>
                  <a:gd name="T99" fmla="*/ 186 h 852"/>
                  <a:gd name="T100" fmla="*/ 7 w 543"/>
                  <a:gd name="T101" fmla="*/ 138 h 852"/>
                  <a:gd name="T102" fmla="*/ 14 w 543"/>
                  <a:gd name="T103" fmla="*/ 131 h 852"/>
                  <a:gd name="T104" fmla="*/ 34 w 543"/>
                  <a:gd name="T105" fmla="*/ 68 h 852"/>
                  <a:gd name="T106" fmla="*/ 34 w 543"/>
                  <a:gd name="T107" fmla="*/ 41 h 852"/>
                  <a:gd name="T108" fmla="*/ 56 w 543"/>
                  <a:gd name="T109" fmla="*/ 41 h 852"/>
                  <a:gd name="T110" fmla="*/ 98 w 543"/>
                  <a:gd name="T111" fmla="*/ 0 h 85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3"/>
                  <a:gd name="T169" fmla="*/ 0 h 852"/>
                  <a:gd name="T170" fmla="*/ 543 w 543"/>
                  <a:gd name="T171" fmla="*/ 852 h 85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3" h="852">
                    <a:moveTo>
                      <a:pt x="98" y="0"/>
                    </a:moveTo>
                    <a:lnTo>
                      <a:pt x="105" y="27"/>
                    </a:lnTo>
                    <a:lnTo>
                      <a:pt x="112" y="34"/>
                    </a:lnTo>
                    <a:lnTo>
                      <a:pt x="126" y="6"/>
                    </a:lnTo>
                    <a:lnTo>
                      <a:pt x="155" y="6"/>
                    </a:lnTo>
                    <a:lnTo>
                      <a:pt x="162" y="34"/>
                    </a:lnTo>
                    <a:lnTo>
                      <a:pt x="225" y="27"/>
                    </a:lnTo>
                    <a:lnTo>
                      <a:pt x="225" y="34"/>
                    </a:lnTo>
                    <a:lnTo>
                      <a:pt x="267" y="54"/>
                    </a:lnTo>
                    <a:lnTo>
                      <a:pt x="274" y="61"/>
                    </a:lnTo>
                    <a:lnTo>
                      <a:pt x="344" y="82"/>
                    </a:lnTo>
                    <a:lnTo>
                      <a:pt x="359" y="96"/>
                    </a:lnTo>
                    <a:lnTo>
                      <a:pt x="359" y="110"/>
                    </a:lnTo>
                    <a:lnTo>
                      <a:pt x="366" y="131"/>
                    </a:lnTo>
                    <a:lnTo>
                      <a:pt x="372" y="138"/>
                    </a:lnTo>
                    <a:lnTo>
                      <a:pt x="542" y="207"/>
                    </a:lnTo>
                    <a:lnTo>
                      <a:pt x="542" y="221"/>
                    </a:lnTo>
                    <a:lnTo>
                      <a:pt x="492" y="332"/>
                    </a:lnTo>
                    <a:lnTo>
                      <a:pt x="492" y="353"/>
                    </a:lnTo>
                    <a:lnTo>
                      <a:pt x="457" y="415"/>
                    </a:lnTo>
                    <a:lnTo>
                      <a:pt x="372" y="442"/>
                    </a:lnTo>
                    <a:lnTo>
                      <a:pt x="372" y="470"/>
                    </a:lnTo>
                    <a:lnTo>
                      <a:pt x="323" y="560"/>
                    </a:lnTo>
                    <a:lnTo>
                      <a:pt x="295" y="560"/>
                    </a:lnTo>
                    <a:lnTo>
                      <a:pt x="274" y="560"/>
                    </a:lnTo>
                    <a:lnTo>
                      <a:pt x="295" y="574"/>
                    </a:lnTo>
                    <a:lnTo>
                      <a:pt x="274" y="608"/>
                    </a:lnTo>
                    <a:lnTo>
                      <a:pt x="225" y="622"/>
                    </a:lnTo>
                    <a:lnTo>
                      <a:pt x="218" y="650"/>
                    </a:lnTo>
                    <a:lnTo>
                      <a:pt x="197" y="650"/>
                    </a:lnTo>
                    <a:lnTo>
                      <a:pt x="204" y="671"/>
                    </a:lnTo>
                    <a:lnTo>
                      <a:pt x="182" y="685"/>
                    </a:lnTo>
                    <a:lnTo>
                      <a:pt x="175" y="726"/>
                    </a:lnTo>
                    <a:lnTo>
                      <a:pt x="182" y="747"/>
                    </a:lnTo>
                    <a:lnTo>
                      <a:pt x="155" y="789"/>
                    </a:lnTo>
                    <a:lnTo>
                      <a:pt x="147" y="816"/>
                    </a:lnTo>
                    <a:lnTo>
                      <a:pt x="182" y="851"/>
                    </a:lnTo>
                    <a:lnTo>
                      <a:pt x="126" y="851"/>
                    </a:lnTo>
                    <a:lnTo>
                      <a:pt x="126" y="830"/>
                    </a:lnTo>
                    <a:lnTo>
                      <a:pt x="98" y="830"/>
                    </a:lnTo>
                    <a:lnTo>
                      <a:pt x="84" y="726"/>
                    </a:lnTo>
                    <a:lnTo>
                      <a:pt x="98" y="712"/>
                    </a:lnTo>
                    <a:lnTo>
                      <a:pt x="98" y="678"/>
                    </a:lnTo>
                    <a:lnTo>
                      <a:pt x="98" y="594"/>
                    </a:lnTo>
                    <a:lnTo>
                      <a:pt x="112" y="497"/>
                    </a:lnTo>
                    <a:lnTo>
                      <a:pt x="126" y="367"/>
                    </a:lnTo>
                    <a:lnTo>
                      <a:pt x="91" y="332"/>
                    </a:lnTo>
                    <a:lnTo>
                      <a:pt x="77" y="332"/>
                    </a:lnTo>
                    <a:lnTo>
                      <a:pt x="0" y="193"/>
                    </a:lnTo>
                    <a:lnTo>
                      <a:pt x="14" y="186"/>
                    </a:lnTo>
                    <a:lnTo>
                      <a:pt x="7" y="138"/>
                    </a:lnTo>
                    <a:lnTo>
                      <a:pt x="14" y="131"/>
                    </a:lnTo>
                    <a:lnTo>
                      <a:pt x="34" y="68"/>
                    </a:lnTo>
                    <a:lnTo>
                      <a:pt x="34" y="41"/>
                    </a:lnTo>
                    <a:lnTo>
                      <a:pt x="56" y="41"/>
                    </a:lnTo>
                    <a:lnTo>
                      <a:pt x="98"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grpSp>
        <p:grpSp>
          <p:nvGrpSpPr>
            <p:cNvPr id="4" name="Group 15"/>
            <p:cNvGrpSpPr>
              <a:grpSpLocks/>
            </p:cNvGrpSpPr>
            <p:nvPr/>
          </p:nvGrpSpPr>
          <p:grpSpPr bwMode="auto">
            <a:xfrm>
              <a:off x="1524423" y="1818208"/>
              <a:ext cx="2959312" cy="1623717"/>
              <a:chOff x="2307" y="1283"/>
              <a:chExt cx="2475" cy="1779"/>
            </a:xfrm>
          </p:grpSpPr>
          <p:sp>
            <p:nvSpPr>
              <p:cNvPr id="36890" name="Freeform 16"/>
              <p:cNvSpPr>
                <a:spLocks/>
              </p:cNvSpPr>
              <p:nvPr/>
            </p:nvSpPr>
            <p:spPr bwMode="auto">
              <a:xfrm>
                <a:off x="3186" y="1841"/>
                <a:ext cx="717" cy="594"/>
              </a:xfrm>
              <a:custGeom>
                <a:avLst/>
                <a:gdLst>
                  <a:gd name="T0" fmla="*/ 361 w 717"/>
                  <a:gd name="T1" fmla="*/ 13 h 594"/>
                  <a:gd name="T2" fmla="*/ 482 w 717"/>
                  <a:gd name="T3" fmla="*/ 27 h 594"/>
                  <a:gd name="T4" fmla="*/ 602 w 717"/>
                  <a:gd name="T5" fmla="*/ 34 h 594"/>
                  <a:gd name="T6" fmla="*/ 638 w 717"/>
                  <a:gd name="T7" fmla="*/ 144 h 594"/>
                  <a:gd name="T8" fmla="*/ 645 w 717"/>
                  <a:gd name="T9" fmla="*/ 220 h 594"/>
                  <a:gd name="T10" fmla="*/ 645 w 717"/>
                  <a:gd name="T11" fmla="*/ 255 h 594"/>
                  <a:gd name="T12" fmla="*/ 652 w 717"/>
                  <a:gd name="T13" fmla="*/ 282 h 594"/>
                  <a:gd name="T14" fmla="*/ 680 w 717"/>
                  <a:gd name="T15" fmla="*/ 289 h 594"/>
                  <a:gd name="T16" fmla="*/ 716 w 717"/>
                  <a:gd name="T17" fmla="*/ 289 h 594"/>
                  <a:gd name="T18" fmla="*/ 652 w 717"/>
                  <a:gd name="T19" fmla="*/ 303 h 594"/>
                  <a:gd name="T20" fmla="*/ 680 w 717"/>
                  <a:gd name="T21" fmla="*/ 317 h 594"/>
                  <a:gd name="T22" fmla="*/ 659 w 717"/>
                  <a:gd name="T23" fmla="*/ 351 h 594"/>
                  <a:gd name="T24" fmla="*/ 581 w 717"/>
                  <a:gd name="T25" fmla="*/ 386 h 594"/>
                  <a:gd name="T26" fmla="*/ 588 w 717"/>
                  <a:gd name="T27" fmla="*/ 400 h 594"/>
                  <a:gd name="T28" fmla="*/ 630 w 717"/>
                  <a:gd name="T29" fmla="*/ 441 h 594"/>
                  <a:gd name="T30" fmla="*/ 630 w 717"/>
                  <a:gd name="T31" fmla="*/ 448 h 594"/>
                  <a:gd name="T32" fmla="*/ 638 w 717"/>
                  <a:gd name="T33" fmla="*/ 476 h 594"/>
                  <a:gd name="T34" fmla="*/ 609 w 717"/>
                  <a:gd name="T35" fmla="*/ 489 h 594"/>
                  <a:gd name="T36" fmla="*/ 574 w 717"/>
                  <a:gd name="T37" fmla="*/ 510 h 594"/>
                  <a:gd name="T38" fmla="*/ 567 w 717"/>
                  <a:gd name="T39" fmla="*/ 489 h 594"/>
                  <a:gd name="T40" fmla="*/ 517 w 717"/>
                  <a:gd name="T41" fmla="*/ 455 h 594"/>
                  <a:gd name="T42" fmla="*/ 510 w 717"/>
                  <a:gd name="T43" fmla="*/ 510 h 594"/>
                  <a:gd name="T44" fmla="*/ 567 w 717"/>
                  <a:gd name="T45" fmla="*/ 565 h 594"/>
                  <a:gd name="T46" fmla="*/ 567 w 717"/>
                  <a:gd name="T47" fmla="*/ 593 h 594"/>
                  <a:gd name="T48" fmla="*/ 517 w 717"/>
                  <a:gd name="T49" fmla="*/ 558 h 594"/>
                  <a:gd name="T50" fmla="*/ 489 w 717"/>
                  <a:gd name="T51" fmla="*/ 496 h 594"/>
                  <a:gd name="T52" fmla="*/ 489 w 717"/>
                  <a:gd name="T53" fmla="*/ 448 h 594"/>
                  <a:gd name="T54" fmla="*/ 475 w 717"/>
                  <a:gd name="T55" fmla="*/ 413 h 594"/>
                  <a:gd name="T56" fmla="*/ 446 w 717"/>
                  <a:gd name="T57" fmla="*/ 427 h 594"/>
                  <a:gd name="T58" fmla="*/ 410 w 717"/>
                  <a:gd name="T59" fmla="*/ 344 h 594"/>
                  <a:gd name="T60" fmla="*/ 390 w 717"/>
                  <a:gd name="T61" fmla="*/ 358 h 594"/>
                  <a:gd name="T62" fmla="*/ 368 w 717"/>
                  <a:gd name="T63" fmla="*/ 358 h 594"/>
                  <a:gd name="T64" fmla="*/ 340 w 717"/>
                  <a:gd name="T65" fmla="*/ 386 h 594"/>
                  <a:gd name="T66" fmla="*/ 276 w 717"/>
                  <a:gd name="T67" fmla="*/ 448 h 594"/>
                  <a:gd name="T68" fmla="*/ 276 w 717"/>
                  <a:gd name="T69" fmla="*/ 469 h 594"/>
                  <a:gd name="T70" fmla="*/ 255 w 717"/>
                  <a:gd name="T71" fmla="*/ 517 h 594"/>
                  <a:gd name="T72" fmla="*/ 233 w 717"/>
                  <a:gd name="T73" fmla="*/ 510 h 594"/>
                  <a:gd name="T74" fmla="*/ 213 w 717"/>
                  <a:gd name="T75" fmla="*/ 448 h 594"/>
                  <a:gd name="T76" fmla="*/ 198 w 717"/>
                  <a:gd name="T77" fmla="*/ 427 h 594"/>
                  <a:gd name="T78" fmla="*/ 191 w 717"/>
                  <a:gd name="T79" fmla="*/ 358 h 594"/>
                  <a:gd name="T80" fmla="*/ 177 w 717"/>
                  <a:gd name="T81" fmla="*/ 372 h 594"/>
                  <a:gd name="T82" fmla="*/ 141 w 717"/>
                  <a:gd name="T83" fmla="*/ 344 h 594"/>
                  <a:gd name="T84" fmla="*/ 141 w 717"/>
                  <a:gd name="T85" fmla="*/ 324 h 594"/>
                  <a:gd name="T86" fmla="*/ 70 w 717"/>
                  <a:gd name="T87" fmla="*/ 289 h 594"/>
                  <a:gd name="T88" fmla="*/ 49 w 717"/>
                  <a:gd name="T89" fmla="*/ 275 h 594"/>
                  <a:gd name="T90" fmla="*/ 28 w 717"/>
                  <a:gd name="T91" fmla="*/ 255 h 594"/>
                  <a:gd name="T92" fmla="*/ 0 w 717"/>
                  <a:gd name="T93" fmla="*/ 151 h 594"/>
                  <a:gd name="T94" fmla="*/ 56 w 717"/>
                  <a:gd name="T95" fmla="*/ 96 h 594"/>
                  <a:gd name="T96" fmla="*/ 191 w 717"/>
                  <a:gd name="T97" fmla="*/ 47 h 594"/>
                  <a:gd name="T98" fmla="*/ 305 w 717"/>
                  <a:gd name="T99" fmla="*/ 0 h 594"/>
                  <a:gd name="T100" fmla="*/ 361 w 717"/>
                  <a:gd name="T101" fmla="*/ 13 h 5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17"/>
                  <a:gd name="T154" fmla="*/ 0 h 594"/>
                  <a:gd name="T155" fmla="*/ 717 w 717"/>
                  <a:gd name="T156" fmla="*/ 594 h 5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17" h="594">
                    <a:moveTo>
                      <a:pt x="361" y="13"/>
                    </a:moveTo>
                    <a:lnTo>
                      <a:pt x="482" y="27"/>
                    </a:lnTo>
                    <a:lnTo>
                      <a:pt x="602" y="34"/>
                    </a:lnTo>
                    <a:lnTo>
                      <a:pt x="638" y="144"/>
                    </a:lnTo>
                    <a:lnTo>
                      <a:pt x="645" y="220"/>
                    </a:lnTo>
                    <a:lnTo>
                      <a:pt x="645" y="255"/>
                    </a:lnTo>
                    <a:lnTo>
                      <a:pt x="652" y="282"/>
                    </a:lnTo>
                    <a:lnTo>
                      <a:pt x="680" y="289"/>
                    </a:lnTo>
                    <a:lnTo>
                      <a:pt x="716" y="289"/>
                    </a:lnTo>
                    <a:lnTo>
                      <a:pt x="652" y="303"/>
                    </a:lnTo>
                    <a:lnTo>
                      <a:pt x="680" y="317"/>
                    </a:lnTo>
                    <a:lnTo>
                      <a:pt x="659" y="351"/>
                    </a:lnTo>
                    <a:lnTo>
                      <a:pt x="581" y="386"/>
                    </a:lnTo>
                    <a:lnTo>
                      <a:pt x="588" y="400"/>
                    </a:lnTo>
                    <a:lnTo>
                      <a:pt x="630" y="441"/>
                    </a:lnTo>
                    <a:lnTo>
                      <a:pt x="630" y="448"/>
                    </a:lnTo>
                    <a:lnTo>
                      <a:pt x="638" y="476"/>
                    </a:lnTo>
                    <a:lnTo>
                      <a:pt x="609" y="489"/>
                    </a:lnTo>
                    <a:lnTo>
                      <a:pt x="574" y="510"/>
                    </a:lnTo>
                    <a:lnTo>
                      <a:pt x="567" y="489"/>
                    </a:lnTo>
                    <a:lnTo>
                      <a:pt x="517" y="455"/>
                    </a:lnTo>
                    <a:lnTo>
                      <a:pt x="510" y="510"/>
                    </a:lnTo>
                    <a:lnTo>
                      <a:pt x="567" y="565"/>
                    </a:lnTo>
                    <a:lnTo>
                      <a:pt x="567" y="593"/>
                    </a:lnTo>
                    <a:lnTo>
                      <a:pt x="517" y="558"/>
                    </a:lnTo>
                    <a:lnTo>
                      <a:pt x="489" y="496"/>
                    </a:lnTo>
                    <a:lnTo>
                      <a:pt x="489" y="448"/>
                    </a:lnTo>
                    <a:lnTo>
                      <a:pt x="475" y="413"/>
                    </a:lnTo>
                    <a:lnTo>
                      <a:pt x="446" y="427"/>
                    </a:lnTo>
                    <a:lnTo>
                      <a:pt x="410" y="344"/>
                    </a:lnTo>
                    <a:lnTo>
                      <a:pt x="390" y="358"/>
                    </a:lnTo>
                    <a:lnTo>
                      <a:pt x="368" y="358"/>
                    </a:lnTo>
                    <a:lnTo>
                      <a:pt x="340" y="386"/>
                    </a:lnTo>
                    <a:lnTo>
                      <a:pt x="276" y="448"/>
                    </a:lnTo>
                    <a:lnTo>
                      <a:pt x="276" y="469"/>
                    </a:lnTo>
                    <a:lnTo>
                      <a:pt x="255" y="517"/>
                    </a:lnTo>
                    <a:lnTo>
                      <a:pt x="233" y="510"/>
                    </a:lnTo>
                    <a:lnTo>
                      <a:pt x="213" y="448"/>
                    </a:lnTo>
                    <a:lnTo>
                      <a:pt x="198" y="427"/>
                    </a:lnTo>
                    <a:lnTo>
                      <a:pt x="191" y="358"/>
                    </a:lnTo>
                    <a:lnTo>
                      <a:pt x="177" y="372"/>
                    </a:lnTo>
                    <a:lnTo>
                      <a:pt x="141" y="344"/>
                    </a:lnTo>
                    <a:lnTo>
                      <a:pt x="141" y="324"/>
                    </a:lnTo>
                    <a:lnTo>
                      <a:pt x="70" y="289"/>
                    </a:lnTo>
                    <a:lnTo>
                      <a:pt x="49" y="275"/>
                    </a:lnTo>
                    <a:lnTo>
                      <a:pt x="28" y="255"/>
                    </a:lnTo>
                    <a:lnTo>
                      <a:pt x="0" y="151"/>
                    </a:lnTo>
                    <a:lnTo>
                      <a:pt x="56" y="96"/>
                    </a:lnTo>
                    <a:lnTo>
                      <a:pt x="191" y="47"/>
                    </a:lnTo>
                    <a:lnTo>
                      <a:pt x="305" y="0"/>
                    </a:lnTo>
                    <a:lnTo>
                      <a:pt x="361" y="13"/>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891" name="Freeform 17"/>
              <p:cNvSpPr>
                <a:spLocks/>
              </p:cNvSpPr>
              <p:nvPr/>
            </p:nvSpPr>
            <p:spPr bwMode="auto">
              <a:xfrm>
                <a:off x="2307" y="2008"/>
                <a:ext cx="803" cy="880"/>
              </a:xfrm>
              <a:custGeom>
                <a:avLst/>
                <a:gdLst>
                  <a:gd name="T0" fmla="*/ 283 w 803"/>
                  <a:gd name="T1" fmla="*/ 0 h 880"/>
                  <a:gd name="T2" fmla="*/ 348 w 803"/>
                  <a:gd name="T3" fmla="*/ 20 h 880"/>
                  <a:gd name="T4" fmla="*/ 348 w 803"/>
                  <a:gd name="T5" fmla="*/ 48 h 880"/>
                  <a:gd name="T6" fmla="*/ 397 w 803"/>
                  <a:gd name="T7" fmla="*/ 75 h 880"/>
                  <a:gd name="T8" fmla="*/ 433 w 803"/>
                  <a:gd name="T9" fmla="*/ 89 h 880"/>
                  <a:gd name="T10" fmla="*/ 447 w 803"/>
                  <a:gd name="T11" fmla="*/ 75 h 880"/>
                  <a:gd name="T12" fmla="*/ 460 w 803"/>
                  <a:gd name="T13" fmla="*/ 68 h 880"/>
                  <a:gd name="T14" fmla="*/ 489 w 803"/>
                  <a:gd name="T15" fmla="*/ 68 h 880"/>
                  <a:gd name="T16" fmla="*/ 567 w 803"/>
                  <a:gd name="T17" fmla="*/ 75 h 880"/>
                  <a:gd name="T18" fmla="*/ 581 w 803"/>
                  <a:gd name="T19" fmla="*/ 75 h 880"/>
                  <a:gd name="T20" fmla="*/ 603 w 803"/>
                  <a:gd name="T21" fmla="*/ 179 h 880"/>
                  <a:gd name="T22" fmla="*/ 631 w 803"/>
                  <a:gd name="T23" fmla="*/ 193 h 880"/>
                  <a:gd name="T24" fmla="*/ 631 w 803"/>
                  <a:gd name="T25" fmla="*/ 221 h 880"/>
                  <a:gd name="T26" fmla="*/ 652 w 803"/>
                  <a:gd name="T27" fmla="*/ 249 h 880"/>
                  <a:gd name="T28" fmla="*/ 688 w 803"/>
                  <a:gd name="T29" fmla="*/ 290 h 880"/>
                  <a:gd name="T30" fmla="*/ 731 w 803"/>
                  <a:gd name="T31" fmla="*/ 346 h 880"/>
                  <a:gd name="T32" fmla="*/ 802 w 803"/>
                  <a:gd name="T33" fmla="*/ 318 h 880"/>
                  <a:gd name="T34" fmla="*/ 731 w 803"/>
                  <a:gd name="T35" fmla="*/ 422 h 880"/>
                  <a:gd name="T36" fmla="*/ 659 w 803"/>
                  <a:gd name="T37" fmla="*/ 511 h 880"/>
                  <a:gd name="T38" fmla="*/ 652 w 803"/>
                  <a:gd name="T39" fmla="*/ 546 h 880"/>
                  <a:gd name="T40" fmla="*/ 681 w 803"/>
                  <a:gd name="T41" fmla="*/ 588 h 880"/>
                  <a:gd name="T42" fmla="*/ 681 w 803"/>
                  <a:gd name="T43" fmla="*/ 629 h 880"/>
                  <a:gd name="T44" fmla="*/ 659 w 803"/>
                  <a:gd name="T45" fmla="*/ 650 h 880"/>
                  <a:gd name="T46" fmla="*/ 610 w 803"/>
                  <a:gd name="T47" fmla="*/ 699 h 880"/>
                  <a:gd name="T48" fmla="*/ 610 w 803"/>
                  <a:gd name="T49" fmla="*/ 713 h 880"/>
                  <a:gd name="T50" fmla="*/ 624 w 803"/>
                  <a:gd name="T51" fmla="*/ 740 h 880"/>
                  <a:gd name="T52" fmla="*/ 603 w 803"/>
                  <a:gd name="T53" fmla="*/ 747 h 880"/>
                  <a:gd name="T54" fmla="*/ 581 w 803"/>
                  <a:gd name="T55" fmla="*/ 789 h 880"/>
                  <a:gd name="T56" fmla="*/ 574 w 803"/>
                  <a:gd name="T57" fmla="*/ 810 h 880"/>
                  <a:gd name="T58" fmla="*/ 525 w 803"/>
                  <a:gd name="T59" fmla="*/ 865 h 880"/>
                  <a:gd name="T60" fmla="*/ 503 w 803"/>
                  <a:gd name="T61" fmla="*/ 865 h 880"/>
                  <a:gd name="T62" fmla="*/ 426 w 803"/>
                  <a:gd name="T63" fmla="*/ 879 h 880"/>
                  <a:gd name="T64" fmla="*/ 354 w 803"/>
                  <a:gd name="T65" fmla="*/ 671 h 880"/>
                  <a:gd name="T66" fmla="*/ 333 w 803"/>
                  <a:gd name="T67" fmla="*/ 650 h 880"/>
                  <a:gd name="T68" fmla="*/ 361 w 803"/>
                  <a:gd name="T69" fmla="*/ 574 h 880"/>
                  <a:gd name="T70" fmla="*/ 348 w 803"/>
                  <a:gd name="T71" fmla="*/ 518 h 880"/>
                  <a:gd name="T72" fmla="*/ 319 w 803"/>
                  <a:gd name="T73" fmla="*/ 484 h 880"/>
                  <a:gd name="T74" fmla="*/ 319 w 803"/>
                  <a:gd name="T75" fmla="*/ 422 h 880"/>
                  <a:gd name="T76" fmla="*/ 298 w 803"/>
                  <a:gd name="T77" fmla="*/ 394 h 880"/>
                  <a:gd name="T78" fmla="*/ 276 w 803"/>
                  <a:gd name="T79" fmla="*/ 415 h 880"/>
                  <a:gd name="T80" fmla="*/ 262 w 803"/>
                  <a:gd name="T81" fmla="*/ 394 h 880"/>
                  <a:gd name="T82" fmla="*/ 227 w 803"/>
                  <a:gd name="T83" fmla="*/ 394 h 880"/>
                  <a:gd name="T84" fmla="*/ 162 w 803"/>
                  <a:gd name="T85" fmla="*/ 401 h 880"/>
                  <a:gd name="T86" fmla="*/ 92 w 803"/>
                  <a:gd name="T87" fmla="*/ 394 h 880"/>
                  <a:gd name="T88" fmla="*/ 42 w 803"/>
                  <a:gd name="T89" fmla="*/ 374 h 880"/>
                  <a:gd name="T90" fmla="*/ 7 w 803"/>
                  <a:gd name="T91" fmla="*/ 318 h 880"/>
                  <a:gd name="T92" fmla="*/ 0 w 803"/>
                  <a:gd name="T93" fmla="*/ 283 h 880"/>
                  <a:gd name="T94" fmla="*/ 7 w 803"/>
                  <a:gd name="T95" fmla="*/ 235 h 880"/>
                  <a:gd name="T96" fmla="*/ 0 w 803"/>
                  <a:gd name="T97" fmla="*/ 186 h 880"/>
                  <a:gd name="T98" fmla="*/ 28 w 803"/>
                  <a:gd name="T99" fmla="*/ 159 h 880"/>
                  <a:gd name="T100" fmla="*/ 42 w 803"/>
                  <a:gd name="T101" fmla="*/ 117 h 880"/>
                  <a:gd name="T102" fmla="*/ 92 w 803"/>
                  <a:gd name="T103" fmla="*/ 96 h 880"/>
                  <a:gd name="T104" fmla="*/ 99 w 803"/>
                  <a:gd name="T105" fmla="*/ 54 h 880"/>
                  <a:gd name="T106" fmla="*/ 142 w 803"/>
                  <a:gd name="T107" fmla="*/ 20 h 880"/>
                  <a:gd name="T108" fmla="*/ 184 w 803"/>
                  <a:gd name="T109" fmla="*/ 20 h 880"/>
                  <a:gd name="T110" fmla="*/ 283 w 803"/>
                  <a:gd name="T111" fmla="*/ 0 h 8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03"/>
                  <a:gd name="T169" fmla="*/ 0 h 880"/>
                  <a:gd name="T170" fmla="*/ 803 w 803"/>
                  <a:gd name="T171" fmla="*/ 880 h 8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03" h="880">
                    <a:moveTo>
                      <a:pt x="283" y="0"/>
                    </a:moveTo>
                    <a:lnTo>
                      <a:pt x="348" y="20"/>
                    </a:lnTo>
                    <a:lnTo>
                      <a:pt x="348" y="48"/>
                    </a:lnTo>
                    <a:lnTo>
                      <a:pt x="397" y="75"/>
                    </a:lnTo>
                    <a:lnTo>
                      <a:pt x="433" y="89"/>
                    </a:lnTo>
                    <a:lnTo>
                      <a:pt x="447" y="75"/>
                    </a:lnTo>
                    <a:lnTo>
                      <a:pt x="460" y="68"/>
                    </a:lnTo>
                    <a:lnTo>
                      <a:pt x="489" y="68"/>
                    </a:lnTo>
                    <a:lnTo>
                      <a:pt x="567" y="75"/>
                    </a:lnTo>
                    <a:lnTo>
                      <a:pt x="581" y="75"/>
                    </a:lnTo>
                    <a:lnTo>
                      <a:pt x="603" y="179"/>
                    </a:lnTo>
                    <a:lnTo>
                      <a:pt x="631" y="193"/>
                    </a:lnTo>
                    <a:lnTo>
                      <a:pt x="631" y="221"/>
                    </a:lnTo>
                    <a:lnTo>
                      <a:pt x="652" y="249"/>
                    </a:lnTo>
                    <a:lnTo>
                      <a:pt x="688" y="290"/>
                    </a:lnTo>
                    <a:lnTo>
                      <a:pt x="731" y="346"/>
                    </a:lnTo>
                    <a:lnTo>
                      <a:pt x="802" y="318"/>
                    </a:lnTo>
                    <a:lnTo>
                      <a:pt x="731" y="422"/>
                    </a:lnTo>
                    <a:lnTo>
                      <a:pt x="659" y="511"/>
                    </a:lnTo>
                    <a:lnTo>
                      <a:pt x="652" y="546"/>
                    </a:lnTo>
                    <a:lnTo>
                      <a:pt x="681" y="588"/>
                    </a:lnTo>
                    <a:lnTo>
                      <a:pt x="681" y="629"/>
                    </a:lnTo>
                    <a:lnTo>
                      <a:pt x="659" y="650"/>
                    </a:lnTo>
                    <a:lnTo>
                      <a:pt x="610" y="699"/>
                    </a:lnTo>
                    <a:lnTo>
                      <a:pt x="610" y="713"/>
                    </a:lnTo>
                    <a:lnTo>
                      <a:pt x="624" y="740"/>
                    </a:lnTo>
                    <a:lnTo>
                      <a:pt x="603" y="747"/>
                    </a:lnTo>
                    <a:lnTo>
                      <a:pt x="581" y="789"/>
                    </a:lnTo>
                    <a:lnTo>
                      <a:pt x="574" y="810"/>
                    </a:lnTo>
                    <a:lnTo>
                      <a:pt x="525" y="865"/>
                    </a:lnTo>
                    <a:lnTo>
                      <a:pt x="503" y="865"/>
                    </a:lnTo>
                    <a:lnTo>
                      <a:pt x="426" y="879"/>
                    </a:lnTo>
                    <a:lnTo>
                      <a:pt x="354" y="671"/>
                    </a:lnTo>
                    <a:lnTo>
                      <a:pt x="333" y="650"/>
                    </a:lnTo>
                    <a:lnTo>
                      <a:pt x="361" y="574"/>
                    </a:lnTo>
                    <a:lnTo>
                      <a:pt x="348" y="518"/>
                    </a:lnTo>
                    <a:lnTo>
                      <a:pt x="319" y="484"/>
                    </a:lnTo>
                    <a:lnTo>
                      <a:pt x="319" y="422"/>
                    </a:lnTo>
                    <a:lnTo>
                      <a:pt x="298" y="394"/>
                    </a:lnTo>
                    <a:lnTo>
                      <a:pt x="276" y="415"/>
                    </a:lnTo>
                    <a:lnTo>
                      <a:pt x="262" y="394"/>
                    </a:lnTo>
                    <a:lnTo>
                      <a:pt x="227" y="394"/>
                    </a:lnTo>
                    <a:lnTo>
                      <a:pt x="162" y="401"/>
                    </a:lnTo>
                    <a:lnTo>
                      <a:pt x="92" y="394"/>
                    </a:lnTo>
                    <a:lnTo>
                      <a:pt x="42" y="374"/>
                    </a:lnTo>
                    <a:lnTo>
                      <a:pt x="7" y="318"/>
                    </a:lnTo>
                    <a:lnTo>
                      <a:pt x="0" y="283"/>
                    </a:lnTo>
                    <a:lnTo>
                      <a:pt x="7" y="235"/>
                    </a:lnTo>
                    <a:lnTo>
                      <a:pt x="0" y="186"/>
                    </a:lnTo>
                    <a:lnTo>
                      <a:pt x="28" y="159"/>
                    </a:lnTo>
                    <a:lnTo>
                      <a:pt x="42" y="117"/>
                    </a:lnTo>
                    <a:lnTo>
                      <a:pt x="92" y="96"/>
                    </a:lnTo>
                    <a:lnTo>
                      <a:pt x="99" y="54"/>
                    </a:lnTo>
                    <a:lnTo>
                      <a:pt x="142" y="20"/>
                    </a:lnTo>
                    <a:lnTo>
                      <a:pt x="184" y="20"/>
                    </a:lnTo>
                    <a:lnTo>
                      <a:pt x="283"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892" name="Freeform 18"/>
              <p:cNvSpPr>
                <a:spLocks/>
              </p:cNvSpPr>
              <p:nvPr/>
            </p:nvSpPr>
            <p:spPr bwMode="auto">
              <a:xfrm>
                <a:off x="3030" y="2601"/>
                <a:ext cx="64" cy="161"/>
              </a:xfrm>
              <a:custGeom>
                <a:avLst/>
                <a:gdLst>
                  <a:gd name="T0" fmla="*/ 63 w 64"/>
                  <a:gd name="T1" fmla="*/ 0 h 161"/>
                  <a:gd name="T2" fmla="*/ 63 w 64"/>
                  <a:gd name="T3" fmla="*/ 53 h 161"/>
                  <a:gd name="T4" fmla="*/ 37 w 64"/>
                  <a:gd name="T5" fmla="*/ 153 h 161"/>
                  <a:gd name="T6" fmla="*/ 12 w 64"/>
                  <a:gd name="T7" fmla="*/ 160 h 161"/>
                  <a:gd name="T8" fmla="*/ 0 w 64"/>
                  <a:gd name="T9" fmla="*/ 153 h 161"/>
                  <a:gd name="T10" fmla="*/ 12 w 64"/>
                  <a:gd name="T11" fmla="*/ 53 h 161"/>
                  <a:gd name="T12" fmla="*/ 37 w 64"/>
                  <a:gd name="T13" fmla="*/ 40 h 161"/>
                  <a:gd name="T14" fmla="*/ 63 w 64"/>
                  <a:gd name="T15" fmla="*/ 0 h 161"/>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161"/>
                  <a:gd name="T26" fmla="*/ 64 w 64"/>
                  <a:gd name="T27" fmla="*/ 161 h 1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161">
                    <a:moveTo>
                      <a:pt x="63" y="0"/>
                    </a:moveTo>
                    <a:lnTo>
                      <a:pt x="63" y="53"/>
                    </a:lnTo>
                    <a:lnTo>
                      <a:pt x="37" y="153"/>
                    </a:lnTo>
                    <a:lnTo>
                      <a:pt x="12" y="160"/>
                    </a:lnTo>
                    <a:lnTo>
                      <a:pt x="0" y="153"/>
                    </a:lnTo>
                    <a:lnTo>
                      <a:pt x="12" y="53"/>
                    </a:lnTo>
                    <a:lnTo>
                      <a:pt x="37" y="40"/>
                    </a:lnTo>
                    <a:lnTo>
                      <a:pt x="63"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893" name="Freeform 19"/>
              <p:cNvSpPr>
                <a:spLocks/>
              </p:cNvSpPr>
              <p:nvPr/>
            </p:nvSpPr>
            <p:spPr bwMode="auto">
              <a:xfrm>
                <a:off x="2830" y="1938"/>
                <a:ext cx="436" cy="371"/>
              </a:xfrm>
              <a:custGeom>
                <a:avLst/>
                <a:gdLst>
                  <a:gd name="T0" fmla="*/ 70 w 436"/>
                  <a:gd name="T1" fmla="*/ 0 h 371"/>
                  <a:gd name="T2" fmla="*/ 90 w 436"/>
                  <a:gd name="T3" fmla="*/ 0 h 371"/>
                  <a:gd name="T4" fmla="*/ 161 w 436"/>
                  <a:gd name="T5" fmla="*/ 6 h 371"/>
                  <a:gd name="T6" fmla="*/ 182 w 436"/>
                  <a:gd name="T7" fmla="*/ 0 h 371"/>
                  <a:gd name="T8" fmla="*/ 203 w 436"/>
                  <a:gd name="T9" fmla="*/ 27 h 371"/>
                  <a:gd name="T10" fmla="*/ 266 w 436"/>
                  <a:gd name="T11" fmla="*/ 27 h 371"/>
                  <a:gd name="T12" fmla="*/ 295 w 436"/>
                  <a:gd name="T13" fmla="*/ 61 h 371"/>
                  <a:gd name="T14" fmla="*/ 364 w 436"/>
                  <a:gd name="T15" fmla="*/ 54 h 371"/>
                  <a:gd name="T16" fmla="*/ 413 w 436"/>
                  <a:gd name="T17" fmla="*/ 61 h 371"/>
                  <a:gd name="T18" fmla="*/ 400 w 436"/>
                  <a:gd name="T19" fmla="*/ 150 h 371"/>
                  <a:gd name="T20" fmla="*/ 435 w 436"/>
                  <a:gd name="T21" fmla="*/ 191 h 371"/>
                  <a:gd name="T22" fmla="*/ 413 w 436"/>
                  <a:gd name="T23" fmla="*/ 205 h 371"/>
                  <a:gd name="T24" fmla="*/ 378 w 436"/>
                  <a:gd name="T25" fmla="*/ 219 h 371"/>
                  <a:gd name="T26" fmla="*/ 329 w 436"/>
                  <a:gd name="T27" fmla="*/ 191 h 371"/>
                  <a:gd name="T28" fmla="*/ 266 w 436"/>
                  <a:gd name="T29" fmla="*/ 157 h 371"/>
                  <a:gd name="T30" fmla="*/ 252 w 436"/>
                  <a:gd name="T31" fmla="*/ 178 h 371"/>
                  <a:gd name="T32" fmla="*/ 280 w 436"/>
                  <a:gd name="T33" fmla="*/ 212 h 371"/>
                  <a:gd name="T34" fmla="*/ 301 w 436"/>
                  <a:gd name="T35" fmla="*/ 226 h 371"/>
                  <a:gd name="T36" fmla="*/ 344 w 436"/>
                  <a:gd name="T37" fmla="*/ 219 h 371"/>
                  <a:gd name="T38" fmla="*/ 364 w 436"/>
                  <a:gd name="T39" fmla="*/ 232 h 371"/>
                  <a:gd name="T40" fmla="*/ 378 w 436"/>
                  <a:gd name="T41" fmla="*/ 274 h 371"/>
                  <a:gd name="T42" fmla="*/ 301 w 436"/>
                  <a:gd name="T43" fmla="*/ 342 h 371"/>
                  <a:gd name="T44" fmla="*/ 280 w 436"/>
                  <a:gd name="T45" fmla="*/ 342 h 371"/>
                  <a:gd name="T46" fmla="*/ 203 w 436"/>
                  <a:gd name="T47" fmla="*/ 370 h 371"/>
                  <a:gd name="T48" fmla="*/ 182 w 436"/>
                  <a:gd name="T49" fmla="*/ 349 h 371"/>
                  <a:gd name="T50" fmla="*/ 83 w 436"/>
                  <a:gd name="T51" fmla="*/ 178 h 371"/>
                  <a:gd name="T52" fmla="*/ 70 w 436"/>
                  <a:gd name="T53" fmla="*/ 185 h 371"/>
                  <a:gd name="T54" fmla="*/ 70 w 436"/>
                  <a:gd name="T55" fmla="*/ 137 h 371"/>
                  <a:gd name="T56" fmla="*/ 83 w 436"/>
                  <a:gd name="T57" fmla="*/ 137 h 371"/>
                  <a:gd name="T58" fmla="*/ 90 w 436"/>
                  <a:gd name="T59" fmla="*/ 82 h 371"/>
                  <a:gd name="T60" fmla="*/ 49 w 436"/>
                  <a:gd name="T61" fmla="*/ 68 h 371"/>
                  <a:gd name="T62" fmla="*/ 7 w 436"/>
                  <a:gd name="T63" fmla="*/ 61 h 371"/>
                  <a:gd name="T64" fmla="*/ 0 w 436"/>
                  <a:gd name="T65" fmla="*/ 34 h 371"/>
                  <a:gd name="T66" fmla="*/ 27 w 436"/>
                  <a:gd name="T67" fmla="*/ 0 h 371"/>
                  <a:gd name="T68" fmla="*/ 70 w 436"/>
                  <a:gd name="T69" fmla="*/ 0 h 37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6"/>
                  <a:gd name="T106" fmla="*/ 0 h 371"/>
                  <a:gd name="T107" fmla="*/ 436 w 436"/>
                  <a:gd name="T108" fmla="*/ 371 h 37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6" h="371">
                    <a:moveTo>
                      <a:pt x="70" y="0"/>
                    </a:moveTo>
                    <a:lnTo>
                      <a:pt x="90" y="0"/>
                    </a:lnTo>
                    <a:lnTo>
                      <a:pt x="161" y="6"/>
                    </a:lnTo>
                    <a:lnTo>
                      <a:pt x="182" y="0"/>
                    </a:lnTo>
                    <a:lnTo>
                      <a:pt x="203" y="27"/>
                    </a:lnTo>
                    <a:lnTo>
                      <a:pt x="266" y="27"/>
                    </a:lnTo>
                    <a:lnTo>
                      <a:pt x="295" y="61"/>
                    </a:lnTo>
                    <a:lnTo>
                      <a:pt x="364" y="54"/>
                    </a:lnTo>
                    <a:lnTo>
                      <a:pt x="413" y="61"/>
                    </a:lnTo>
                    <a:lnTo>
                      <a:pt x="400" y="150"/>
                    </a:lnTo>
                    <a:lnTo>
                      <a:pt x="435" y="191"/>
                    </a:lnTo>
                    <a:lnTo>
                      <a:pt x="413" y="205"/>
                    </a:lnTo>
                    <a:lnTo>
                      <a:pt x="378" y="219"/>
                    </a:lnTo>
                    <a:lnTo>
                      <a:pt x="329" y="191"/>
                    </a:lnTo>
                    <a:lnTo>
                      <a:pt x="266" y="157"/>
                    </a:lnTo>
                    <a:lnTo>
                      <a:pt x="252" y="178"/>
                    </a:lnTo>
                    <a:lnTo>
                      <a:pt x="280" y="212"/>
                    </a:lnTo>
                    <a:lnTo>
                      <a:pt x="301" y="226"/>
                    </a:lnTo>
                    <a:lnTo>
                      <a:pt x="344" y="219"/>
                    </a:lnTo>
                    <a:lnTo>
                      <a:pt x="364" y="232"/>
                    </a:lnTo>
                    <a:lnTo>
                      <a:pt x="378" y="274"/>
                    </a:lnTo>
                    <a:lnTo>
                      <a:pt x="301" y="342"/>
                    </a:lnTo>
                    <a:lnTo>
                      <a:pt x="280" y="342"/>
                    </a:lnTo>
                    <a:lnTo>
                      <a:pt x="203" y="370"/>
                    </a:lnTo>
                    <a:lnTo>
                      <a:pt x="182" y="349"/>
                    </a:lnTo>
                    <a:lnTo>
                      <a:pt x="83" y="178"/>
                    </a:lnTo>
                    <a:lnTo>
                      <a:pt x="70" y="185"/>
                    </a:lnTo>
                    <a:lnTo>
                      <a:pt x="70" y="137"/>
                    </a:lnTo>
                    <a:lnTo>
                      <a:pt x="83" y="137"/>
                    </a:lnTo>
                    <a:lnTo>
                      <a:pt x="90" y="82"/>
                    </a:lnTo>
                    <a:lnTo>
                      <a:pt x="49" y="68"/>
                    </a:lnTo>
                    <a:lnTo>
                      <a:pt x="7" y="61"/>
                    </a:lnTo>
                    <a:lnTo>
                      <a:pt x="0" y="34"/>
                    </a:lnTo>
                    <a:lnTo>
                      <a:pt x="27" y="0"/>
                    </a:lnTo>
                    <a:lnTo>
                      <a:pt x="70"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894" name="Freeform 20"/>
              <p:cNvSpPr>
                <a:spLocks/>
              </p:cNvSpPr>
              <p:nvPr/>
            </p:nvSpPr>
            <p:spPr bwMode="auto">
              <a:xfrm>
                <a:off x="2444" y="1653"/>
                <a:ext cx="371" cy="321"/>
              </a:xfrm>
              <a:custGeom>
                <a:avLst/>
                <a:gdLst>
                  <a:gd name="T0" fmla="*/ 223 w 371"/>
                  <a:gd name="T1" fmla="*/ 0 h 321"/>
                  <a:gd name="T2" fmla="*/ 230 w 371"/>
                  <a:gd name="T3" fmla="*/ 47 h 321"/>
                  <a:gd name="T4" fmla="*/ 244 w 371"/>
                  <a:gd name="T5" fmla="*/ 40 h 321"/>
                  <a:gd name="T6" fmla="*/ 244 w 371"/>
                  <a:gd name="T7" fmla="*/ 47 h 321"/>
                  <a:gd name="T8" fmla="*/ 237 w 371"/>
                  <a:gd name="T9" fmla="*/ 95 h 321"/>
                  <a:gd name="T10" fmla="*/ 244 w 371"/>
                  <a:gd name="T11" fmla="*/ 101 h 321"/>
                  <a:gd name="T12" fmla="*/ 257 w 371"/>
                  <a:gd name="T13" fmla="*/ 122 h 321"/>
                  <a:gd name="T14" fmla="*/ 286 w 371"/>
                  <a:gd name="T15" fmla="*/ 122 h 321"/>
                  <a:gd name="T16" fmla="*/ 272 w 371"/>
                  <a:gd name="T17" fmla="*/ 142 h 321"/>
                  <a:gd name="T18" fmla="*/ 348 w 371"/>
                  <a:gd name="T19" fmla="*/ 122 h 321"/>
                  <a:gd name="T20" fmla="*/ 370 w 371"/>
                  <a:gd name="T21" fmla="*/ 163 h 321"/>
                  <a:gd name="T22" fmla="*/ 257 w 371"/>
                  <a:gd name="T23" fmla="*/ 197 h 321"/>
                  <a:gd name="T24" fmla="*/ 265 w 371"/>
                  <a:gd name="T25" fmla="*/ 224 h 321"/>
                  <a:gd name="T26" fmla="*/ 313 w 371"/>
                  <a:gd name="T27" fmla="*/ 265 h 321"/>
                  <a:gd name="T28" fmla="*/ 300 w 371"/>
                  <a:gd name="T29" fmla="*/ 265 h 321"/>
                  <a:gd name="T30" fmla="*/ 300 w 371"/>
                  <a:gd name="T31" fmla="*/ 272 h 321"/>
                  <a:gd name="T32" fmla="*/ 293 w 371"/>
                  <a:gd name="T33" fmla="*/ 279 h 321"/>
                  <a:gd name="T34" fmla="*/ 293 w 371"/>
                  <a:gd name="T35" fmla="*/ 272 h 321"/>
                  <a:gd name="T36" fmla="*/ 272 w 371"/>
                  <a:gd name="T37" fmla="*/ 252 h 321"/>
                  <a:gd name="T38" fmla="*/ 223 w 371"/>
                  <a:gd name="T39" fmla="*/ 224 h 321"/>
                  <a:gd name="T40" fmla="*/ 202 w 371"/>
                  <a:gd name="T41" fmla="*/ 204 h 321"/>
                  <a:gd name="T42" fmla="*/ 146 w 371"/>
                  <a:gd name="T43" fmla="*/ 224 h 321"/>
                  <a:gd name="T44" fmla="*/ 132 w 371"/>
                  <a:gd name="T45" fmla="*/ 252 h 321"/>
                  <a:gd name="T46" fmla="*/ 104 w 371"/>
                  <a:gd name="T47" fmla="*/ 272 h 321"/>
                  <a:gd name="T48" fmla="*/ 104 w 371"/>
                  <a:gd name="T49" fmla="*/ 279 h 321"/>
                  <a:gd name="T50" fmla="*/ 41 w 371"/>
                  <a:gd name="T51" fmla="*/ 320 h 321"/>
                  <a:gd name="T52" fmla="*/ 14 w 371"/>
                  <a:gd name="T53" fmla="*/ 300 h 321"/>
                  <a:gd name="T54" fmla="*/ 0 w 371"/>
                  <a:gd name="T55" fmla="*/ 300 h 321"/>
                  <a:gd name="T56" fmla="*/ 0 w 371"/>
                  <a:gd name="T57" fmla="*/ 231 h 321"/>
                  <a:gd name="T58" fmla="*/ 14 w 371"/>
                  <a:gd name="T59" fmla="*/ 204 h 321"/>
                  <a:gd name="T60" fmla="*/ 76 w 371"/>
                  <a:gd name="T61" fmla="*/ 224 h 321"/>
                  <a:gd name="T62" fmla="*/ 104 w 371"/>
                  <a:gd name="T63" fmla="*/ 183 h 321"/>
                  <a:gd name="T64" fmla="*/ 69 w 371"/>
                  <a:gd name="T65" fmla="*/ 163 h 321"/>
                  <a:gd name="T66" fmla="*/ 56 w 371"/>
                  <a:gd name="T67" fmla="*/ 142 h 321"/>
                  <a:gd name="T68" fmla="*/ 112 w 371"/>
                  <a:gd name="T69" fmla="*/ 115 h 321"/>
                  <a:gd name="T70" fmla="*/ 188 w 371"/>
                  <a:gd name="T71" fmla="*/ 67 h 321"/>
                  <a:gd name="T72" fmla="*/ 216 w 371"/>
                  <a:gd name="T73" fmla="*/ 67 h 321"/>
                  <a:gd name="T74" fmla="*/ 202 w 371"/>
                  <a:gd name="T75" fmla="*/ 13 h 321"/>
                  <a:gd name="T76" fmla="*/ 216 w 371"/>
                  <a:gd name="T77" fmla="*/ 6 h 321"/>
                  <a:gd name="T78" fmla="*/ 223 w 371"/>
                  <a:gd name="T79" fmla="*/ 6 h 321"/>
                  <a:gd name="T80" fmla="*/ 223 w 371"/>
                  <a:gd name="T81" fmla="*/ 0 h 3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1"/>
                  <a:gd name="T124" fmla="*/ 0 h 321"/>
                  <a:gd name="T125" fmla="*/ 371 w 371"/>
                  <a:gd name="T126" fmla="*/ 321 h 3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1" h="321">
                    <a:moveTo>
                      <a:pt x="223" y="0"/>
                    </a:moveTo>
                    <a:lnTo>
                      <a:pt x="230" y="47"/>
                    </a:lnTo>
                    <a:lnTo>
                      <a:pt x="244" y="40"/>
                    </a:lnTo>
                    <a:lnTo>
                      <a:pt x="244" y="47"/>
                    </a:lnTo>
                    <a:lnTo>
                      <a:pt x="237" y="95"/>
                    </a:lnTo>
                    <a:lnTo>
                      <a:pt x="244" y="101"/>
                    </a:lnTo>
                    <a:lnTo>
                      <a:pt x="257" y="122"/>
                    </a:lnTo>
                    <a:lnTo>
                      <a:pt x="286" y="122"/>
                    </a:lnTo>
                    <a:lnTo>
                      <a:pt x="272" y="142"/>
                    </a:lnTo>
                    <a:lnTo>
                      <a:pt x="348" y="122"/>
                    </a:lnTo>
                    <a:lnTo>
                      <a:pt x="370" y="163"/>
                    </a:lnTo>
                    <a:lnTo>
                      <a:pt x="257" y="197"/>
                    </a:lnTo>
                    <a:lnTo>
                      <a:pt x="265" y="224"/>
                    </a:lnTo>
                    <a:lnTo>
                      <a:pt x="313" y="265"/>
                    </a:lnTo>
                    <a:lnTo>
                      <a:pt x="300" y="265"/>
                    </a:lnTo>
                    <a:lnTo>
                      <a:pt x="300" y="272"/>
                    </a:lnTo>
                    <a:lnTo>
                      <a:pt x="293" y="279"/>
                    </a:lnTo>
                    <a:lnTo>
                      <a:pt x="293" y="272"/>
                    </a:lnTo>
                    <a:lnTo>
                      <a:pt x="272" y="252"/>
                    </a:lnTo>
                    <a:lnTo>
                      <a:pt x="223" y="224"/>
                    </a:lnTo>
                    <a:lnTo>
                      <a:pt x="202" y="204"/>
                    </a:lnTo>
                    <a:lnTo>
                      <a:pt x="146" y="224"/>
                    </a:lnTo>
                    <a:lnTo>
                      <a:pt x="132" y="252"/>
                    </a:lnTo>
                    <a:lnTo>
                      <a:pt x="104" y="272"/>
                    </a:lnTo>
                    <a:lnTo>
                      <a:pt x="104" y="279"/>
                    </a:lnTo>
                    <a:lnTo>
                      <a:pt x="41" y="320"/>
                    </a:lnTo>
                    <a:lnTo>
                      <a:pt x="14" y="300"/>
                    </a:lnTo>
                    <a:lnTo>
                      <a:pt x="0" y="300"/>
                    </a:lnTo>
                    <a:lnTo>
                      <a:pt x="0" y="231"/>
                    </a:lnTo>
                    <a:lnTo>
                      <a:pt x="14" y="204"/>
                    </a:lnTo>
                    <a:lnTo>
                      <a:pt x="76" y="224"/>
                    </a:lnTo>
                    <a:lnTo>
                      <a:pt x="104" y="183"/>
                    </a:lnTo>
                    <a:lnTo>
                      <a:pt x="69" y="163"/>
                    </a:lnTo>
                    <a:lnTo>
                      <a:pt x="56" y="142"/>
                    </a:lnTo>
                    <a:lnTo>
                      <a:pt x="112" y="115"/>
                    </a:lnTo>
                    <a:lnTo>
                      <a:pt x="188" y="67"/>
                    </a:lnTo>
                    <a:lnTo>
                      <a:pt x="216" y="67"/>
                    </a:lnTo>
                    <a:lnTo>
                      <a:pt x="202" y="13"/>
                    </a:lnTo>
                    <a:lnTo>
                      <a:pt x="216" y="6"/>
                    </a:lnTo>
                    <a:lnTo>
                      <a:pt x="223" y="6"/>
                    </a:lnTo>
                    <a:lnTo>
                      <a:pt x="223"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895" name="Freeform 21"/>
              <p:cNvSpPr>
                <a:spLocks/>
              </p:cNvSpPr>
              <p:nvPr/>
            </p:nvSpPr>
            <p:spPr bwMode="auto">
              <a:xfrm>
                <a:off x="2414" y="1694"/>
                <a:ext cx="45" cy="64"/>
              </a:xfrm>
              <a:custGeom>
                <a:avLst/>
                <a:gdLst>
                  <a:gd name="T0" fmla="*/ 24 w 45"/>
                  <a:gd name="T1" fmla="*/ 0 h 64"/>
                  <a:gd name="T2" fmla="*/ 44 w 45"/>
                  <a:gd name="T3" fmla="*/ 12 h 64"/>
                  <a:gd name="T4" fmla="*/ 44 w 45"/>
                  <a:gd name="T5" fmla="*/ 31 h 64"/>
                  <a:gd name="T6" fmla="*/ 24 w 45"/>
                  <a:gd name="T7" fmla="*/ 63 h 64"/>
                  <a:gd name="T8" fmla="*/ 0 w 45"/>
                  <a:gd name="T9" fmla="*/ 50 h 64"/>
                  <a:gd name="T10" fmla="*/ 24 w 45"/>
                  <a:gd name="T11" fmla="*/ 0 h 64"/>
                  <a:gd name="T12" fmla="*/ 0 60000 65536"/>
                  <a:gd name="T13" fmla="*/ 0 60000 65536"/>
                  <a:gd name="T14" fmla="*/ 0 60000 65536"/>
                  <a:gd name="T15" fmla="*/ 0 60000 65536"/>
                  <a:gd name="T16" fmla="*/ 0 60000 65536"/>
                  <a:gd name="T17" fmla="*/ 0 60000 65536"/>
                  <a:gd name="T18" fmla="*/ 0 w 45"/>
                  <a:gd name="T19" fmla="*/ 0 h 64"/>
                  <a:gd name="T20" fmla="*/ 45 w 45"/>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5" h="64">
                    <a:moveTo>
                      <a:pt x="24" y="0"/>
                    </a:moveTo>
                    <a:lnTo>
                      <a:pt x="44" y="12"/>
                    </a:lnTo>
                    <a:lnTo>
                      <a:pt x="44" y="31"/>
                    </a:lnTo>
                    <a:lnTo>
                      <a:pt x="24" y="63"/>
                    </a:lnTo>
                    <a:lnTo>
                      <a:pt x="0" y="50"/>
                    </a:lnTo>
                    <a:lnTo>
                      <a:pt x="24"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896" name="Freeform 22"/>
              <p:cNvSpPr>
                <a:spLocks/>
              </p:cNvSpPr>
              <p:nvPr/>
            </p:nvSpPr>
            <p:spPr bwMode="auto">
              <a:xfrm>
                <a:off x="2465" y="1632"/>
                <a:ext cx="94" cy="133"/>
              </a:xfrm>
              <a:custGeom>
                <a:avLst/>
                <a:gdLst>
                  <a:gd name="T0" fmla="*/ 26 w 94"/>
                  <a:gd name="T1" fmla="*/ 0 h 133"/>
                  <a:gd name="T2" fmla="*/ 40 w 94"/>
                  <a:gd name="T3" fmla="*/ 6 h 133"/>
                  <a:gd name="T4" fmla="*/ 73 w 94"/>
                  <a:gd name="T5" fmla="*/ 92 h 133"/>
                  <a:gd name="T6" fmla="*/ 93 w 94"/>
                  <a:gd name="T7" fmla="*/ 112 h 133"/>
                  <a:gd name="T8" fmla="*/ 73 w 94"/>
                  <a:gd name="T9" fmla="*/ 132 h 133"/>
                  <a:gd name="T10" fmla="*/ 46 w 94"/>
                  <a:gd name="T11" fmla="*/ 132 h 133"/>
                  <a:gd name="T12" fmla="*/ 0 w 94"/>
                  <a:gd name="T13" fmla="*/ 132 h 133"/>
                  <a:gd name="T14" fmla="*/ 6 w 94"/>
                  <a:gd name="T15" fmla="*/ 118 h 133"/>
                  <a:gd name="T16" fmla="*/ 40 w 94"/>
                  <a:gd name="T17" fmla="*/ 85 h 133"/>
                  <a:gd name="T18" fmla="*/ 6 w 94"/>
                  <a:gd name="T19" fmla="*/ 33 h 133"/>
                  <a:gd name="T20" fmla="*/ 13 w 94"/>
                  <a:gd name="T21" fmla="*/ 26 h 133"/>
                  <a:gd name="T22" fmla="*/ 13 w 94"/>
                  <a:gd name="T23" fmla="*/ 6 h 133"/>
                  <a:gd name="T24" fmla="*/ 26 w 94"/>
                  <a:gd name="T25" fmla="*/ 0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33"/>
                  <a:gd name="T41" fmla="*/ 94 w 94"/>
                  <a:gd name="T42" fmla="*/ 133 h 1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33">
                    <a:moveTo>
                      <a:pt x="26" y="0"/>
                    </a:moveTo>
                    <a:lnTo>
                      <a:pt x="40" y="6"/>
                    </a:lnTo>
                    <a:lnTo>
                      <a:pt x="73" y="92"/>
                    </a:lnTo>
                    <a:lnTo>
                      <a:pt x="93" y="112"/>
                    </a:lnTo>
                    <a:lnTo>
                      <a:pt x="73" y="132"/>
                    </a:lnTo>
                    <a:lnTo>
                      <a:pt x="46" y="132"/>
                    </a:lnTo>
                    <a:lnTo>
                      <a:pt x="0" y="132"/>
                    </a:lnTo>
                    <a:lnTo>
                      <a:pt x="6" y="118"/>
                    </a:lnTo>
                    <a:lnTo>
                      <a:pt x="40" y="85"/>
                    </a:lnTo>
                    <a:lnTo>
                      <a:pt x="6" y="33"/>
                    </a:lnTo>
                    <a:lnTo>
                      <a:pt x="13" y="26"/>
                    </a:lnTo>
                    <a:lnTo>
                      <a:pt x="13" y="6"/>
                    </a:lnTo>
                    <a:lnTo>
                      <a:pt x="26"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897" name="Freeform 23"/>
              <p:cNvSpPr>
                <a:spLocks/>
              </p:cNvSpPr>
              <p:nvPr/>
            </p:nvSpPr>
            <p:spPr bwMode="auto">
              <a:xfrm>
                <a:off x="2593" y="1394"/>
                <a:ext cx="294" cy="287"/>
              </a:xfrm>
              <a:custGeom>
                <a:avLst/>
                <a:gdLst>
                  <a:gd name="T0" fmla="*/ 272 w 294"/>
                  <a:gd name="T1" fmla="*/ 0 h 287"/>
                  <a:gd name="T2" fmla="*/ 293 w 294"/>
                  <a:gd name="T3" fmla="*/ 40 h 287"/>
                  <a:gd name="T4" fmla="*/ 285 w 294"/>
                  <a:gd name="T5" fmla="*/ 183 h 287"/>
                  <a:gd name="T6" fmla="*/ 209 w 294"/>
                  <a:gd name="T7" fmla="*/ 197 h 287"/>
                  <a:gd name="T8" fmla="*/ 181 w 294"/>
                  <a:gd name="T9" fmla="*/ 183 h 287"/>
                  <a:gd name="T10" fmla="*/ 181 w 294"/>
                  <a:gd name="T11" fmla="*/ 163 h 287"/>
                  <a:gd name="T12" fmla="*/ 237 w 294"/>
                  <a:gd name="T13" fmla="*/ 108 h 287"/>
                  <a:gd name="T14" fmla="*/ 188 w 294"/>
                  <a:gd name="T15" fmla="*/ 122 h 287"/>
                  <a:gd name="T16" fmla="*/ 174 w 294"/>
                  <a:gd name="T17" fmla="*/ 143 h 287"/>
                  <a:gd name="T18" fmla="*/ 139 w 294"/>
                  <a:gd name="T19" fmla="*/ 183 h 287"/>
                  <a:gd name="T20" fmla="*/ 160 w 294"/>
                  <a:gd name="T21" fmla="*/ 211 h 287"/>
                  <a:gd name="T22" fmla="*/ 139 w 294"/>
                  <a:gd name="T23" fmla="*/ 211 h 287"/>
                  <a:gd name="T24" fmla="*/ 146 w 294"/>
                  <a:gd name="T25" fmla="*/ 231 h 287"/>
                  <a:gd name="T26" fmla="*/ 91 w 294"/>
                  <a:gd name="T27" fmla="*/ 286 h 287"/>
                  <a:gd name="T28" fmla="*/ 62 w 294"/>
                  <a:gd name="T29" fmla="*/ 211 h 287"/>
                  <a:gd name="T30" fmla="*/ 14 w 294"/>
                  <a:gd name="T31" fmla="*/ 238 h 287"/>
                  <a:gd name="T32" fmla="*/ 0 w 294"/>
                  <a:gd name="T33" fmla="*/ 211 h 287"/>
                  <a:gd name="T34" fmla="*/ 0 w 294"/>
                  <a:gd name="T35" fmla="*/ 183 h 287"/>
                  <a:gd name="T36" fmla="*/ 0 w 294"/>
                  <a:gd name="T37" fmla="*/ 170 h 287"/>
                  <a:gd name="T38" fmla="*/ 76 w 294"/>
                  <a:gd name="T39" fmla="*/ 129 h 287"/>
                  <a:gd name="T40" fmla="*/ 118 w 294"/>
                  <a:gd name="T41" fmla="*/ 68 h 287"/>
                  <a:gd name="T42" fmla="*/ 201 w 294"/>
                  <a:gd name="T43" fmla="*/ 13 h 287"/>
                  <a:gd name="T44" fmla="*/ 216 w 294"/>
                  <a:gd name="T45" fmla="*/ 27 h 287"/>
                  <a:gd name="T46" fmla="*/ 237 w 294"/>
                  <a:gd name="T47" fmla="*/ 6 h 287"/>
                  <a:gd name="T48" fmla="*/ 272 w 294"/>
                  <a:gd name="T49" fmla="*/ 0 h 2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4"/>
                  <a:gd name="T76" fmla="*/ 0 h 287"/>
                  <a:gd name="T77" fmla="*/ 294 w 294"/>
                  <a:gd name="T78" fmla="*/ 287 h 2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4" h="287">
                    <a:moveTo>
                      <a:pt x="272" y="0"/>
                    </a:moveTo>
                    <a:lnTo>
                      <a:pt x="293" y="40"/>
                    </a:lnTo>
                    <a:lnTo>
                      <a:pt x="285" y="183"/>
                    </a:lnTo>
                    <a:lnTo>
                      <a:pt x="209" y="197"/>
                    </a:lnTo>
                    <a:lnTo>
                      <a:pt x="181" y="183"/>
                    </a:lnTo>
                    <a:lnTo>
                      <a:pt x="181" y="163"/>
                    </a:lnTo>
                    <a:lnTo>
                      <a:pt x="237" y="108"/>
                    </a:lnTo>
                    <a:lnTo>
                      <a:pt x="188" y="122"/>
                    </a:lnTo>
                    <a:lnTo>
                      <a:pt x="174" y="143"/>
                    </a:lnTo>
                    <a:lnTo>
                      <a:pt x="139" y="183"/>
                    </a:lnTo>
                    <a:lnTo>
                      <a:pt x="160" y="211"/>
                    </a:lnTo>
                    <a:lnTo>
                      <a:pt x="139" y="211"/>
                    </a:lnTo>
                    <a:lnTo>
                      <a:pt x="146" y="231"/>
                    </a:lnTo>
                    <a:lnTo>
                      <a:pt x="91" y="286"/>
                    </a:lnTo>
                    <a:lnTo>
                      <a:pt x="62" y="211"/>
                    </a:lnTo>
                    <a:lnTo>
                      <a:pt x="14" y="238"/>
                    </a:lnTo>
                    <a:lnTo>
                      <a:pt x="0" y="211"/>
                    </a:lnTo>
                    <a:lnTo>
                      <a:pt x="0" y="183"/>
                    </a:lnTo>
                    <a:lnTo>
                      <a:pt x="0" y="170"/>
                    </a:lnTo>
                    <a:lnTo>
                      <a:pt x="76" y="129"/>
                    </a:lnTo>
                    <a:lnTo>
                      <a:pt x="118" y="68"/>
                    </a:lnTo>
                    <a:lnTo>
                      <a:pt x="201" y="13"/>
                    </a:lnTo>
                    <a:lnTo>
                      <a:pt x="216" y="27"/>
                    </a:lnTo>
                    <a:lnTo>
                      <a:pt x="237" y="6"/>
                    </a:lnTo>
                    <a:lnTo>
                      <a:pt x="272"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898" name="Freeform 24"/>
              <p:cNvSpPr>
                <a:spLocks/>
              </p:cNvSpPr>
              <p:nvPr/>
            </p:nvSpPr>
            <p:spPr bwMode="auto">
              <a:xfrm>
                <a:off x="2786" y="1283"/>
                <a:ext cx="1996" cy="747"/>
              </a:xfrm>
              <a:custGeom>
                <a:avLst/>
                <a:gdLst>
                  <a:gd name="T0" fmla="*/ 990 w 1996"/>
                  <a:gd name="T1" fmla="*/ 13 h 747"/>
                  <a:gd name="T2" fmla="*/ 1054 w 1996"/>
                  <a:gd name="T3" fmla="*/ 68 h 747"/>
                  <a:gd name="T4" fmla="*/ 1097 w 1996"/>
                  <a:gd name="T5" fmla="*/ 89 h 747"/>
                  <a:gd name="T6" fmla="*/ 1211 w 1996"/>
                  <a:gd name="T7" fmla="*/ 89 h 747"/>
                  <a:gd name="T8" fmla="*/ 1275 w 1996"/>
                  <a:gd name="T9" fmla="*/ 138 h 747"/>
                  <a:gd name="T10" fmla="*/ 1410 w 1996"/>
                  <a:gd name="T11" fmla="*/ 138 h 747"/>
                  <a:gd name="T12" fmla="*/ 1474 w 1996"/>
                  <a:gd name="T13" fmla="*/ 138 h 747"/>
                  <a:gd name="T14" fmla="*/ 1638 w 1996"/>
                  <a:gd name="T15" fmla="*/ 151 h 747"/>
                  <a:gd name="T16" fmla="*/ 1781 w 1996"/>
                  <a:gd name="T17" fmla="*/ 193 h 747"/>
                  <a:gd name="T18" fmla="*/ 1923 w 1996"/>
                  <a:gd name="T19" fmla="*/ 214 h 747"/>
                  <a:gd name="T20" fmla="*/ 1995 w 1996"/>
                  <a:gd name="T21" fmla="*/ 255 h 747"/>
                  <a:gd name="T22" fmla="*/ 1959 w 1996"/>
                  <a:gd name="T23" fmla="*/ 297 h 747"/>
                  <a:gd name="T24" fmla="*/ 1852 w 1996"/>
                  <a:gd name="T25" fmla="*/ 276 h 747"/>
                  <a:gd name="T26" fmla="*/ 1781 w 1996"/>
                  <a:gd name="T27" fmla="*/ 352 h 747"/>
                  <a:gd name="T28" fmla="*/ 1659 w 1996"/>
                  <a:gd name="T29" fmla="*/ 462 h 747"/>
                  <a:gd name="T30" fmla="*/ 1617 w 1996"/>
                  <a:gd name="T31" fmla="*/ 504 h 747"/>
                  <a:gd name="T32" fmla="*/ 1645 w 1996"/>
                  <a:gd name="T33" fmla="*/ 338 h 747"/>
                  <a:gd name="T34" fmla="*/ 1553 w 1996"/>
                  <a:gd name="T35" fmla="*/ 379 h 747"/>
                  <a:gd name="T36" fmla="*/ 1439 w 1996"/>
                  <a:gd name="T37" fmla="*/ 366 h 747"/>
                  <a:gd name="T38" fmla="*/ 1381 w 1996"/>
                  <a:gd name="T39" fmla="*/ 469 h 747"/>
                  <a:gd name="T40" fmla="*/ 1431 w 1996"/>
                  <a:gd name="T41" fmla="*/ 490 h 747"/>
                  <a:gd name="T42" fmla="*/ 1332 w 1996"/>
                  <a:gd name="T43" fmla="*/ 635 h 747"/>
                  <a:gd name="T44" fmla="*/ 1275 w 1996"/>
                  <a:gd name="T45" fmla="*/ 732 h 747"/>
                  <a:gd name="T46" fmla="*/ 1225 w 1996"/>
                  <a:gd name="T47" fmla="*/ 698 h 747"/>
                  <a:gd name="T48" fmla="*/ 1304 w 1996"/>
                  <a:gd name="T49" fmla="*/ 601 h 747"/>
                  <a:gd name="T50" fmla="*/ 1296 w 1996"/>
                  <a:gd name="T51" fmla="*/ 545 h 747"/>
                  <a:gd name="T52" fmla="*/ 1153 w 1996"/>
                  <a:gd name="T53" fmla="*/ 490 h 747"/>
                  <a:gd name="T54" fmla="*/ 1146 w 1996"/>
                  <a:gd name="T55" fmla="*/ 559 h 747"/>
                  <a:gd name="T56" fmla="*/ 1076 w 1996"/>
                  <a:gd name="T57" fmla="*/ 601 h 747"/>
                  <a:gd name="T58" fmla="*/ 897 w 1996"/>
                  <a:gd name="T59" fmla="*/ 635 h 747"/>
                  <a:gd name="T60" fmla="*/ 848 w 1996"/>
                  <a:gd name="T61" fmla="*/ 601 h 747"/>
                  <a:gd name="T62" fmla="*/ 740 w 1996"/>
                  <a:gd name="T63" fmla="*/ 580 h 747"/>
                  <a:gd name="T64" fmla="*/ 705 w 1996"/>
                  <a:gd name="T65" fmla="*/ 601 h 747"/>
                  <a:gd name="T66" fmla="*/ 626 w 1996"/>
                  <a:gd name="T67" fmla="*/ 670 h 747"/>
                  <a:gd name="T68" fmla="*/ 498 w 1996"/>
                  <a:gd name="T69" fmla="*/ 718 h 747"/>
                  <a:gd name="T70" fmla="*/ 398 w 1996"/>
                  <a:gd name="T71" fmla="*/ 711 h 747"/>
                  <a:gd name="T72" fmla="*/ 313 w 1996"/>
                  <a:gd name="T73" fmla="*/ 684 h 747"/>
                  <a:gd name="T74" fmla="*/ 249 w 1996"/>
                  <a:gd name="T75" fmla="*/ 649 h 747"/>
                  <a:gd name="T76" fmla="*/ 149 w 1996"/>
                  <a:gd name="T77" fmla="*/ 587 h 747"/>
                  <a:gd name="T78" fmla="*/ 127 w 1996"/>
                  <a:gd name="T79" fmla="*/ 587 h 747"/>
                  <a:gd name="T80" fmla="*/ 42 w 1996"/>
                  <a:gd name="T81" fmla="*/ 531 h 747"/>
                  <a:gd name="T82" fmla="*/ 14 w 1996"/>
                  <a:gd name="T83" fmla="*/ 420 h 747"/>
                  <a:gd name="T84" fmla="*/ 28 w 1996"/>
                  <a:gd name="T85" fmla="*/ 379 h 747"/>
                  <a:gd name="T86" fmla="*/ 114 w 1996"/>
                  <a:gd name="T87" fmla="*/ 352 h 747"/>
                  <a:gd name="T88" fmla="*/ 92 w 1996"/>
                  <a:gd name="T89" fmla="*/ 297 h 747"/>
                  <a:gd name="T90" fmla="*/ 185 w 1996"/>
                  <a:gd name="T91" fmla="*/ 214 h 747"/>
                  <a:gd name="T92" fmla="*/ 206 w 1996"/>
                  <a:gd name="T93" fmla="*/ 255 h 747"/>
                  <a:gd name="T94" fmla="*/ 185 w 1996"/>
                  <a:gd name="T95" fmla="*/ 297 h 747"/>
                  <a:gd name="T96" fmla="*/ 199 w 1996"/>
                  <a:gd name="T97" fmla="*/ 255 h 747"/>
                  <a:gd name="T98" fmla="*/ 277 w 1996"/>
                  <a:gd name="T99" fmla="*/ 248 h 747"/>
                  <a:gd name="T100" fmla="*/ 299 w 1996"/>
                  <a:gd name="T101" fmla="*/ 241 h 747"/>
                  <a:gd name="T102" fmla="*/ 427 w 1996"/>
                  <a:gd name="T103" fmla="*/ 193 h 747"/>
                  <a:gd name="T104" fmla="*/ 470 w 1996"/>
                  <a:gd name="T105" fmla="*/ 193 h 747"/>
                  <a:gd name="T106" fmla="*/ 548 w 1996"/>
                  <a:gd name="T107" fmla="*/ 179 h 747"/>
                  <a:gd name="T108" fmla="*/ 584 w 1996"/>
                  <a:gd name="T109" fmla="*/ 110 h 747"/>
                  <a:gd name="T110" fmla="*/ 613 w 1996"/>
                  <a:gd name="T111" fmla="*/ 214 h 747"/>
                  <a:gd name="T112" fmla="*/ 598 w 1996"/>
                  <a:gd name="T113" fmla="*/ 248 h 747"/>
                  <a:gd name="T114" fmla="*/ 648 w 1996"/>
                  <a:gd name="T115" fmla="*/ 193 h 747"/>
                  <a:gd name="T116" fmla="*/ 655 w 1996"/>
                  <a:gd name="T117" fmla="*/ 144 h 747"/>
                  <a:gd name="T118" fmla="*/ 705 w 1996"/>
                  <a:gd name="T119" fmla="*/ 89 h 747"/>
                  <a:gd name="T120" fmla="*/ 769 w 1996"/>
                  <a:gd name="T121" fmla="*/ 75 h 747"/>
                  <a:gd name="T122" fmla="*/ 862 w 1996"/>
                  <a:gd name="T123" fmla="*/ 27 h 747"/>
                  <a:gd name="T124" fmla="*/ 968 w 1996"/>
                  <a:gd name="T125" fmla="*/ 6 h 7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96"/>
                  <a:gd name="T190" fmla="*/ 0 h 747"/>
                  <a:gd name="T191" fmla="*/ 1996 w 1996"/>
                  <a:gd name="T192" fmla="*/ 747 h 74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96" h="747">
                    <a:moveTo>
                      <a:pt x="990" y="0"/>
                    </a:moveTo>
                    <a:lnTo>
                      <a:pt x="1004" y="6"/>
                    </a:lnTo>
                    <a:lnTo>
                      <a:pt x="990" y="13"/>
                    </a:lnTo>
                    <a:lnTo>
                      <a:pt x="1083" y="27"/>
                    </a:lnTo>
                    <a:lnTo>
                      <a:pt x="1076" y="68"/>
                    </a:lnTo>
                    <a:lnTo>
                      <a:pt x="1054" y="68"/>
                    </a:lnTo>
                    <a:lnTo>
                      <a:pt x="1040" y="110"/>
                    </a:lnTo>
                    <a:lnTo>
                      <a:pt x="1076" y="82"/>
                    </a:lnTo>
                    <a:lnTo>
                      <a:pt x="1097" y="89"/>
                    </a:lnTo>
                    <a:lnTo>
                      <a:pt x="1139" y="89"/>
                    </a:lnTo>
                    <a:lnTo>
                      <a:pt x="1218" y="110"/>
                    </a:lnTo>
                    <a:lnTo>
                      <a:pt x="1211" y="89"/>
                    </a:lnTo>
                    <a:lnTo>
                      <a:pt x="1304" y="117"/>
                    </a:lnTo>
                    <a:lnTo>
                      <a:pt x="1289" y="124"/>
                    </a:lnTo>
                    <a:lnTo>
                      <a:pt x="1275" y="138"/>
                    </a:lnTo>
                    <a:lnTo>
                      <a:pt x="1318" y="144"/>
                    </a:lnTo>
                    <a:lnTo>
                      <a:pt x="1332" y="138"/>
                    </a:lnTo>
                    <a:lnTo>
                      <a:pt x="1410" y="138"/>
                    </a:lnTo>
                    <a:lnTo>
                      <a:pt x="1410" y="117"/>
                    </a:lnTo>
                    <a:lnTo>
                      <a:pt x="1503" y="117"/>
                    </a:lnTo>
                    <a:lnTo>
                      <a:pt x="1474" y="138"/>
                    </a:lnTo>
                    <a:lnTo>
                      <a:pt x="1532" y="138"/>
                    </a:lnTo>
                    <a:lnTo>
                      <a:pt x="1574" y="151"/>
                    </a:lnTo>
                    <a:lnTo>
                      <a:pt x="1638" y="151"/>
                    </a:lnTo>
                    <a:lnTo>
                      <a:pt x="1674" y="186"/>
                    </a:lnTo>
                    <a:lnTo>
                      <a:pt x="1745" y="179"/>
                    </a:lnTo>
                    <a:lnTo>
                      <a:pt x="1781" y="193"/>
                    </a:lnTo>
                    <a:lnTo>
                      <a:pt x="1802" y="193"/>
                    </a:lnTo>
                    <a:lnTo>
                      <a:pt x="1795" y="172"/>
                    </a:lnTo>
                    <a:lnTo>
                      <a:pt x="1923" y="214"/>
                    </a:lnTo>
                    <a:lnTo>
                      <a:pt x="1952" y="241"/>
                    </a:lnTo>
                    <a:lnTo>
                      <a:pt x="1966" y="234"/>
                    </a:lnTo>
                    <a:lnTo>
                      <a:pt x="1995" y="255"/>
                    </a:lnTo>
                    <a:lnTo>
                      <a:pt x="1973" y="255"/>
                    </a:lnTo>
                    <a:lnTo>
                      <a:pt x="1966" y="255"/>
                    </a:lnTo>
                    <a:lnTo>
                      <a:pt x="1959" y="297"/>
                    </a:lnTo>
                    <a:lnTo>
                      <a:pt x="1880" y="255"/>
                    </a:lnTo>
                    <a:lnTo>
                      <a:pt x="1860" y="269"/>
                    </a:lnTo>
                    <a:lnTo>
                      <a:pt x="1852" y="276"/>
                    </a:lnTo>
                    <a:lnTo>
                      <a:pt x="1880" y="311"/>
                    </a:lnTo>
                    <a:lnTo>
                      <a:pt x="1852" y="311"/>
                    </a:lnTo>
                    <a:lnTo>
                      <a:pt x="1781" y="352"/>
                    </a:lnTo>
                    <a:lnTo>
                      <a:pt x="1695" y="366"/>
                    </a:lnTo>
                    <a:lnTo>
                      <a:pt x="1674" y="462"/>
                    </a:lnTo>
                    <a:lnTo>
                      <a:pt x="1659" y="462"/>
                    </a:lnTo>
                    <a:lnTo>
                      <a:pt x="1659" y="476"/>
                    </a:lnTo>
                    <a:lnTo>
                      <a:pt x="1638" y="476"/>
                    </a:lnTo>
                    <a:lnTo>
                      <a:pt x="1617" y="504"/>
                    </a:lnTo>
                    <a:lnTo>
                      <a:pt x="1603" y="414"/>
                    </a:lnTo>
                    <a:lnTo>
                      <a:pt x="1717" y="304"/>
                    </a:lnTo>
                    <a:lnTo>
                      <a:pt x="1645" y="338"/>
                    </a:lnTo>
                    <a:lnTo>
                      <a:pt x="1659" y="325"/>
                    </a:lnTo>
                    <a:lnTo>
                      <a:pt x="1589" y="352"/>
                    </a:lnTo>
                    <a:lnTo>
                      <a:pt x="1553" y="379"/>
                    </a:lnTo>
                    <a:lnTo>
                      <a:pt x="1539" y="352"/>
                    </a:lnTo>
                    <a:lnTo>
                      <a:pt x="1524" y="373"/>
                    </a:lnTo>
                    <a:lnTo>
                      <a:pt x="1439" y="366"/>
                    </a:lnTo>
                    <a:lnTo>
                      <a:pt x="1410" y="407"/>
                    </a:lnTo>
                    <a:lnTo>
                      <a:pt x="1368" y="441"/>
                    </a:lnTo>
                    <a:lnTo>
                      <a:pt x="1381" y="469"/>
                    </a:lnTo>
                    <a:lnTo>
                      <a:pt x="1410" y="441"/>
                    </a:lnTo>
                    <a:lnTo>
                      <a:pt x="1431" y="469"/>
                    </a:lnTo>
                    <a:lnTo>
                      <a:pt x="1431" y="490"/>
                    </a:lnTo>
                    <a:lnTo>
                      <a:pt x="1388" y="580"/>
                    </a:lnTo>
                    <a:lnTo>
                      <a:pt x="1381" y="601"/>
                    </a:lnTo>
                    <a:lnTo>
                      <a:pt x="1332" y="635"/>
                    </a:lnTo>
                    <a:lnTo>
                      <a:pt x="1296" y="642"/>
                    </a:lnTo>
                    <a:lnTo>
                      <a:pt x="1275" y="711"/>
                    </a:lnTo>
                    <a:lnTo>
                      <a:pt x="1275" y="732"/>
                    </a:lnTo>
                    <a:lnTo>
                      <a:pt x="1246" y="746"/>
                    </a:lnTo>
                    <a:lnTo>
                      <a:pt x="1246" y="711"/>
                    </a:lnTo>
                    <a:lnTo>
                      <a:pt x="1225" y="698"/>
                    </a:lnTo>
                    <a:lnTo>
                      <a:pt x="1246" y="649"/>
                    </a:lnTo>
                    <a:lnTo>
                      <a:pt x="1296" y="614"/>
                    </a:lnTo>
                    <a:lnTo>
                      <a:pt x="1304" y="601"/>
                    </a:lnTo>
                    <a:lnTo>
                      <a:pt x="1318" y="601"/>
                    </a:lnTo>
                    <a:lnTo>
                      <a:pt x="1339" y="545"/>
                    </a:lnTo>
                    <a:lnTo>
                      <a:pt x="1296" y="545"/>
                    </a:lnTo>
                    <a:lnTo>
                      <a:pt x="1225" y="476"/>
                    </a:lnTo>
                    <a:lnTo>
                      <a:pt x="1189" y="476"/>
                    </a:lnTo>
                    <a:lnTo>
                      <a:pt x="1153" y="490"/>
                    </a:lnTo>
                    <a:lnTo>
                      <a:pt x="1132" y="545"/>
                    </a:lnTo>
                    <a:lnTo>
                      <a:pt x="1132" y="559"/>
                    </a:lnTo>
                    <a:lnTo>
                      <a:pt x="1146" y="559"/>
                    </a:lnTo>
                    <a:lnTo>
                      <a:pt x="1146" y="573"/>
                    </a:lnTo>
                    <a:lnTo>
                      <a:pt x="1132" y="573"/>
                    </a:lnTo>
                    <a:lnTo>
                      <a:pt x="1076" y="601"/>
                    </a:lnTo>
                    <a:lnTo>
                      <a:pt x="1054" y="642"/>
                    </a:lnTo>
                    <a:lnTo>
                      <a:pt x="961" y="649"/>
                    </a:lnTo>
                    <a:lnTo>
                      <a:pt x="897" y="635"/>
                    </a:lnTo>
                    <a:lnTo>
                      <a:pt x="875" y="642"/>
                    </a:lnTo>
                    <a:lnTo>
                      <a:pt x="862" y="628"/>
                    </a:lnTo>
                    <a:lnTo>
                      <a:pt x="848" y="601"/>
                    </a:lnTo>
                    <a:lnTo>
                      <a:pt x="791" y="538"/>
                    </a:lnTo>
                    <a:lnTo>
                      <a:pt x="769" y="559"/>
                    </a:lnTo>
                    <a:lnTo>
                      <a:pt x="740" y="580"/>
                    </a:lnTo>
                    <a:lnTo>
                      <a:pt x="726" y="580"/>
                    </a:lnTo>
                    <a:lnTo>
                      <a:pt x="719" y="601"/>
                    </a:lnTo>
                    <a:lnTo>
                      <a:pt x="705" y="601"/>
                    </a:lnTo>
                    <a:lnTo>
                      <a:pt x="705" y="635"/>
                    </a:lnTo>
                    <a:lnTo>
                      <a:pt x="655" y="656"/>
                    </a:lnTo>
                    <a:lnTo>
                      <a:pt x="626" y="670"/>
                    </a:lnTo>
                    <a:lnTo>
                      <a:pt x="606" y="711"/>
                    </a:lnTo>
                    <a:lnTo>
                      <a:pt x="577" y="711"/>
                    </a:lnTo>
                    <a:lnTo>
                      <a:pt x="498" y="718"/>
                    </a:lnTo>
                    <a:lnTo>
                      <a:pt x="484" y="732"/>
                    </a:lnTo>
                    <a:lnTo>
                      <a:pt x="427" y="711"/>
                    </a:lnTo>
                    <a:lnTo>
                      <a:pt x="398" y="711"/>
                    </a:lnTo>
                    <a:lnTo>
                      <a:pt x="349" y="711"/>
                    </a:lnTo>
                    <a:lnTo>
                      <a:pt x="320" y="704"/>
                    </a:lnTo>
                    <a:lnTo>
                      <a:pt x="313" y="684"/>
                    </a:lnTo>
                    <a:lnTo>
                      <a:pt x="299" y="684"/>
                    </a:lnTo>
                    <a:lnTo>
                      <a:pt x="270" y="677"/>
                    </a:lnTo>
                    <a:lnTo>
                      <a:pt x="249" y="649"/>
                    </a:lnTo>
                    <a:lnTo>
                      <a:pt x="177" y="601"/>
                    </a:lnTo>
                    <a:lnTo>
                      <a:pt x="206" y="559"/>
                    </a:lnTo>
                    <a:lnTo>
                      <a:pt x="149" y="587"/>
                    </a:lnTo>
                    <a:lnTo>
                      <a:pt x="163" y="601"/>
                    </a:lnTo>
                    <a:lnTo>
                      <a:pt x="127" y="601"/>
                    </a:lnTo>
                    <a:lnTo>
                      <a:pt x="127" y="587"/>
                    </a:lnTo>
                    <a:lnTo>
                      <a:pt x="100" y="587"/>
                    </a:lnTo>
                    <a:lnTo>
                      <a:pt x="107" y="545"/>
                    </a:lnTo>
                    <a:lnTo>
                      <a:pt x="42" y="531"/>
                    </a:lnTo>
                    <a:lnTo>
                      <a:pt x="42" y="441"/>
                    </a:lnTo>
                    <a:lnTo>
                      <a:pt x="0" y="420"/>
                    </a:lnTo>
                    <a:lnTo>
                      <a:pt x="14" y="420"/>
                    </a:lnTo>
                    <a:lnTo>
                      <a:pt x="14" y="407"/>
                    </a:lnTo>
                    <a:lnTo>
                      <a:pt x="42" y="400"/>
                    </a:lnTo>
                    <a:lnTo>
                      <a:pt x="28" y="379"/>
                    </a:lnTo>
                    <a:lnTo>
                      <a:pt x="42" y="366"/>
                    </a:lnTo>
                    <a:lnTo>
                      <a:pt x="64" y="366"/>
                    </a:lnTo>
                    <a:lnTo>
                      <a:pt x="114" y="352"/>
                    </a:lnTo>
                    <a:lnTo>
                      <a:pt x="134" y="345"/>
                    </a:lnTo>
                    <a:lnTo>
                      <a:pt x="114" y="304"/>
                    </a:lnTo>
                    <a:lnTo>
                      <a:pt x="92" y="297"/>
                    </a:lnTo>
                    <a:lnTo>
                      <a:pt x="92" y="255"/>
                    </a:lnTo>
                    <a:lnTo>
                      <a:pt x="100" y="151"/>
                    </a:lnTo>
                    <a:lnTo>
                      <a:pt x="185" y="214"/>
                    </a:lnTo>
                    <a:lnTo>
                      <a:pt x="213" y="214"/>
                    </a:lnTo>
                    <a:lnTo>
                      <a:pt x="227" y="241"/>
                    </a:lnTo>
                    <a:lnTo>
                      <a:pt x="206" y="255"/>
                    </a:lnTo>
                    <a:lnTo>
                      <a:pt x="163" y="255"/>
                    </a:lnTo>
                    <a:lnTo>
                      <a:pt x="127" y="241"/>
                    </a:lnTo>
                    <a:lnTo>
                      <a:pt x="185" y="297"/>
                    </a:lnTo>
                    <a:lnTo>
                      <a:pt x="199" y="297"/>
                    </a:lnTo>
                    <a:lnTo>
                      <a:pt x="177" y="269"/>
                    </a:lnTo>
                    <a:lnTo>
                      <a:pt x="199" y="255"/>
                    </a:lnTo>
                    <a:lnTo>
                      <a:pt x="220" y="269"/>
                    </a:lnTo>
                    <a:lnTo>
                      <a:pt x="227" y="255"/>
                    </a:lnTo>
                    <a:lnTo>
                      <a:pt x="277" y="248"/>
                    </a:lnTo>
                    <a:lnTo>
                      <a:pt x="277" y="193"/>
                    </a:lnTo>
                    <a:lnTo>
                      <a:pt x="299" y="214"/>
                    </a:lnTo>
                    <a:lnTo>
                      <a:pt x="299" y="241"/>
                    </a:lnTo>
                    <a:lnTo>
                      <a:pt x="320" y="234"/>
                    </a:lnTo>
                    <a:lnTo>
                      <a:pt x="356" y="193"/>
                    </a:lnTo>
                    <a:lnTo>
                      <a:pt x="427" y="193"/>
                    </a:lnTo>
                    <a:lnTo>
                      <a:pt x="448" y="193"/>
                    </a:lnTo>
                    <a:lnTo>
                      <a:pt x="462" y="207"/>
                    </a:lnTo>
                    <a:lnTo>
                      <a:pt x="470" y="193"/>
                    </a:lnTo>
                    <a:lnTo>
                      <a:pt x="484" y="179"/>
                    </a:lnTo>
                    <a:lnTo>
                      <a:pt x="548" y="193"/>
                    </a:lnTo>
                    <a:lnTo>
                      <a:pt x="548" y="179"/>
                    </a:lnTo>
                    <a:lnTo>
                      <a:pt x="548" y="151"/>
                    </a:lnTo>
                    <a:lnTo>
                      <a:pt x="555" y="138"/>
                    </a:lnTo>
                    <a:lnTo>
                      <a:pt x="584" y="110"/>
                    </a:lnTo>
                    <a:lnTo>
                      <a:pt x="606" y="124"/>
                    </a:lnTo>
                    <a:lnTo>
                      <a:pt x="598" y="144"/>
                    </a:lnTo>
                    <a:lnTo>
                      <a:pt x="613" y="214"/>
                    </a:lnTo>
                    <a:lnTo>
                      <a:pt x="598" y="241"/>
                    </a:lnTo>
                    <a:lnTo>
                      <a:pt x="577" y="248"/>
                    </a:lnTo>
                    <a:lnTo>
                      <a:pt x="598" y="248"/>
                    </a:lnTo>
                    <a:lnTo>
                      <a:pt x="648" y="193"/>
                    </a:lnTo>
                    <a:lnTo>
                      <a:pt x="669" y="221"/>
                    </a:lnTo>
                    <a:lnTo>
                      <a:pt x="648" y="193"/>
                    </a:lnTo>
                    <a:lnTo>
                      <a:pt x="613" y="179"/>
                    </a:lnTo>
                    <a:lnTo>
                      <a:pt x="640" y="117"/>
                    </a:lnTo>
                    <a:lnTo>
                      <a:pt x="655" y="144"/>
                    </a:lnTo>
                    <a:lnTo>
                      <a:pt x="683" y="124"/>
                    </a:lnTo>
                    <a:lnTo>
                      <a:pt x="726" y="138"/>
                    </a:lnTo>
                    <a:lnTo>
                      <a:pt x="705" y="89"/>
                    </a:lnTo>
                    <a:lnTo>
                      <a:pt x="769" y="82"/>
                    </a:lnTo>
                    <a:lnTo>
                      <a:pt x="755" y="68"/>
                    </a:lnTo>
                    <a:lnTo>
                      <a:pt x="769" y="75"/>
                    </a:lnTo>
                    <a:lnTo>
                      <a:pt x="798" y="54"/>
                    </a:lnTo>
                    <a:lnTo>
                      <a:pt x="848" y="27"/>
                    </a:lnTo>
                    <a:lnTo>
                      <a:pt x="862" y="27"/>
                    </a:lnTo>
                    <a:lnTo>
                      <a:pt x="933" y="27"/>
                    </a:lnTo>
                    <a:lnTo>
                      <a:pt x="961" y="20"/>
                    </a:lnTo>
                    <a:lnTo>
                      <a:pt x="968" y="6"/>
                    </a:lnTo>
                    <a:lnTo>
                      <a:pt x="990"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899" name="Freeform 25"/>
              <p:cNvSpPr>
                <a:spLocks/>
              </p:cNvSpPr>
              <p:nvPr/>
            </p:nvSpPr>
            <p:spPr bwMode="auto">
              <a:xfrm>
                <a:off x="3230" y="1304"/>
                <a:ext cx="150" cy="85"/>
              </a:xfrm>
              <a:custGeom>
                <a:avLst/>
                <a:gdLst>
                  <a:gd name="T0" fmla="*/ 135 w 150"/>
                  <a:gd name="T1" fmla="*/ 0 h 85"/>
                  <a:gd name="T2" fmla="*/ 149 w 150"/>
                  <a:gd name="T3" fmla="*/ 0 h 85"/>
                  <a:gd name="T4" fmla="*/ 149 w 150"/>
                  <a:gd name="T5" fmla="*/ 26 h 85"/>
                  <a:gd name="T6" fmla="*/ 74 w 150"/>
                  <a:gd name="T7" fmla="*/ 45 h 85"/>
                  <a:gd name="T8" fmla="*/ 67 w 150"/>
                  <a:gd name="T9" fmla="*/ 51 h 85"/>
                  <a:gd name="T10" fmla="*/ 0 w 150"/>
                  <a:gd name="T11" fmla="*/ 84 h 85"/>
                  <a:gd name="T12" fmla="*/ 0 w 150"/>
                  <a:gd name="T13" fmla="*/ 64 h 85"/>
                  <a:gd name="T14" fmla="*/ 74 w 150"/>
                  <a:gd name="T15" fmla="*/ 6 h 85"/>
                  <a:gd name="T16" fmla="*/ 128 w 150"/>
                  <a:gd name="T17" fmla="*/ 6 h 85"/>
                  <a:gd name="T18" fmla="*/ 135 w 150"/>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0"/>
                  <a:gd name="T31" fmla="*/ 0 h 85"/>
                  <a:gd name="T32" fmla="*/ 150 w 150"/>
                  <a:gd name="T33" fmla="*/ 85 h 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0" h="85">
                    <a:moveTo>
                      <a:pt x="135" y="0"/>
                    </a:moveTo>
                    <a:lnTo>
                      <a:pt x="149" y="0"/>
                    </a:lnTo>
                    <a:lnTo>
                      <a:pt x="149" y="26"/>
                    </a:lnTo>
                    <a:lnTo>
                      <a:pt x="74" y="45"/>
                    </a:lnTo>
                    <a:lnTo>
                      <a:pt x="67" y="51"/>
                    </a:lnTo>
                    <a:lnTo>
                      <a:pt x="0" y="84"/>
                    </a:lnTo>
                    <a:lnTo>
                      <a:pt x="0" y="64"/>
                    </a:lnTo>
                    <a:lnTo>
                      <a:pt x="74" y="6"/>
                    </a:lnTo>
                    <a:lnTo>
                      <a:pt x="128" y="6"/>
                    </a:lnTo>
                    <a:lnTo>
                      <a:pt x="135"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00" name="Freeform 26"/>
              <p:cNvSpPr>
                <a:spLocks/>
              </p:cNvSpPr>
              <p:nvPr/>
            </p:nvSpPr>
            <p:spPr bwMode="auto">
              <a:xfrm>
                <a:off x="3186" y="1408"/>
                <a:ext cx="66" cy="50"/>
              </a:xfrm>
              <a:custGeom>
                <a:avLst/>
                <a:gdLst>
                  <a:gd name="T0" fmla="*/ 38 w 66"/>
                  <a:gd name="T1" fmla="*/ 0 h 50"/>
                  <a:gd name="T2" fmla="*/ 65 w 66"/>
                  <a:gd name="T3" fmla="*/ 12 h 50"/>
                  <a:gd name="T4" fmla="*/ 58 w 66"/>
                  <a:gd name="T5" fmla="*/ 24 h 50"/>
                  <a:gd name="T6" fmla="*/ 65 w 66"/>
                  <a:gd name="T7" fmla="*/ 49 h 50"/>
                  <a:gd name="T8" fmla="*/ 38 w 66"/>
                  <a:gd name="T9" fmla="*/ 49 h 50"/>
                  <a:gd name="T10" fmla="*/ 26 w 66"/>
                  <a:gd name="T11" fmla="*/ 36 h 50"/>
                  <a:gd name="T12" fmla="*/ 0 w 66"/>
                  <a:gd name="T13" fmla="*/ 18 h 50"/>
                  <a:gd name="T14" fmla="*/ 38 w 66"/>
                  <a:gd name="T15" fmla="*/ 0 h 50"/>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50"/>
                  <a:gd name="T26" fmla="*/ 66 w 66"/>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50">
                    <a:moveTo>
                      <a:pt x="38" y="0"/>
                    </a:moveTo>
                    <a:lnTo>
                      <a:pt x="65" y="12"/>
                    </a:lnTo>
                    <a:lnTo>
                      <a:pt x="58" y="24"/>
                    </a:lnTo>
                    <a:lnTo>
                      <a:pt x="65" y="49"/>
                    </a:lnTo>
                    <a:lnTo>
                      <a:pt x="38" y="49"/>
                    </a:lnTo>
                    <a:lnTo>
                      <a:pt x="26" y="36"/>
                    </a:lnTo>
                    <a:lnTo>
                      <a:pt x="0" y="18"/>
                    </a:lnTo>
                    <a:lnTo>
                      <a:pt x="38"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01" name="Freeform 27"/>
              <p:cNvSpPr>
                <a:spLocks/>
              </p:cNvSpPr>
              <p:nvPr/>
            </p:nvSpPr>
            <p:spPr bwMode="auto">
              <a:xfrm>
                <a:off x="3874" y="2406"/>
                <a:ext cx="108" cy="112"/>
              </a:xfrm>
              <a:custGeom>
                <a:avLst/>
                <a:gdLst>
                  <a:gd name="T0" fmla="*/ 87 w 108"/>
                  <a:gd name="T1" fmla="*/ 0 h 112"/>
                  <a:gd name="T2" fmla="*/ 107 w 108"/>
                  <a:gd name="T3" fmla="*/ 19 h 112"/>
                  <a:gd name="T4" fmla="*/ 100 w 108"/>
                  <a:gd name="T5" fmla="*/ 26 h 112"/>
                  <a:gd name="T6" fmla="*/ 107 w 108"/>
                  <a:gd name="T7" fmla="*/ 52 h 112"/>
                  <a:gd name="T8" fmla="*/ 100 w 108"/>
                  <a:gd name="T9" fmla="*/ 71 h 112"/>
                  <a:gd name="T10" fmla="*/ 80 w 108"/>
                  <a:gd name="T11" fmla="*/ 111 h 112"/>
                  <a:gd name="T12" fmla="*/ 60 w 108"/>
                  <a:gd name="T13" fmla="*/ 111 h 112"/>
                  <a:gd name="T14" fmla="*/ 13 w 108"/>
                  <a:gd name="T15" fmla="*/ 84 h 112"/>
                  <a:gd name="T16" fmla="*/ 13 w 108"/>
                  <a:gd name="T17" fmla="*/ 71 h 112"/>
                  <a:gd name="T18" fmla="*/ 0 w 108"/>
                  <a:gd name="T19" fmla="*/ 52 h 112"/>
                  <a:gd name="T20" fmla="*/ 60 w 108"/>
                  <a:gd name="T21" fmla="*/ 19 h 112"/>
                  <a:gd name="T22" fmla="*/ 87 w 108"/>
                  <a:gd name="T23" fmla="*/ 0 h 1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8"/>
                  <a:gd name="T37" fmla="*/ 0 h 112"/>
                  <a:gd name="T38" fmla="*/ 108 w 108"/>
                  <a:gd name="T39" fmla="*/ 112 h 1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8" h="112">
                    <a:moveTo>
                      <a:pt x="87" y="0"/>
                    </a:moveTo>
                    <a:lnTo>
                      <a:pt x="107" y="19"/>
                    </a:lnTo>
                    <a:lnTo>
                      <a:pt x="100" y="26"/>
                    </a:lnTo>
                    <a:lnTo>
                      <a:pt x="107" y="52"/>
                    </a:lnTo>
                    <a:lnTo>
                      <a:pt x="100" y="71"/>
                    </a:lnTo>
                    <a:lnTo>
                      <a:pt x="80" y="111"/>
                    </a:lnTo>
                    <a:lnTo>
                      <a:pt x="60" y="111"/>
                    </a:lnTo>
                    <a:lnTo>
                      <a:pt x="13" y="84"/>
                    </a:lnTo>
                    <a:lnTo>
                      <a:pt x="13" y="71"/>
                    </a:lnTo>
                    <a:lnTo>
                      <a:pt x="0" y="52"/>
                    </a:lnTo>
                    <a:lnTo>
                      <a:pt x="60" y="19"/>
                    </a:lnTo>
                    <a:lnTo>
                      <a:pt x="87"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02" name="Freeform 28"/>
              <p:cNvSpPr>
                <a:spLocks/>
              </p:cNvSpPr>
              <p:nvPr/>
            </p:nvSpPr>
            <p:spPr bwMode="auto">
              <a:xfrm>
                <a:off x="4002" y="2245"/>
                <a:ext cx="50" cy="64"/>
              </a:xfrm>
              <a:custGeom>
                <a:avLst/>
                <a:gdLst>
                  <a:gd name="T0" fmla="*/ 6 w 50"/>
                  <a:gd name="T1" fmla="*/ 0 h 64"/>
                  <a:gd name="T2" fmla="*/ 30 w 50"/>
                  <a:gd name="T3" fmla="*/ 12 h 64"/>
                  <a:gd name="T4" fmla="*/ 30 w 50"/>
                  <a:gd name="T5" fmla="*/ 43 h 64"/>
                  <a:gd name="T6" fmla="*/ 49 w 50"/>
                  <a:gd name="T7" fmla="*/ 63 h 64"/>
                  <a:gd name="T8" fmla="*/ 0 w 50"/>
                  <a:gd name="T9" fmla="*/ 43 h 64"/>
                  <a:gd name="T10" fmla="*/ 6 w 50"/>
                  <a:gd name="T11" fmla="*/ 0 h 64"/>
                  <a:gd name="T12" fmla="*/ 0 60000 65536"/>
                  <a:gd name="T13" fmla="*/ 0 60000 65536"/>
                  <a:gd name="T14" fmla="*/ 0 60000 65536"/>
                  <a:gd name="T15" fmla="*/ 0 60000 65536"/>
                  <a:gd name="T16" fmla="*/ 0 60000 65536"/>
                  <a:gd name="T17" fmla="*/ 0 60000 65536"/>
                  <a:gd name="T18" fmla="*/ 0 w 50"/>
                  <a:gd name="T19" fmla="*/ 0 h 64"/>
                  <a:gd name="T20" fmla="*/ 50 w 50"/>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50" h="64">
                    <a:moveTo>
                      <a:pt x="6" y="0"/>
                    </a:moveTo>
                    <a:lnTo>
                      <a:pt x="30" y="12"/>
                    </a:lnTo>
                    <a:lnTo>
                      <a:pt x="30" y="43"/>
                    </a:lnTo>
                    <a:lnTo>
                      <a:pt x="49" y="63"/>
                    </a:lnTo>
                    <a:lnTo>
                      <a:pt x="0" y="43"/>
                    </a:lnTo>
                    <a:lnTo>
                      <a:pt x="6"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03" name="Freeform 29"/>
              <p:cNvSpPr>
                <a:spLocks/>
              </p:cNvSpPr>
              <p:nvPr/>
            </p:nvSpPr>
            <p:spPr bwMode="auto">
              <a:xfrm>
                <a:off x="4160" y="1959"/>
                <a:ext cx="108" cy="92"/>
              </a:xfrm>
              <a:custGeom>
                <a:avLst/>
                <a:gdLst>
                  <a:gd name="T0" fmla="*/ 100 w 108"/>
                  <a:gd name="T1" fmla="*/ 0 h 92"/>
                  <a:gd name="T2" fmla="*/ 107 w 108"/>
                  <a:gd name="T3" fmla="*/ 32 h 92"/>
                  <a:gd name="T4" fmla="*/ 80 w 108"/>
                  <a:gd name="T5" fmla="*/ 84 h 92"/>
                  <a:gd name="T6" fmla="*/ 47 w 108"/>
                  <a:gd name="T7" fmla="*/ 84 h 92"/>
                  <a:gd name="T8" fmla="*/ 40 w 108"/>
                  <a:gd name="T9" fmla="*/ 91 h 92"/>
                  <a:gd name="T10" fmla="*/ 0 w 108"/>
                  <a:gd name="T11" fmla="*/ 84 h 92"/>
                  <a:gd name="T12" fmla="*/ 80 w 108"/>
                  <a:gd name="T13" fmla="*/ 45 h 92"/>
                  <a:gd name="T14" fmla="*/ 87 w 108"/>
                  <a:gd name="T15" fmla="*/ 32 h 92"/>
                  <a:gd name="T16" fmla="*/ 87 w 108"/>
                  <a:gd name="T17" fmla="*/ 6 h 92"/>
                  <a:gd name="T18" fmla="*/ 93 w 108"/>
                  <a:gd name="T19" fmla="*/ 6 h 92"/>
                  <a:gd name="T20" fmla="*/ 100 w 108"/>
                  <a:gd name="T21" fmla="*/ 6 h 92"/>
                  <a:gd name="T22" fmla="*/ 100 w 108"/>
                  <a:gd name="T23" fmla="*/ 0 h 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8"/>
                  <a:gd name="T37" fmla="*/ 0 h 92"/>
                  <a:gd name="T38" fmla="*/ 108 w 108"/>
                  <a:gd name="T39" fmla="*/ 92 h 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8" h="92">
                    <a:moveTo>
                      <a:pt x="100" y="0"/>
                    </a:moveTo>
                    <a:lnTo>
                      <a:pt x="107" y="32"/>
                    </a:lnTo>
                    <a:lnTo>
                      <a:pt x="80" y="84"/>
                    </a:lnTo>
                    <a:lnTo>
                      <a:pt x="47" y="84"/>
                    </a:lnTo>
                    <a:lnTo>
                      <a:pt x="40" y="91"/>
                    </a:lnTo>
                    <a:lnTo>
                      <a:pt x="0" y="84"/>
                    </a:lnTo>
                    <a:lnTo>
                      <a:pt x="80" y="45"/>
                    </a:lnTo>
                    <a:lnTo>
                      <a:pt x="87" y="32"/>
                    </a:lnTo>
                    <a:lnTo>
                      <a:pt x="87" y="6"/>
                    </a:lnTo>
                    <a:lnTo>
                      <a:pt x="93" y="6"/>
                    </a:lnTo>
                    <a:lnTo>
                      <a:pt x="100" y="6"/>
                    </a:lnTo>
                    <a:lnTo>
                      <a:pt x="100"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04" name="Freeform 30"/>
              <p:cNvSpPr>
                <a:spLocks/>
              </p:cNvSpPr>
              <p:nvPr/>
            </p:nvSpPr>
            <p:spPr bwMode="auto">
              <a:xfrm>
                <a:off x="4251" y="1897"/>
                <a:ext cx="59" cy="42"/>
              </a:xfrm>
              <a:custGeom>
                <a:avLst/>
                <a:gdLst>
                  <a:gd name="T0" fmla="*/ 12 w 59"/>
                  <a:gd name="T1" fmla="*/ 0 h 42"/>
                  <a:gd name="T2" fmla="*/ 58 w 59"/>
                  <a:gd name="T3" fmla="*/ 29 h 42"/>
                  <a:gd name="T4" fmla="*/ 25 w 59"/>
                  <a:gd name="T5" fmla="*/ 41 h 42"/>
                  <a:gd name="T6" fmla="*/ 12 w 59"/>
                  <a:gd name="T7" fmla="*/ 35 h 42"/>
                  <a:gd name="T8" fmla="*/ 0 w 59"/>
                  <a:gd name="T9" fmla="*/ 35 h 42"/>
                  <a:gd name="T10" fmla="*/ 12 w 59"/>
                  <a:gd name="T11" fmla="*/ 0 h 42"/>
                  <a:gd name="T12" fmla="*/ 0 60000 65536"/>
                  <a:gd name="T13" fmla="*/ 0 60000 65536"/>
                  <a:gd name="T14" fmla="*/ 0 60000 65536"/>
                  <a:gd name="T15" fmla="*/ 0 60000 65536"/>
                  <a:gd name="T16" fmla="*/ 0 60000 65536"/>
                  <a:gd name="T17" fmla="*/ 0 60000 65536"/>
                  <a:gd name="T18" fmla="*/ 0 w 59"/>
                  <a:gd name="T19" fmla="*/ 0 h 42"/>
                  <a:gd name="T20" fmla="*/ 59 w 59"/>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9" h="42">
                    <a:moveTo>
                      <a:pt x="12" y="0"/>
                    </a:moveTo>
                    <a:lnTo>
                      <a:pt x="58" y="29"/>
                    </a:lnTo>
                    <a:lnTo>
                      <a:pt x="25" y="41"/>
                    </a:lnTo>
                    <a:lnTo>
                      <a:pt x="12" y="35"/>
                    </a:lnTo>
                    <a:lnTo>
                      <a:pt x="0" y="35"/>
                    </a:lnTo>
                    <a:lnTo>
                      <a:pt x="12"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05" name="Freeform 31"/>
              <p:cNvSpPr>
                <a:spLocks/>
              </p:cNvSpPr>
              <p:nvPr/>
            </p:nvSpPr>
            <p:spPr bwMode="auto">
              <a:xfrm>
                <a:off x="3937" y="2594"/>
                <a:ext cx="473" cy="357"/>
              </a:xfrm>
              <a:custGeom>
                <a:avLst/>
                <a:gdLst>
                  <a:gd name="T0" fmla="*/ 352 w 473"/>
                  <a:gd name="T1" fmla="*/ 0 h 357"/>
                  <a:gd name="T2" fmla="*/ 359 w 473"/>
                  <a:gd name="T3" fmla="*/ 47 h 357"/>
                  <a:gd name="T4" fmla="*/ 373 w 473"/>
                  <a:gd name="T5" fmla="*/ 47 h 357"/>
                  <a:gd name="T6" fmla="*/ 373 w 473"/>
                  <a:gd name="T7" fmla="*/ 89 h 357"/>
                  <a:gd name="T8" fmla="*/ 401 w 473"/>
                  <a:gd name="T9" fmla="*/ 102 h 357"/>
                  <a:gd name="T10" fmla="*/ 472 w 473"/>
                  <a:gd name="T11" fmla="*/ 191 h 357"/>
                  <a:gd name="T12" fmla="*/ 472 w 473"/>
                  <a:gd name="T13" fmla="*/ 212 h 357"/>
                  <a:gd name="T14" fmla="*/ 401 w 473"/>
                  <a:gd name="T15" fmla="*/ 328 h 357"/>
                  <a:gd name="T16" fmla="*/ 387 w 473"/>
                  <a:gd name="T17" fmla="*/ 356 h 357"/>
                  <a:gd name="T18" fmla="*/ 310 w 473"/>
                  <a:gd name="T19" fmla="*/ 328 h 357"/>
                  <a:gd name="T20" fmla="*/ 310 w 473"/>
                  <a:gd name="T21" fmla="*/ 308 h 357"/>
                  <a:gd name="T22" fmla="*/ 281 w 473"/>
                  <a:gd name="T23" fmla="*/ 280 h 357"/>
                  <a:gd name="T24" fmla="*/ 288 w 473"/>
                  <a:gd name="T25" fmla="*/ 280 h 357"/>
                  <a:gd name="T26" fmla="*/ 253 w 473"/>
                  <a:gd name="T27" fmla="*/ 294 h 357"/>
                  <a:gd name="T28" fmla="*/ 232 w 473"/>
                  <a:gd name="T29" fmla="*/ 253 h 357"/>
                  <a:gd name="T30" fmla="*/ 210 w 473"/>
                  <a:gd name="T31" fmla="*/ 253 h 357"/>
                  <a:gd name="T32" fmla="*/ 147 w 473"/>
                  <a:gd name="T33" fmla="*/ 260 h 357"/>
                  <a:gd name="T34" fmla="*/ 119 w 473"/>
                  <a:gd name="T35" fmla="*/ 280 h 357"/>
                  <a:gd name="T36" fmla="*/ 70 w 473"/>
                  <a:gd name="T37" fmla="*/ 280 h 357"/>
                  <a:gd name="T38" fmla="*/ 28 w 473"/>
                  <a:gd name="T39" fmla="*/ 301 h 357"/>
                  <a:gd name="T40" fmla="*/ 7 w 473"/>
                  <a:gd name="T41" fmla="*/ 280 h 357"/>
                  <a:gd name="T42" fmla="*/ 21 w 473"/>
                  <a:gd name="T43" fmla="*/ 239 h 357"/>
                  <a:gd name="T44" fmla="*/ 0 w 473"/>
                  <a:gd name="T45" fmla="*/ 184 h 357"/>
                  <a:gd name="T46" fmla="*/ 0 w 473"/>
                  <a:gd name="T47" fmla="*/ 136 h 357"/>
                  <a:gd name="T48" fmla="*/ 7 w 473"/>
                  <a:gd name="T49" fmla="*/ 136 h 357"/>
                  <a:gd name="T50" fmla="*/ 28 w 473"/>
                  <a:gd name="T51" fmla="*/ 123 h 357"/>
                  <a:gd name="T52" fmla="*/ 49 w 473"/>
                  <a:gd name="T53" fmla="*/ 123 h 357"/>
                  <a:gd name="T54" fmla="*/ 98 w 473"/>
                  <a:gd name="T55" fmla="*/ 89 h 357"/>
                  <a:gd name="T56" fmla="*/ 112 w 473"/>
                  <a:gd name="T57" fmla="*/ 68 h 357"/>
                  <a:gd name="T58" fmla="*/ 126 w 473"/>
                  <a:gd name="T59" fmla="*/ 68 h 357"/>
                  <a:gd name="T60" fmla="*/ 154 w 473"/>
                  <a:gd name="T61" fmla="*/ 41 h 357"/>
                  <a:gd name="T62" fmla="*/ 183 w 473"/>
                  <a:gd name="T63" fmla="*/ 47 h 357"/>
                  <a:gd name="T64" fmla="*/ 239 w 473"/>
                  <a:gd name="T65" fmla="*/ 6 h 357"/>
                  <a:gd name="T66" fmla="*/ 267 w 473"/>
                  <a:gd name="T67" fmla="*/ 27 h 357"/>
                  <a:gd name="T68" fmla="*/ 261 w 473"/>
                  <a:gd name="T69" fmla="*/ 47 h 357"/>
                  <a:gd name="T70" fmla="*/ 324 w 473"/>
                  <a:gd name="T71" fmla="*/ 75 h 357"/>
                  <a:gd name="T72" fmla="*/ 330 w 473"/>
                  <a:gd name="T73" fmla="*/ 47 h 357"/>
                  <a:gd name="T74" fmla="*/ 324 w 473"/>
                  <a:gd name="T75" fmla="*/ 27 h 357"/>
                  <a:gd name="T76" fmla="*/ 330 w 473"/>
                  <a:gd name="T77" fmla="*/ 20 h 357"/>
                  <a:gd name="T78" fmla="*/ 330 w 473"/>
                  <a:gd name="T79" fmla="*/ 6 h 357"/>
                  <a:gd name="T80" fmla="*/ 352 w 473"/>
                  <a:gd name="T81" fmla="*/ 0 h 3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73"/>
                  <a:gd name="T124" fmla="*/ 0 h 357"/>
                  <a:gd name="T125" fmla="*/ 473 w 473"/>
                  <a:gd name="T126" fmla="*/ 357 h 3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73" h="357">
                    <a:moveTo>
                      <a:pt x="352" y="0"/>
                    </a:moveTo>
                    <a:lnTo>
                      <a:pt x="359" y="47"/>
                    </a:lnTo>
                    <a:lnTo>
                      <a:pt x="373" y="47"/>
                    </a:lnTo>
                    <a:lnTo>
                      <a:pt x="373" y="89"/>
                    </a:lnTo>
                    <a:lnTo>
                      <a:pt x="401" y="102"/>
                    </a:lnTo>
                    <a:lnTo>
                      <a:pt x="472" y="191"/>
                    </a:lnTo>
                    <a:lnTo>
                      <a:pt x="472" y="212"/>
                    </a:lnTo>
                    <a:lnTo>
                      <a:pt x="401" y="328"/>
                    </a:lnTo>
                    <a:lnTo>
                      <a:pt x="387" y="356"/>
                    </a:lnTo>
                    <a:lnTo>
                      <a:pt x="310" y="328"/>
                    </a:lnTo>
                    <a:lnTo>
                      <a:pt x="310" y="308"/>
                    </a:lnTo>
                    <a:lnTo>
                      <a:pt x="281" y="280"/>
                    </a:lnTo>
                    <a:lnTo>
                      <a:pt x="288" y="280"/>
                    </a:lnTo>
                    <a:lnTo>
                      <a:pt x="253" y="294"/>
                    </a:lnTo>
                    <a:lnTo>
                      <a:pt x="232" y="253"/>
                    </a:lnTo>
                    <a:lnTo>
                      <a:pt x="210" y="253"/>
                    </a:lnTo>
                    <a:lnTo>
                      <a:pt x="147" y="260"/>
                    </a:lnTo>
                    <a:lnTo>
                      <a:pt x="119" y="280"/>
                    </a:lnTo>
                    <a:lnTo>
                      <a:pt x="70" y="280"/>
                    </a:lnTo>
                    <a:lnTo>
                      <a:pt x="28" y="301"/>
                    </a:lnTo>
                    <a:lnTo>
                      <a:pt x="7" y="280"/>
                    </a:lnTo>
                    <a:lnTo>
                      <a:pt x="21" y="239"/>
                    </a:lnTo>
                    <a:lnTo>
                      <a:pt x="0" y="184"/>
                    </a:lnTo>
                    <a:lnTo>
                      <a:pt x="0" y="136"/>
                    </a:lnTo>
                    <a:lnTo>
                      <a:pt x="7" y="136"/>
                    </a:lnTo>
                    <a:lnTo>
                      <a:pt x="28" y="123"/>
                    </a:lnTo>
                    <a:lnTo>
                      <a:pt x="49" y="123"/>
                    </a:lnTo>
                    <a:lnTo>
                      <a:pt x="98" y="89"/>
                    </a:lnTo>
                    <a:lnTo>
                      <a:pt x="112" y="68"/>
                    </a:lnTo>
                    <a:lnTo>
                      <a:pt x="126" y="68"/>
                    </a:lnTo>
                    <a:lnTo>
                      <a:pt x="154" y="41"/>
                    </a:lnTo>
                    <a:lnTo>
                      <a:pt x="183" y="47"/>
                    </a:lnTo>
                    <a:lnTo>
                      <a:pt x="239" y="6"/>
                    </a:lnTo>
                    <a:lnTo>
                      <a:pt x="267" y="27"/>
                    </a:lnTo>
                    <a:lnTo>
                      <a:pt x="261" y="47"/>
                    </a:lnTo>
                    <a:lnTo>
                      <a:pt x="324" y="75"/>
                    </a:lnTo>
                    <a:lnTo>
                      <a:pt x="330" y="47"/>
                    </a:lnTo>
                    <a:lnTo>
                      <a:pt x="324" y="27"/>
                    </a:lnTo>
                    <a:lnTo>
                      <a:pt x="330" y="20"/>
                    </a:lnTo>
                    <a:lnTo>
                      <a:pt x="330" y="6"/>
                    </a:lnTo>
                    <a:lnTo>
                      <a:pt x="352"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06" name="Freeform 32"/>
              <p:cNvSpPr>
                <a:spLocks/>
              </p:cNvSpPr>
              <p:nvPr/>
            </p:nvSpPr>
            <p:spPr bwMode="auto">
              <a:xfrm>
                <a:off x="4151" y="2489"/>
                <a:ext cx="210" cy="99"/>
              </a:xfrm>
              <a:custGeom>
                <a:avLst/>
                <a:gdLst>
                  <a:gd name="T0" fmla="*/ 7 w 210"/>
                  <a:gd name="T1" fmla="*/ 0 h 99"/>
                  <a:gd name="T2" fmla="*/ 20 w 210"/>
                  <a:gd name="T3" fmla="*/ 0 h 99"/>
                  <a:gd name="T4" fmla="*/ 48 w 210"/>
                  <a:gd name="T5" fmla="*/ 26 h 99"/>
                  <a:gd name="T6" fmla="*/ 69 w 210"/>
                  <a:gd name="T7" fmla="*/ 0 h 99"/>
                  <a:gd name="T8" fmla="*/ 167 w 210"/>
                  <a:gd name="T9" fmla="*/ 39 h 99"/>
                  <a:gd name="T10" fmla="*/ 173 w 210"/>
                  <a:gd name="T11" fmla="*/ 58 h 99"/>
                  <a:gd name="T12" fmla="*/ 209 w 210"/>
                  <a:gd name="T13" fmla="*/ 98 h 99"/>
                  <a:gd name="T14" fmla="*/ 188 w 210"/>
                  <a:gd name="T15" fmla="*/ 98 h 99"/>
                  <a:gd name="T16" fmla="*/ 167 w 210"/>
                  <a:gd name="T17" fmla="*/ 71 h 99"/>
                  <a:gd name="T18" fmla="*/ 139 w 210"/>
                  <a:gd name="T19" fmla="*/ 71 h 99"/>
                  <a:gd name="T20" fmla="*/ 139 w 210"/>
                  <a:gd name="T21" fmla="*/ 98 h 99"/>
                  <a:gd name="T22" fmla="*/ 104 w 210"/>
                  <a:gd name="T23" fmla="*/ 84 h 99"/>
                  <a:gd name="T24" fmla="*/ 55 w 210"/>
                  <a:gd name="T25" fmla="*/ 39 h 99"/>
                  <a:gd name="T26" fmla="*/ 20 w 210"/>
                  <a:gd name="T27" fmla="*/ 13 h 99"/>
                  <a:gd name="T28" fmla="*/ 0 w 210"/>
                  <a:gd name="T29" fmla="*/ 0 h 99"/>
                  <a:gd name="T30" fmla="*/ 7 w 210"/>
                  <a:gd name="T31" fmla="*/ 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0"/>
                  <a:gd name="T49" fmla="*/ 0 h 99"/>
                  <a:gd name="T50" fmla="*/ 210 w 210"/>
                  <a:gd name="T51" fmla="*/ 99 h 9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0" h="99">
                    <a:moveTo>
                      <a:pt x="7" y="0"/>
                    </a:moveTo>
                    <a:lnTo>
                      <a:pt x="20" y="0"/>
                    </a:lnTo>
                    <a:lnTo>
                      <a:pt x="48" y="26"/>
                    </a:lnTo>
                    <a:lnTo>
                      <a:pt x="69" y="0"/>
                    </a:lnTo>
                    <a:lnTo>
                      <a:pt x="167" y="39"/>
                    </a:lnTo>
                    <a:lnTo>
                      <a:pt x="173" y="58"/>
                    </a:lnTo>
                    <a:lnTo>
                      <a:pt x="209" y="98"/>
                    </a:lnTo>
                    <a:lnTo>
                      <a:pt x="188" y="98"/>
                    </a:lnTo>
                    <a:lnTo>
                      <a:pt x="167" y="71"/>
                    </a:lnTo>
                    <a:lnTo>
                      <a:pt x="139" y="71"/>
                    </a:lnTo>
                    <a:lnTo>
                      <a:pt x="139" y="98"/>
                    </a:lnTo>
                    <a:lnTo>
                      <a:pt x="104" y="84"/>
                    </a:lnTo>
                    <a:lnTo>
                      <a:pt x="55" y="39"/>
                    </a:lnTo>
                    <a:lnTo>
                      <a:pt x="20" y="13"/>
                    </a:lnTo>
                    <a:lnTo>
                      <a:pt x="0" y="0"/>
                    </a:lnTo>
                    <a:lnTo>
                      <a:pt x="7"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07" name="Freeform 33"/>
              <p:cNvSpPr>
                <a:spLocks/>
              </p:cNvSpPr>
              <p:nvPr/>
            </p:nvSpPr>
            <p:spPr bwMode="auto">
              <a:xfrm>
                <a:off x="4553" y="2970"/>
                <a:ext cx="71" cy="92"/>
              </a:xfrm>
              <a:custGeom>
                <a:avLst/>
                <a:gdLst>
                  <a:gd name="T0" fmla="*/ 70 w 71"/>
                  <a:gd name="T1" fmla="*/ 0 h 92"/>
                  <a:gd name="T2" fmla="*/ 70 w 71"/>
                  <a:gd name="T3" fmla="*/ 45 h 92"/>
                  <a:gd name="T4" fmla="*/ 25 w 71"/>
                  <a:gd name="T5" fmla="*/ 91 h 92"/>
                  <a:gd name="T6" fmla="*/ 0 w 71"/>
                  <a:gd name="T7" fmla="*/ 71 h 92"/>
                  <a:gd name="T8" fmla="*/ 70 w 71"/>
                  <a:gd name="T9" fmla="*/ 0 h 92"/>
                  <a:gd name="T10" fmla="*/ 0 60000 65536"/>
                  <a:gd name="T11" fmla="*/ 0 60000 65536"/>
                  <a:gd name="T12" fmla="*/ 0 60000 65536"/>
                  <a:gd name="T13" fmla="*/ 0 60000 65536"/>
                  <a:gd name="T14" fmla="*/ 0 60000 65536"/>
                  <a:gd name="T15" fmla="*/ 0 w 71"/>
                  <a:gd name="T16" fmla="*/ 0 h 92"/>
                  <a:gd name="T17" fmla="*/ 71 w 71"/>
                  <a:gd name="T18" fmla="*/ 92 h 92"/>
                </a:gdLst>
                <a:ahLst/>
                <a:cxnLst>
                  <a:cxn ang="T10">
                    <a:pos x="T0" y="T1"/>
                  </a:cxn>
                  <a:cxn ang="T11">
                    <a:pos x="T2" y="T3"/>
                  </a:cxn>
                  <a:cxn ang="T12">
                    <a:pos x="T4" y="T5"/>
                  </a:cxn>
                  <a:cxn ang="T13">
                    <a:pos x="T6" y="T7"/>
                  </a:cxn>
                  <a:cxn ang="T14">
                    <a:pos x="T8" y="T9"/>
                  </a:cxn>
                </a:cxnLst>
                <a:rect l="T15" t="T16" r="T17" b="T18"/>
                <a:pathLst>
                  <a:path w="71" h="92">
                    <a:moveTo>
                      <a:pt x="70" y="0"/>
                    </a:moveTo>
                    <a:lnTo>
                      <a:pt x="70" y="45"/>
                    </a:lnTo>
                    <a:lnTo>
                      <a:pt x="25" y="91"/>
                    </a:lnTo>
                    <a:lnTo>
                      <a:pt x="0" y="71"/>
                    </a:lnTo>
                    <a:lnTo>
                      <a:pt x="70"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08" name="Freeform 34"/>
              <p:cNvSpPr>
                <a:spLocks/>
              </p:cNvSpPr>
              <p:nvPr/>
            </p:nvSpPr>
            <p:spPr bwMode="auto">
              <a:xfrm>
                <a:off x="4646" y="2901"/>
                <a:ext cx="43" cy="84"/>
              </a:xfrm>
              <a:custGeom>
                <a:avLst/>
                <a:gdLst>
                  <a:gd name="T0" fmla="*/ 0 w 43"/>
                  <a:gd name="T1" fmla="*/ 0 h 84"/>
                  <a:gd name="T2" fmla="*/ 23 w 43"/>
                  <a:gd name="T3" fmla="*/ 31 h 84"/>
                  <a:gd name="T4" fmla="*/ 42 w 43"/>
                  <a:gd name="T5" fmla="*/ 44 h 84"/>
                  <a:gd name="T6" fmla="*/ 23 w 43"/>
                  <a:gd name="T7" fmla="*/ 83 h 84"/>
                  <a:gd name="T8" fmla="*/ 6 w 43"/>
                  <a:gd name="T9" fmla="*/ 63 h 84"/>
                  <a:gd name="T10" fmla="*/ 0 w 43"/>
                  <a:gd name="T11" fmla="*/ 0 h 84"/>
                  <a:gd name="T12" fmla="*/ 0 60000 65536"/>
                  <a:gd name="T13" fmla="*/ 0 60000 65536"/>
                  <a:gd name="T14" fmla="*/ 0 60000 65536"/>
                  <a:gd name="T15" fmla="*/ 0 60000 65536"/>
                  <a:gd name="T16" fmla="*/ 0 60000 65536"/>
                  <a:gd name="T17" fmla="*/ 0 60000 65536"/>
                  <a:gd name="T18" fmla="*/ 0 w 43"/>
                  <a:gd name="T19" fmla="*/ 0 h 84"/>
                  <a:gd name="T20" fmla="*/ 43 w 43"/>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43" h="84">
                    <a:moveTo>
                      <a:pt x="0" y="0"/>
                    </a:moveTo>
                    <a:lnTo>
                      <a:pt x="23" y="31"/>
                    </a:lnTo>
                    <a:lnTo>
                      <a:pt x="42" y="44"/>
                    </a:lnTo>
                    <a:lnTo>
                      <a:pt x="23" y="83"/>
                    </a:lnTo>
                    <a:lnTo>
                      <a:pt x="6" y="63"/>
                    </a:lnTo>
                    <a:lnTo>
                      <a:pt x="0"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09" name="Freeform 35"/>
              <p:cNvSpPr>
                <a:spLocks/>
              </p:cNvSpPr>
              <p:nvPr/>
            </p:nvSpPr>
            <p:spPr bwMode="auto">
              <a:xfrm>
                <a:off x="2672" y="1701"/>
                <a:ext cx="208" cy="259"/>
              </a:xfrm>
              <a:custGeom>
                <a:avLst/>
                <a:gdLst>
                  <a:gd name="T0" fmla="*/ 20 w 208"/>
                  <a:gd name="T1" fmla="*/ 0 h 259"/>
                  <a:gd name="T2" fmla="*/ 62 w 208"/>
                  <a:gd name="T3" fmla="*/ 20 h 259"/>
                  <a:gd name="T4" fmla="*/ 103 w 208"/>
                  <a:gd name="T5" fmla="*/ 0 h 259"/>
                  <a:gd name="T6" fmla="*/ 151 w 208"/>
                  <a:gd name="T7" fmla="*/ 27 h 259"/>
                  <a:gd name="T8" fmla="*/ 151 w 208"/>
                  <a:gd name="T9" fmla="*/ 108 h 259"/>
                  <a:gd name="T10" fmla="*/ 193 w 208"/>
                  <a:gd name="T11" fmla="*/ 115 h 259"/>
                  <a:gd name="T12" fmla="*/ 207 w 208"/>
                  <a:gd name="T13" fmla="*/ 122 h 259"/>
                  <a:gd name="T14" fmla="*/ 207 w 208"/>
                  <a:gd name="T15" fmla="*/ 149 h 259"/>
                  <a:gd name="T16" fmla="*/ 165 w 208"/>
                  <a:gd name="T17" fmla="*/ 210 h 259"/>
                  <a:gd name="T18" fmla="*/ 151 w 208"/>
                  <a:gd name="T19" fmla="*/ 224 h 259"/>
                  <a:gd name="T20" fmla="*/ 165 w 208"/>
                  <a:gd name="T21" fmla="*/ 230 h 259"/>
                  <a:gd name="T22" fmla="*/ 151 w 208"/>
                  <a:gd name="T23" fmla="*/ 244 h 259"/>
                  <a:gd name="T24" fmla="*/ 138 w 208"/>
                  <a:gd name="T25" fmla="*/ 244 h 259"/>
                  <a:gd name="T26" fmla="*/ 131 w 208"/>
                  <a:gd name="T27" fmla="*/ 258 h 259"/>
                  <a:gd name="T28" fmla="*/ 75 w 208"/>
                  <a:gd name="T29" fmla="*/ 176 h 259"/>
                  <a:gd name="T30" fmla="*/ 34 w 208"/>
                  <a:gd name="T31" fmla="*/ 149 h 259"/>
                  <a:gd name="T32" fmla="*/ 41 w 208"/>
                  <a:gd name="T33" fmla="*/ 122 h 259"/>
                  <a:gd name="T34" fmla="*/ 75 w 208"/>
                  <a:gd name="T35" fmla="*/ 122 h 259"/>
                  <a:gd name="T36" fmla="*/ 90 w 208"/>
                  <a:gd name="T37" fmla="*/ 115 h 259"/>
                  <a:gd name="T38" fmla="*/ 75 w 208"/>
                  <a:gd name="T39" fmla="*/ 95 h 259"/>
                  <a:gd name="T40" fmla="*/ 41 w 208"/>
                  <a:gd name="T41" fmla="*/ 95 h 259"/>
                  <a:gd name="T42" fmla="*/ 0 w 208"/>
                  <a:gd name="T43" fmla="*/ 108 h 259"/>
                  <a:gd name="T44" fmla="*/ 0 w 208"/>
                  <a:gd name="T45" fmla="*/ 81 h 259"/>
                  <a:gd name="T46" fmla="*/ 20 w 208"/>
                  <a:gd name="T47" fmla="*/ 61 h 259"/>
                  <a:gd name="T48" fmla="*/ 7 w 208"/>
                  <a:gd name="T49" fmla="*/ 47 h 259"/>
                  <a:gd name="T50" fmla="*/ 20 w 208"/>
                  <a:gd name="T51" fmla="*/ 0 h 2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8"/>
                  <a:gd name="T79" fmla="*/ 0 h 259"/>
                  <a:gd name="T80" fmla="*/ 208 w 208"/>
                  <a:gd name="T81" fmla="*/ 259 h 2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8" h="259">
                    <a:moveTo>
                      <a:pt x="20" y="0"/>
                    </a:moveTo>
                    <a:lnTo>
                      <a:pt x="62" y="20"/>
                    </a:lnTo>
                    <a:lnTo>
                      <a:pt x="103" y="0"/>
                    </a:lnTo>
                    <a:lnTo>
                      <a:pt x="151" y="27"/>
                    </a:lnTo>
                    <a:lnTo>
                      <a:pt x="151" y="108"/>
                    </a:lnTo>
                    <a:lnTo>
                      <a:pt x="193" y="115"/>
                    </a:lnTo>
                    <a:lnTo>
                      <a:pt x="207" y="122"/>
                    </a:lnTo>
                    <a:lnTo>
                      <a:pt x="207" y="149"/>
                    </a:lnTo>
                    <a:lnTo>
                      <a:pt x="165" y="210"/>
                    </a:lnTo>
                    <a:lnTo>
                      <a:pt x="151" y="224"/>
                    </a:lnTo>
                    <a:lnTo>
                      <a:pt x="165" y="230"/>
                    </a:lnTo>
                    <a:lnTo>
                      <a:pt x="151" y="244"/>
                    </a:lnTo>
                    <a:lnTo>
                      <a:pt x="138" y="244"/>
                    </a:lnTo>
                    <a:lnTo>
                      <a:pt x="131" y="258"/>
                    </a:lnTo>
                    <a:lnTo>
                      <a:pt x="75" y="176"/>
                    </a:lnTo>
                    <a:lnTo>
                      <a:pt x="34" y="149"/>
                    </a:lnTo>
                    <a:lnTo>
                      <a:pt x="41" y="122"/>
                    </a:lnTo>
                    <a:lnTo>
                      <a:pt x="75" y="122"/>
                    </a:lnTo>
                    <a:lnTo>
                      <a:pt x="90" y="115"/>
                    </a:lnTo>
                    <a:lnTo>
                      <a:pt x="75" y="95"/>
                    </a:lnTo>
                    <a:lnTo>
                      <a:pt x="41" y="95"/>
                    </a:lnTo>
                    <a:lnTo>
                      <a:pt x="0" y="108"/>
                    </a:lnTo>
                    <a:lnTo>
                      <a:pt x="0" y="81"/>
                    </a:lnTo>
                    <a:lnTo>
                      <a:pt x="20" y="61"/>
                    </a:lnTo>
                    <a:lnTo>
                      <a:pt x="7" y="47"/>
                    </a:lnTo>
                    <a:lnTo>
                      <a:pt x="20"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10" name="Freeform 36"/>
              <p:cNvSpPr>
                <a:spLocks/>
              </p:cNvSpPr>
              <p:nvPr/>
            </p:nvSpPr>
            <p:spPr bwMode="auto">
              <a:xfrm>
                <a:off x="3395" y="1701"/>
                <a:ext cx="729" cy="482"/>
              </a:xfrm>
              <a:custGeom>
                <a:avLst/>
                <a:gdLst>
                  <a:gd name="T0" fmla="*/ 565 w 729"/>
                  <a:gd name="T1" fmla="*/ 54 h 482"/>
                  <a:gd name="T2" fmla="*/ 628 w 729"/>
                  <a:gd name="T3" fmla="*/ 33 h 482"/>
                  <a:gd name="T4" fmla="*/ 671 w 729"/>
                  <a:gd name="T5" fmla="*/ 40 h 482"/>
                  <a:gd name="T6" fmla="*/ 664 w 729"/>
                  <a:gd name="T7" fmla="*/ 102 h 482"/>
                  <a:gd name="T8" fmla="*/ 685 w 729"/>
                  <a:gd name="T9" fmla="*/ 109 h 482"/>
                  <a:gd name="T10" fmla="*/ 728 w 729"/>
                  <a:gd name="T11" fmla="*/ 130 h 482"/>
                  <a:gd name="T12" fmla="*/ 720 w 729"/>
                  <a:gd name="T13" fmla="*/ 171 h 482"/>
                  <a:gd name="T14" fmla="*/ 713 w 729"/>
                  <a:gd name="T15" fmla="*/ 192 h 482"/>
                  <a:gd name="T16" fmla="*/ 678 w 729"/>
                  <a:gd name="T17" fmla="*/ 219 h 482"/>
                  <a:gd name="T18" fmla="*/ 579 w 729"/>
                  <a:gd name="T19" fmla="*/ 261 h 482"/>
                  <a:gd name="T20" fmla="*/ 558 w 729"/>
                  <a:gd name="T21" fmla="*/ 254 h 482"/>
                  <a:gd name="T22" fmla="*/ 537 w 729"/>
                  <a:gd name="T23" fmla="*/ 288 h 482"/>
                  <a:gd name="T24" fmla="*/ 579 w 729"/>
                  <a:gd name="T25" fmla="*/ 295 h 482"/>
                  <a:gd name="T26" fmla="*/ 544 w 729"/>
                  <a:gd name="T27" fmla="*/ 330 h 482"/>
                  <a:gd name="T28" fmla="*/ 579 w 729"/>
                  <a:gd name="T29" fmla="*/ 357 h 482"/>
                  <a:gd name="T30" fmla="*/ 565 w 729"/>
                  <a:gd name="T31" fmla="*/ 419 h 482"/>
                  <a:gd name="T32" fmla="*/ 537 w 729"/>
                  <a:gd name="T33" fmla="*/ 447 h 482"/>
                  <a:gd name="T34" fmla="*/ 466 w 729"/>
                  <a:gd name="T35" fmla="*/ 481 h 482"/>
                  <a:gd name="T36" fmla="*/ 403 w 729"/>
                  <a:gd name="T37" fmla="*/ 453 h 482"/>
                  <a:gd name="T38" fmla="*/ 360 w 729"/>
                  <a:gd name="T39" fmla="*/ 453 h 482"/>
                  <a:gd name="T40" fmla="*/ 360 w 729"/>
                  <a:gd name="T41" fmla="*/ 467 h 482"/>
                  <a:gd name="T42" fmla="*/ 275 w 729"/>
                  <a:gd name="T43" fmla="*/ 453 h 482"/>
                  <a:gd name="T44" fmla="*/ 289 w 729"/>
                  <a:gd name="T45" fmla="*/ 426 h 482"/>
                  <a:gd name="T46" fmla="*/ 282 w 729"/>
                  <a:gd name="T47" fmla="*/ 391 h 482"/>
                  <a:gd name="T48" fmla="*/ 268 w 729"/>
                  <a:gd name="T49" fmla="*/ 391 h 482"/>
                  <a:gd name="T50" fmla="*/ 239 w 729"/>
                  <a:gd name="T51" fmla="*/ 412 h 482"/>
                  <a:gd name="T52" fmla="*/ 212 w 729"/>
                  <a:gd name="T53" fmla="*/ 398 h 482"/>
                  <a:gd name="T54" fmla="*/ 169 w 729"/>
                  <a:gd name="T55" fmla="*/ 391 h 482"/>
                  <a:gd name="T56" fmla="*/ 134 w 729"/>
                  <a:gd name="T57" fmla="*/ 391 h 482"/>
                  <a:gd name="T58" fmla="*/ 99 w 729"/>
                  <a:gd name="T59" fmla="*/ 391 h 482"/>
                  <a:gd name="T60" fmla="*/ 99 w 729"/>
                  <a:gd name="T61" fmla="*/ 371 h 482"/>
                  <a:gd name="T62" fmla="*/ 63 w 729"/>
                  <a:gd name="T63" fmla="*/ 357 h 482"/>
                  <a:gd name="T64" fmla="*/ 77 w 729"/>
                  <a:gd name="T65" fmla="*/ 330 h 482"/>
                  <a:gd name="T66" fmla="*/ 35 w 729"/>
                  <a:gd name="T67" fmla="*/ 316 h 482"/>
                  <a:gd name="T68" fmla="*/ 0 w 729"/>
                  <a:gd name="T69" fmla="*/ 295 h 482"/>
                  <a:gd name="T70" fmla="*/ 21 w 729"/>
                  <a:gd name="T71" fmla="*/ 281 h 482"/>
                  <a:gd name="T72" fmla="*/ 21 w 729"/>
                  <a:gd name="T73" fmla="*/ 254 h 482"/>
                  <a:gd name="T74" fmla="*/ 70 w 729"/>
                  <a:gd name="T75" fmla="*/ 233 h 482"/>
                  <a:gd name="T76" fmla="*/ 91 w 729"/>
                  <a:gd name="T77" fmla="*/ 226 h 482"/>
                  <a:gd name="T78" fmla="*/ 99 w 729"/>
                  <a:gd name="T79" fmla="*/ 185 h 482"/>
                  <a:gd name="T80" fmla="*/ 113 w 729"/>
                  <a:gd name="T81" fmla="*/ 185 h 482"/>
                  <a:gd name="T82" fmla="*/ 120 w 729"/>
                  <a:gd name="T83" fmla="*/ 164 h 482"/>
                  <a:gd name="T84" fmla="*/ 134 w 729"/>
                  <a:gd name="T85" fmla="*/ 157 h 482"/>
                  <a:gd name="T86" fmla="*/ 176 w 729"/>
                  <a:gd name="T87" fmla="*/ 102 h 482"/>
                  <a:gd name="T88" fmla="*/ 212 w 729"/>
                  <a:gd name="T89" fmla="*/ 144 h 482"/>
                  <a:gd name="T90" fmla="*/ 239 w 729"/>
                  <a:gd name="T91" fmla="*/ 185 h 482"/>
                  <a:gd name="T92" fmla="*/ 261 w 729"/>
                  <a:gd name="T93" fmla="*/ 212 h 482"/>
                  <a:gd name="T94" fmla="*/ 268 w 729"/>
                  <a:gd name="T95" fmla="*/ 226 h 482"/>
                  <a:gd name="T96" fmla="*/ 304 w 729"/>
                  <a:gd name="T97" fmla="*/ 226 h 482"/>
                  <a:gd name="T98" fmla="*/ 381 w 729"/>
                  <a:gd name="T99" fmla="*/ 226 h 482"/>
                  <a:gd name="T100" fmla="*/ 445 w 729"/>
                  <a:gd name="T101" fmla="*/ 219 h 482"/>
                  <a:gd name="T102" fmla="*/ 466 w 729"/>
                  <a:gd name="T103" fmla="*/ 185 h 482"/>
                  <a:gd name="T104" fmla="*/ 501 w 729"/>
                  <a:gd name="T105" fmla="*/ 130 h 482"/>
                  <a:gd name="T106" fmla="*/ 445 w 729"/>
                  <a:gd name="T107" fmla="*/ 137 h 482"/>
                  <a:gd name="T108" fmla="*/ 508 w 729"/>
                  <a:gd name="T109" fmla="*/ 0 h 482"/>
                  <a:gd name="T110" fmla="*/ 565 w 729"/>
                  <a:gd name="T111" fmla="*/ 54 h 4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9"/>
                  <a:gd name="T169" fmla="*/ 0 h 482"/>
                  <a:gd name="T170" fmla="*/ 729 w 729"/>
                  <a:gd name="T171" fmla="*/ 482 h 4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9" h="482">
                    <a:moveTo>
                      <a:pt x="565" y="54"/>
                    </a:moveTo>
                    <a:lnTo>
                      <a:pt x="628" y="33"/>
                    </a:lnTo>
                    <a:lnTo>
                      <a:pt x="671" y="40"/>
                    </a:lnTo>
                    <a:lnTo>
                      <a:pt x="664" y="102"/>
                    </a:lnTo>
                    <a:lnTo>
                      <a:pt x="685" y="109"/>
                    </a:lnTo>
                    <a:lnTo>
                      <a:pt x="728" y="130"/>
                    </a:lnTo>
                    <a:lnTo>
                      <a:pt x="720" y="171"/>
                    </a:lnTo>
                    <a:lnTo>
                      <a:pt x="713" y="192"/>
                    </a:lnTo>
                    <a:lnTo>
                      <a:pt x="678" y="219"/>
                    </a:lnTo>
                    <a:lnTo>
                      <a:pt x="579" y="261"/>
                    </a:lnTo>
                    <a:lnTo>
                      <a:pt x="558" y="254"/>
                    </a:lnTo>
                    <a:lnTo>
                      <a:pt x="537" y="288"/>
                    </a:lnTo>
                    <a:lnTo>
                      <a:pt x="579" y="295"/>
                    </a:lnTo>
                    <a:lnTo>
                      <a:pt x="544" y="330"/>
                    </a:lnTo>
                    <a:lnTo>
                      <a:pt x="579" y="357"/>
                    </a:lnTo>
                    <a:lnTo>
                      <a:pt x="565" y="419"/>
                    </a:lnTo>
                    <a:lnTo>
                      <a:pt x="537" y="447"/>
                    </a:lnTo>
                    <a:lnTo>
                      <a:pt x="466" y="481"/>
                    </a:lnTo>
                    <a:lnTo>
                      <a:pt x="403" y="453"/>
                    </a:lnTo>
                    <a:lnTo>
                      <a:pt x="360" y="453"/>
                    </a:lnTo>
                    <a:lnTo>
                      <a:pt x="360" y="467"/>
                    </a:lnTo>
                    <a:lnTo>
                      <a:pt x="275" y="453"/>
                    </a:lnTo>
                    <a:lnTo>
                      <a:pt x="289" y="426"/>
                    </a:lnTo>
                    <a:lnTo>
                      <a:pt x="282" y="391"/>
                    </a:lnTo>
                    <a:lnTo>
                      <a:pt x="268" y="391"/>
                    </a:lnTo>
                    <a:lnTo>
                      <a:pt x="239" y="412"/>
                    </a:lnTo>
                    <a:lnTo>
                      <a:pt x="212" y="398"/>
                    </a:lnTo>
                    <a:lnTo>
                      <a:pt x="169" y="391"/>
                    </a:lnTo>
                    <a:lnTo>
                      <a:pt x="134" y="391"/>
                    </a:lnTo>
                    <a:lnTo>
                      <a:pt x="99" y="391"/>
                    </a:lnTo>
                    <a:lnTo>
                      <a:pt x="99" y="371"/>
                    </a:lnTo>
                    <a:lnTo>
                      <a:pt x="63" y="357"/>
                    </a:lnTo>
                    <a:lnTo>
                      <a:pt x="77" y="330"/>
                    </a:lnTo>
                    <a:lnTo>
                      <a:pt x="35" y="316"/>
                    </a:lnTo>
                    <a:lnTo>
                      <a:pt x="0" y="295"/>
                    </a:lnTo>
                    <a:lnTo>
                      <a:pt x="21" y="281"/>
                    </a:lnTo>
                    <a:lnTo>
                      <a:pt x="21" y="254"/>
                    </a:lnTo>
                    <a:lnTo>
                      <a:pt x="70" y="233"/>
                    </a:lnTo>
                    <a:lnTo>
                      <a:pt x="91" y="226"/>
                    </a:lnTo>
                    <a:lnTo>
                      <a:pt x="99" y="185"/>
                    </a:lnTo>
                    <a:lnTo>
                      <a:pt x="113" y="185"/>
                    </a:lnTo>
                    <a:lnTo>
                      <a:pt x="120" y="164"/>
                    </a:lnTo>
                    <a:lnTo>
                      <a:pt x="134" y="157"/>
                    </a:lnTo>
                    <a:lnTo>
                      <a:pt x="176" y="102"/>
                    </a:lnTo>
                    <a:lnTo>
                      <a:pt x="212" y="144"/>
                    </a:lnTo>
                    <a:lnTo>
                      <a:pt x="239" y="185"/>
                    </a:lnTo>
                    <a:lnTo>
                      <a:pt x="261" y="212"/>
                    </a:lnTo>
                    <a:lnTo>
                      <a:pt x="268" y="226"/>
                    </a:lnTo>
                    <a:lnTo>
                      <a:pt x="304" y="226"/>
                    </a:lnTo>
                    <a:lnTo>
                      <a:pt x="381" y="226"/>
                    </a:lnTo>
                    <a:lnTo>
                      <a:pt x="445" y="219"/>
                    </a:lnTo>
                    <a:lnTo>
                      <a:pt x="466" y="185"/>
                    </a:lnTo>
                    <a:lnTo>
                      <a:pt x="501" y="130"/>
                    </a:lnTo>
                    <a:lnTo>
                      <a:pt x="445" y="137"/>
                    </a:lnTo>
                    <a:lnTo>
                      <a:pt x="508" y="0"/>
                    </a:lnTo>
                    <a:lnTo>
                      <a:pt x="565" y="54"/>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sp>
            <p:nvSpPr>
              <p:cNvPr id="36911" name="Freeform 37"/>
              <p:cNvSpPr>
                <a:spLocks/>
              </p:cNvSpPr>
              <p:nvPr/>
            </p:nvSpPr>
            <p:spPr bwMode="auto">
              <a:xfrm>
                <a:off x="3702" y="2427"/>
                <a:ext cx="115" cy="126"/>
              </a:xfrm>
              <a:custGeom>
                <a:avLst/>
                <a:gdLst>
                  <a:gd name="T0" fmla="*/ 0 w 115"/>
                  <a:gd name="T1" fmla="*/ 0 h 126"/>
                  <a:gd name="T2" fmla="*/ 53 w 115"/>
                  <a:gd name="T3" fmla="*/ 32 h 126"/>
                  <a:gd name="T4" fmla="*/ 114 w 115"/>
                  <a:gd name="T5" fmla="*/ 105 h 126"/>
                  <a:gd name="T6" fmla="*/ 114 w 115"/>
                  <a:gd name="T7" fmla="*/ 125 h 126"/>
                  <a:gd name="T8" fmla="*/ 66 w 115"/>
                  <a:gd name="T9" fmla="*/ 105 h 126"/>
                  <a:gd name="T10" fmla="*/ 0 w 115"/>
                  <a:gd name="T11" fmla="*/ 0 h 126"/>
                  <a:gd name="T12" fmla="*/ 0 60000 65536"/>
                  <a:gd name="T13" fmla="*/ 0 60000 65536"/>
                  <a:gd name="T14" fmla="*/ 0 60000 65536"/>
                  <a:gd name="T15" fmla="*/ 0 60000 65536"/>
                  <a:gd name="T16" fmla="*/ 0 60000 65536"/>
                  <a:gd name="T17" fmla="*/ 0 60000 65536"/>
                  <a:gd name="T18" fmla="*/ 0 w 115"/>
                  <a:gd name="T19" fmla="*/ 0 h 126"/>
                  <a:gd name="T20" fmla="*/ 115 w 115"/>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115" h="126">
                    <a:moveTo>
                      <a:pt x="0" y="0"/>
                    </a:moveTo>
                    <a:lnTo>
                      <a:pt x="53" y="32"/>
                    </a:lnTo>
                    <a:lnTo>
                      <a:pt x="114" y="105"/>
                    </a:lnTo>
                    <a:lnTo>
                      <a:pt x="114" y="125"/>
                    </a:lnTo>
                    <a:lnTo>
                      <a:pt x="66" y="105"/>
                    </a:lnTo>
                    <a:lnTo>
                      <a:pt x="0" y="0"/>
                    </a:lnTo>
                  </a:path>
                </a:pathLst>
              </a:custGeom>
              <a:solidFill>
                <a:srgbClr val="CBCBCB"/>
              </a:solidFill>
              <a:ln w="9525" cap="rnd">
                <a:noFill/>
                <a:round/>
                <a:headEnd/>
                <a:tailEnd/>
              </a:ln>
            </p:spPr>
            <p:txBody>
              <a:bodyPr/>
              <a:lstStyle/>
              <a:p>
                <a:endParaRPr lang="ja-JP" altLang="en-US">
                  <a:latin typeface="HGPｺﾞｼｯｸE" pitchFamily="50" charset="-128"/>
                  <a:ea typeface="HGPｺﾞｼｯｸE" pitchFamily="50" charset="-128"/>
                </a:endParaRPr>
              </a:p>
            </p:txBody>
          </p:sp>
        </p:grpSp>
        <p:pic>
          <p:nvPicPr>
            <p:cNvPr id="36880" name="Picture 3" descr="salesforce_apps_rgb"/>
            <p:cNvPicPr>
              <a:picLocks noChangeAspect="1" noChangeArrowheads="1"/>
            </p:cNvPicPr>
            <p:nvPr/>
          </p:nvPicPr>
          <p:blipFill>
            <a:blip r:embed="rId8" cstate="print"/>
            <a:srcRect/>
            <a:stretch>
              <a:fillRect/>
            </a:stretch>
          </p:blipFill>
          <p:spPr bwMode="auto">
            <a:xfrm>
              <a:off x="2579474" y="1575705"/>
              <a:ext cx="1336463" cy="253047"/>
            </a:xfrm>
            <a:prstGeom prst="rect">
              <a:avLst/>
            </a:prstGeom>
            <a:noFill/>
            <a:ln w="9525">
              <a:noFill/>
              <a:miter lim="800000"/>
              <a:headEnd/>
              <a:tailEnd/>
            </a:ln>
          </p:spPr>
        </p:pic>
        <p:grpSp>
          <p:nvGrpSpPr>
            <p:cNvPr id="5" name="グループ化 63"/>
            <p:cNvGrpSpPr>
              <a:grpSpLocks/>
            </p:cNvGrpSpPr>
            <p:nvPr/>
          </p:nvGrpSpPr>
          <p:grpSpPr bwMode="auto">
            <a:xfrm>
              <a:off x="5047181" y="1892655"/>
              <a:ext cx="1671119" cy="527617"/>
              <a:chOff x="5415481" y="1905355"/>
              <a:chExt cx="1671119" cy="527617"/>
            </a:xfrm>
          </p:grpSpPr>
          <p:pic>
            <p:nvPicPr>
              <p:cNvPr id="36888" name="Picture 8"/>
              <p:cNvPicPr>
                <a:picLocks noChangeAspect="1"/>
              </p:cNvPicPr>
              <p:nvPr/>
            </p:nvPicPr>
            <p:blipFill>
              <a:blip r:embed="rId9" cstate="print"/>
              <a:srcRect/>
              <a:stretch>
                <a:fillRect/>
              </a:stretch>
            </p:blipFill>
            <p:spPr bwMode="auto">
              <a:xfrm>
                <a:off x="5415481" y="1916616"/>
                <a:ext cx="1551252" cy="340032"/>
              </a:xfrm>
              <a:prstGeom prst="rect">
                <a:avLst/>
              </a:prstGeom>
              <a:noFill/>
              <a:ln w="9525">
                <a:noFill/>
                <a:miter lim="800000"/>
                <a:headEnd/>
                <a:tailEnd/>
              </a:ln>
            </p:spPr>
          </p:pic>
          <p:sp>
            <p:nvSpPr>
              <p:cNvPr id="36889" name="Text Box 85"/>
              <p:cNvSpPr txBox="1">
                <a:spLocks noChangeArrowheads="1"/>
              </p:cNvSpPr>
              <p:nvPr/>
            </p:nvSpPr>
            <p:spPr bwMode="auto">
              <a:xfrm>
                <a:off x="5515037" y="1905355"/>
                <a:ext cx="1571563" cy="527617"/>
              </a:xfrm>
              <a:prstGeom prst="rect">
                <a:avLst/>
              </a:prstGeom>
              <a:noFill/>
              <a:ln w="9525">
                <a:noFill/>
                <a:miter lim="800000"/>
                <a:headEnd/>
                <a:tailEnd/>
              </a:ln>
              <a:effectLst>
                <a:prstShdw prst="shdw17" dist="17961" dir="2700000">
                  <a:srgbClr val="99995C"/>
                </a:prstShdw>
              </a:effectLst>
            </p:spPr>
            <p:txBody>
              <a:bodyPr>
                <a:spAutoFit/>
              </a:bodyPr>
              <a:lstStyle/>
              <a:p>
                <a:r>
                  <a:rPr lang="en-US" altLang="ja-JP" sz="1200" b="1">
                    <a:solidFill>
                      <a:srgbClr val="000099"/>
                    </a:solidFill>
                    <a:latin typeface="HGPｺﾞｼｯｸE" pitchFamily="50" charset="-128"/>
                    <a:ea typeface="HGPｺﾞｼｯｸE" pitchFamily="50" charset="-128"/>
                    <a:hlinkClick r:id="rId10"/>
                  </a:rPr>
                  <a:t>Canon Business Solutions, Inc.</a:t>
                </a:r>
                <a:r>
                  <a:rPr lang="en-US" altLang="ja-JP" sz="1200" b="1">
                    <a:solidFill>
                      <a:srgbClr val="000099"/>
                    </a:solidFill>
                    <a:latin typeface="HGPｺﾞｼｯｸE" pitchFamily="50" charset="-128"/>
                    <a:ea typeface="HGPｺﾞｼｯｸE" pitchFamily="50" charset="-128"/>
                  </a:rPr>
                  <a:t> </a:t>
                </a:r>
              </a:p>
            </p:txBody>
          </p:sp>
        </p:grpSp>
        <p:pic>
          <p:nvPicPr>
            <p:cNvPr id="36882" name="Picture 8"/>
            <p:cNvPicPr>
              <a:picLocks noChangeAspect="1"/>
            </p:cNvPicPr>
            <p:nvPr/>
          </p:nvPicPr>
          <p:blipFill>
            <a:blip r:embed="rId11" cstate="print"/>
            <a:srcRect/>
            <a:stretch>
              <a:fillRect/>
            </a:stretch>
          </p:blipFill>
          <p:spPr bwMode="auto">
            <a:xfrm>
              <a:off x="2608311" y="3201180"/>
              <a:ext cx="1463746" cy="410323"/>
            </a:xfrm>
            <a:prstGeom prst="rect">
              <a:avLst/>
            </a:prstGeom>
            <a:noFill/>
            <a:ln w="9525">
              <a:noFill/>
              <a:miter lim="800000"/>
              <a:headEnd/>
              <a:tailEnd/>
            </a:ln>
          </p:spPr>
        </p:pic>
        <p:sp>
          <p:nvSpPr>
            <p:cNvPr id="36883" name="Text Box 87"/>
            <p:cNvSpPr txBox="1">
              <a:spLocks noChangeArrowheads="1"/>
            </p:cNvSpPr>
            <p:nvPr/>
          </p:nvSpPr>
          <p:spPr bwMode="auto">
            <a:xfrm>
              <a:off x="2568535" y="3250786"/>
              <a:ext cx="2036640" cy="317576"/>
            </a:xfrm>
            <a:prstGeom prst="rect">
              <a:avLst/>
            </a:prstGeom>
            <a:noFill/>
            <a:ln w="9525">
              <a:noFill/>
              <a:miter lim="800000"/>
              <a:headEnd/>
              <a:tailEnd/>
            </a:ln>
            <a:effectLst>
              <a:prstShdw prst="shdw17" dist="17961" dir="2700000">
                <a:srgbClr val="99995C"/>
              </a:prstShdw>
            </a:effectLst>
          </p:spPr>
          <p:txBody>
            <a:bodyPr wrap="none">
              <a:spAutoFit/>
            </a:bodyPr>
            <a:lstStyle/>
            <a:p>
              <a:r>
                <a:rPr lang="en-US" altLang="ja-JP" sz="1200" b="1">
                  <a:solidFill>
                    <a:schemeClr val="tx2"/>
                  </a:solidFill>
                  <a:latin typeface="HGPｺﾞｼｯｸE" pitchFamily="50" charset="-128"/>
                  <a:ea typeface="HGPｺﾞｼｯｸE" pitchFamily="50" charset="-128"/>
                  <a:hlinkClick r:id="rId12"/>
                </a:rPr>
                <a:t>Canon Australia Pty. Ltd</a:t>
              </a:r>
            </a:p>
          </p:txBody>
        </p:sp>
        <p:pic>
          <p:nvPicPr>
            <p:cNvPr id="36884" name="Picture 8"/>
            <p:cNvPicPr>
              <a:picLocks noChangeAspect="1"/>
            </p:cNvPicPr>
            <p:nvPr/>
          </p:nvPicPr>
          <p:blipFill>
            <a:blip r:embed="rId13" cstate="print"/>
            <a:srcRect/>
            <a:stretch>
              <a:fillRect/>
            </a:stretch>
          </p:blipFill>
          <p:spPr bwMode="auto">
            <a:xfrm>
              <a:off x="3640490" y="2575592"/>
              <a:ext cx="1418998" cy="331246"/>
            </a:xfrm>
            <a:prstGeom prst="rect">
              <a:avLst/>
            </a:prstGeom>
            <a:noFill/>
            <a:ln w="9525">
              <a:noFill/>
              <a:miter lim="800000"/>
              <a:headEnd/>
              <a:tailEnd/>
            </a:ln>
          </p:spPr>
        </p:pic>
        <p:sp>
          <p:nvSpPr>
            <p:cNvPr id="36885" name="Text Box 89"/>
            <p:cNvSpPr txBox="1">
              <a:spLocks noChangeArrowheads="1"/>
            </p:cNvSpPr>
            <p:nvPr/>
          </p:nvSpPr>
          <p:spPr bwMode="auto">
            <a:xfrm>
              <a:off x="3653557" y="2606456"/>
              <a:ext cx="1744929" cy="317576"/>
            </a:xfrm>
            <a:prstGeom prst="rect">
              <a:avLst/>
            </a:prstGeom>
            <a:noFill/>
            <a:ln w="9525">
              <a:noFill/>
              <a:miter lim="800000"/>
              <a:headEnd/>
              <a:tailEnd/>
            </a:ln>
            <a:effectLst>
              <a:prstShdw prst="shdw17" dist="17961" dir="2700000">
                <a:srgbClr val="99995C"/>
              </a:prstShdw>
            </a:effectLst>
          </p:spPr>
          <p:txBody>
            <a:bodyPr wrap="none">
              <a:spAutoFit/>
            </a:bodyPr>
            <a:lstStyle/>
            <a:p>
              <a:r>
                <a:rPr lang="ja-JP" altLang="en-US" sz="1200" b="1">
                  <a:solidFill>
                    <a:schemeClr val="tx2"/>
                  </a:solidFill>
                  <a:latin typeface="HGPｺﾞｼｯｸE" pitchFamily="50" charset="-128"/>
                  <a:ea typeface="HGPｺﾞｼｯｸE" pitchFamily="50" charset="-128"/>
                  <a:hlinkClick r:id="rId12"/>
                </a:rPr>
                <a:t>キヤノン</a:t>
              </a:r>
              <a:r>
                <a:rPr lang="en-US" altLang="ja-JP" sz="1200" b="1">
                  <a:solidFill>
                    <a:schemeClr val="tx2"/>
                  </a:solidFill>
                  <a:latin typeface="HGPｺﾞｼｯｸE" pitchFamily="50" charset="-128"/>
                  <a:ea typeface="HGPｺﾞｼｯｸE" pitchFamily="50" charset="-128"/>
                  <a:hlinkClick r:id="rId12"/>
                </a:rPr>
                <a:t>MJ</a:t>
              </a:r>
              <a:r>
                <a:rPr lang="ja-JP" altLang="en-US" sz="1200" b="1">
                  <a:solidFill>
                    <a:schemeClr val="tx2"/>
                  </a:solidFill>
                  <a:latin typeface="HGPｺﾞｼｯｸE" pitchFamily="50" charset="-128"/>
                  <a:ea typeface="HGPｺﾞｼｯｸE" pitchFamily="50" charset="-128"/>
                  <a:hlinkClick r:id="rId12"/>
                </a:rPr>
                <a:t>グループ </a:t>
              </a:r>
              <a:endParaRPr lang="ja-JP" altLang="en-US" sz="1200" b="1">
                <a:solidFill>
                  <a:schemeClr val="tx2"/>
                </a:solidFill>
                <a:latin typeface="HGPｺﾞｼｯｸE" pitchFamily="50" charset="-128"/>
                <a:ea typeface="HGPｺﾞｼｯｸE" pitchFamily="50" charset="-128"/>
              </a:endParaRPr>
            </a:p>
          </p:txBody>
        </p:sp>
        <p:pic>
          <p:nvPicPr>
            <p:cNvPr id="36886" name="Picture 8"/>
            <p:cNvPicPr>
              <a:picLocks noChangeAspect="1"/>
            </p:cNvPicPr>
            <p:nvPr/>
          </p:nvPicPr>
          <p:blipFill>
            <a:blip r:embed="rId14" cstate="print"/>
            <a:srcRect/>
            <a:stretch>
              <a:fillRect/>
            </a:stretch>
          </p:blipFill>
          <p:spPr bwMode="auto">
            <a:xfrm>
              <a:off x="3955713" y="2242590"/>
              <a:ext cx="1178355" cy="338274"/>
            </a:xfrm>
            <a:prstGeom prst="rect">
              <a:avLst/>
            </a:prstGeom>
            <a:noFill/>
            <a:ln w="9525">
              <a:noFill/>
              <a:miter lim="800000"/>
              <a:headEnd/>
              <a:tailEnd/>
            </a:ln>
          </p:spPr>
        </p:pic>
        <p:sp>
          <p:nvSpPr>
            <p:cNvPr id="36887" name="Text Box 128"/>
            <p:cNvSpPr txBox="1">
              <a:spLocks noChangeArrowheads="1"/>
            </p:cNvSpPr>
            <p:nvPr/>
          </p:nvSpPr>
          <p:spPr bwMode="auto">
            <a:xfrm>
              <a:off x="3753165" y="2219123"/>
              <a:ext cx="1744930" cy="317576"/>
            </a:xfrm>
            <a:prstGeom prst="rect">
              <a:avLst/>
            </a:prstGeom>
            <a:noFill/>
            <a:ln w="9525">
              <a:noFill/>
              <a:miter lim="800000"/>
              <a:headEnd/>
              <a:tailEnd/>
            </a:ln>
            <a:effectLst>
              <a:prstShdw prst="shdw17" dist="17961" dir="2700000">
                <a:srgbClr val="99995C"/>
              </a:prstShdw>
            </a:effectLst>
          </p:spPr>
          <p:txBody>
            <a:bodyPr wrap="none">
              <a:spAutoFit/>
            </a:bodyPr>
            <a:lstStyle/>
            <a:p>
              <a:r>
                <a:rPr lang="ja-JP" altLang="en-US" sz="1200" b="1" u="sng">
                  <a:solidFill>
                    <a:schemeClr val="tx2"/>
                  </a:solidFill>
                  <a:latin typeface="HGPｺﾞｼｯｸE" pitchFamily="50" charset="-128"/>
                  <a:ea typeface="HGPｺﾞｼｯｸE" pitchFamily="50" charset="-128"/>
                  <a:hlinkClick r:id="rId12"/>
                </a:rPr>
                <a:t>キヤノン㈱映事</a:t>
              </a:r>
              <a:r>
                <a:rPr lang="en-US" altLang="ja-JP" sz="1200" b="1" u="sng">
                  <a:solidFill>
                    <a:schemeClr val="tx2"/>
                  </a:solidFill>
                  <a:latin typeface="HGPｺﾞｼｯｸE" pitchFamily="50" charset="-128"/>
                  <a:ea typeface="HGPｺﾞｼｯｸE" pitchFamily="50" charset="-128"/>
                  <a:hlinkClick r:id="rId12"/>
                </a:rPr>
                <a:t>GMA </a:t>
              </a:r>
              <a:endParaRPr lang="en-US" altLang="ja-JP" sz="1200" b="1" u="sng">
                <a:solidFill>
                  <a:schemeClr val="tx2"/>
                </a:solidFill>
                <a:latin typeface="HGPｺﾞｼｯｸE" pitchFamily="50" charset="-128"/>
                <a:ea typeface="HGPｺﾞｼｯｸE" pitchFamily="50" charset="-128"/>
              </a:endParaRPr>
            </a:p>
          </p:txBody>
        </p:sp>
      </p:gr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線コネクタ 51"/>
          <p:cNvCxnSpPr/>
          <p:nvPr/>
        </p:nvCxnSpPr>
        <p:spPr>
          <a:xfrm>
            <a:off x="228600" y="866775"/>
            <a:ext cx="8626475" cy="1588"/>
          </a:xfrm>
          <a:prstGeom prst="line">
            <a:avLst/>
          </a:prstGeom>
        </p:spPr>
        <p:style>
          <a:lnRef idx="1">
            <a:schemeClr val="accent6"/>
          </a:lnRef>
          <a:fillRef idx="0">
            <a:schemeClr val="accent6"/>
          </a:fillRef>
          <a:effectRef idx="0">
            <a:schemeClr val="accent6"/>
          </a:effectRef>
          <a:fontRef idx="minor">
            <a:schemeClr val="tx1"/>
          </a:fontRef>
        </p:style>
      </p:cxnSp>
      <p:sp>
        <p:nvSpPr>
          <p:cNvPr id="53" name="Text Box 369"/>
          <p:cNvSpPr txBox="1">
            <a:spLocks noChangeArrowheads="1"/>
          </p:cNvSpPr>
          <p:nvPr/>
        </p:nvSpPr>
        <p:spPr bwMode="auto">
          <a:xfrm>
            <a:off x="230188" y="746125"/>
            <a:ext cx="696912" cy="346075"/>
          </a:xfrm>
          <a:prstGeom prst="rect">
            <a:avLst/>
          </a:prstGeom>
          <a:solidFill>
            <a:srgbClr val="00B0F0"/>
          </a:solidFill>
          <a:ln w="9525">
            <a:solidFill>
              <a:srgbClr val="0070C0"/>
            </a:solidFill>
            <a:miter lim="800000"/>
            <a:headEnd/>
            <a:tailEnd/>
          </a:ln>
          <a:effectLst>
            <a:outerShdw dist="35921" dir="2700000" algn="ctr" rotWithShape="0">
              <a:schemeClr val="bg2"/>
            </a:outerShdw>
          </a:effectLst>
        </p:spPr>
        <p:txBody>
          <a:bodyPr>
            <a:spAutoFit/>
          </a:bodyPr>
          <a:lstStyle/>
          <a:p>
            <a:pPr algn="ctr" eaLnBrk="0" hangingPunct="0">
              <a:defRPr/>
            </a:pPr>
            <a:r>
              <a:rPr lang="ja-JP" altLang="en-US" sz="1600" b="1">
                <a:solidFill>
                  <a:schemeClr val="bg1"/>
                </a:solidFill>
                <a:latin typeface="Verdana" pitchFamily="34" charset="0"/>
                <a:ea typeface="HGPｺﾞｼｯｸE" pitchFamily="50" charset="-128"/>
              </a:rPr>
              <a:t>事例</a:t>
            </a:r>
            <a:endParaRPr lang="en-US" altLang="ja-JP" sz="1600" b="1">
              <a:solidFill>
                <a:schemeClr val="bg1"/>
              </a:solidFill>
              <a:latin typeface="Verdana" pitchFamily="34" charset="0"/>
              <a:ea typeface="HGPｺﾞｼｯｸE" pitchFamily="50" charset="-128"/>
            </a:endParaRPr>
          </a:p>
        </p:txBody>
      </p:sp>
      <p:sp>
        <p:nvSpPr>
          <p:cNvPr id="37892" name="Rectangle 2"/>
          <p:cNvSpPr txBox="1">
            <a:spLocks noChangeArrowheads="1"/>
          </p:cNvSpPr>
          <p:nvPr/>
        </p:nvSpPr>
        <p:spPr bwMode="auto">
          <a:xfrm>
            <a:off x="222250" y="111125"/>
            <a:ext cx="8069263" cy="709613"/>
          </a:xfrm>
          <a:prstGeom prst="rect">
            <a:avLst/>
          </a:prstGeom>
          <a:noFill/>
          <a:ln w="9525">
            <a:noFill/>
            <a:miter lim="800000"/>
            <a:headEnd/>
            <a:tailEnd/>
          </a:ln>
        </p:spPr>
        <p:txBody>
          <a:bodyPr anchor="ctr"/>
          <a:lstStyle/>
          <a:p>
            <a:pPr eaLnBrk="0" hangingPunct="0"/>
            <a:endParaRPr lang="en-US" altLang="ja-JP" sz="2400" b="1">
              <a:solidFill>
                <a:schemeClr val="tx2"/>
              </a:solidFill>
              <a:ea typeface="MS UI Gothic" pitchFamily="50" charset="-128"/>
              <a:cs typeface="ＭＳ Ｐゴシック" pitchFamily="50" charset="-128"/>
            </a:endParaRPr>
          </a:p>
        </p:txBody>
      </p:sp>
      <p:sp>
        <p:nvSpPr>
          <p:cNvPr id="37893" name="Title 1"/>
          <p:cNvSpPr>
            <a:spLocks/>
          </p:cNvSpPr>
          <p:nvPr/>
        </p:nvSpPr>
        <p:spPr bwMode="auto">
          <a:xfrm>
            <a:off x="233363" y="130175"/>
            <a:ext cx="8966200" cy="792163"/>
          </a:xfrm>
          <a:prstGeom prst="rect">
            <a:avLst/>
          </a:prstGeom>
          <a:noFill/>
          <a:ln w="9525">
            <a:noFill/>
            <a:miter lim="800000"/>
            <a:headEnd/>
            <a:tailEnd/>
          </a:ln>
        </p:spPr>
        <p:txBody>
          <a:bodyPr anchor="ctr"/>
          <a:lstStyle/>
          <a:p>
            <a:pPr eaLnBrk="0" hangingPunct="0"/>
            <a:r>
              <a:rPr lang="ja-JP" altLang="en-US" sz="2400" b="1">
                <a:solidFill>
                  <a:schemeClr val="tx2"/>
                </a:solidFill>
                <a:latin typeface="HGPｺﾞｼｯｸE" pitchFamily="50" charset="-128"/>
                <a:ea typeface="HGPｺﾞｼｯｸE" pitchFamily="50" charset="-128"/>
              </a:rPr>
              <a:t>ヤンマー　 グローバルでのリアルタイム情報共有</a:t>
            </a:r>
          </a:p>
        </p:txBody>
      </p:sp>
      <p:pic>
        <p:nvPicPr>
          <p:cNvPr id="37894" name="Picture 15"/>
          <p:cNvPicPr>
            <a:picLocks noChangeAspect="1" noChangeArrowheads="1"/>
          </p:cNvPicPr>
          <p:nvPr/>
        </p:nvPicPr>
        <p:blipFill>
          <a:blip r:embed="rId3" cstate="print"/>
          <a:srcRect/>
          <a:stretch>
            <a:fillRect/>
          </a:stretch>
        </p:blipFill>
        <p:spPr bwMode="auto">
          <a:xfrm>
            <a:off x="107950" y="1331913"/>
            <a:ext cx="8913813" cy="4495800"/>
          </a:xfrm>
          <a:prstGeom prst="rect">
            <a:avLst/>
          </a:prstGeom>
          <a:noFill/>
          <a:ln w="9525">
            <a:noFill/>
            <a:miter lim="800000"/>
            <a:headEnd/>
            <a:tailEnd/>
          </a:ln>
        </p:spPr>
      </p:pic>
      <p:sp>
        <p:nvSpPr>
          <p:cNvPr id="37895" name="Line 16"/>
          <p:cNvSpPr>
            <a:spLocks noChangeShapeType="1"/>
          </p:cNvSpPr>
          <p:nvPr/>
        </p:nvSpPr>
        <p:spPr bwMode="auto">
          <a:xfrm flipV="1">
            <a:off x="508000" y="4711700"/>
            <a:ext cx="8137525" cy="0"/>
          </a:xfrm>
          <a:prstGeom prst="line">
            <a:avLst/>
          </a:prstGeom>
          <a:noFill/>
          <a:ln w="12700">
            <a:solidFill>
              <a:srgbClr val="FF0000"/>
            </a:solidFill>
            <a:round/>
            <a:headEnd/>
            <a:tailEnd/>
          </a:ln>
          <a:effectLst>
            <a:prstShdw prst="shdw17" dist="17961" dir="2700000">
              <a:srgbClr val="990000"/>
            </a:prstShdw>
          </a:effectLst>
        </p:spPr>
        <p:txBody>
          <a:bodyPr/>
          <a:lstStyle/>
          <a:p>
            <a:endParaRPr lang="ja-JP" altLang="en-US"/>
          </a:p>
        </p:txBody>
      </p:sp>
      <p:sp>
        <p:nvSpPr>
          <p:cNvPr id="37896" name="Line 17"/>
          <p:cNvSpPr>
            <a:spLocks noChangeShapeType="1"/>
          </p:cNvSpPr>
          <p:nvPr/>
        </p:nvSpPr>
        <p:spPr bwMode="auto">
          <a:xfrm>
            <a:off x="138113" y="4932363"/>
            <a:ext cx="4792662" cy="1587"/>
          </a:xfrm>
          <a:prstGeom prst="line">
            <a:avLst/>
          </a:prstGeom>
          <a:noFill/>
          <a:ln w="12700">
            <a:solidFill>
              <a:srgbClr val="FF0000"/>
            </a:solidFill>
            <a:round/>
            <a:headEnd/>
            <a:tailEnd/>
          </a:ln>
          <a:effectLst>
            <a:prstShdw prst="shdw17" dist="17961" dir="2700000">
              <a:srgbClr val="990000"/>
            </a:prstShdw>
          </a:effectLst>
        </p:spPr>
        <p:txBody>
          <a:bodyPr/>
          <a:lstStyle/>
          <a:p>
            <a:endParaRPr lang="ja-JP" altLang="en-US"/>
          </a:p>
        </p:txBody>
      </p:sp>
      <p:sp>
        <p:nvSpPr>
          <p:cNvPr id="37897" name="Line 18"/>
          <p:cNvSpPr>
            <a:spLocks noChangeShapeType="1"/>
          </p:cNvSpPr>
          <p:nvPr/>
        </p:nvSpPr>
        <p:spPr bwMode="auto">
          <a:xfrm flipV="1">
            <a:off x="7416800" y="5260975"/>
            <a:ext cx="1495425" cy="11113"/>
          </a:xfrm>
          <a:prstGeom prst="line">
            <a:avLst/>
          </a:prstGeom>
          <a:noFill/>
          <a:ln w="9525">
            <a:solidFill>
              <a:srgbClr val="FF0000"/>
            </a:solidFill>
            <a:round/>
            <a:headEnd/>
            <a:tailEnd/>
          </a:ln>
          <a:effectLst>
            <a:prstShdw prst="shdw17" dist="17961" dir="2700000">
              <a:srgbClr val="990000"/>
            </a:prstShdw>
          </a:effectLst>
        </p:spPr>
        <p:txBody>
          <a:bodyPr/>
          <a:lstStyle/>
          <a:p>
            <a:endParaRPr lang="ja-JP" altLang="en-US"/>
          </a:p>
        </p:txBody>
      </p:sp>
      <p:sp>
        <p:nvSpPr>
          <p:cNvPr id="37898" name="Line 19"/>
          <p:cNvSpPr>
            <a:spLocks noChangeShapeType="1"/>
          </p:cNvSpPr>
          <p:nvPr/>
        </p:nvSpPr>
        <p:spPr bwMode="auto">
          <a:xfrm>
            <a:off x="150813" y="5468938"/>
            <a:ext cx="8402637" cy="33337"/>
          </a:xfrm>
          <a:prstGeom prst="line">
            <a:avLst/>
          </a:prstGeom>
          <a:noFill/>
          <a:ln w="9525">
            <a:solidFill>
              <a:srgbClr val="FF0000"/>
            </a:solidFill>
            <a:round/>
            <a:headEnd/>
            <a:tailEnd/>
          </a:ln>
          <a:effectLst>
            <a:prstShdw prst="shdw17" dist="17961" dir="2700000">
              <a:srgbClr val="990000"/>
            </a:prstShdw>
          </a:effectLst>
        </p:spPr>
        <p:txBody>
          <a:bodyPr/>
          <a:lstStyle/>
          <a:p>
            <a:endParaRPr lang="ja-JP" altLang="en-US"/>
          </a:p>
        </p:txBody>
      </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ADF01B0F-F5E1-4A06-8AC9-18A1FA6C867A}" type="slidenum">
              <a:rPr lang="en-GB">
                <a:solidFill>
                  <a:srgbClr val="FFFFFF"/>
                </a:solidFill>
              </a:rPr>
              <a:pPr/>
              <a:t>139</a:t>
            </a:fld>
            <a:endParaRPr lang="en-GB">
              <a:solidFill>
                <a:srgbClr val="FFFFFF"/>
              </a:solidFill>
            </a:endParaRPr>
          </a:p>
        </p:txBody>
      </p:sp>
      <p:sp>
        <p:nvSpPr>
          <p:cNvPr id="111618" name="Rectangle 2"/>
          <p:cNvSpPr>
            <a:spLocks noGrp="1" noChangeArrowheads="1"/>
          </p:cNvSpPr>
          <p:nvPr>
            <p:ph type="title"/>
          </p:nvPr>
        </p:nvSpPr>
        <p:spPr/>
        <p:txBody>
          <a:bodyPr/>
          <a:lstStyle/>
          <a:p>
            <a:r>
              <a:rPr lang="en-GB"/>
              <a:t>Who is AEGON Asset Management?</a:t>
            </a:r>
          </a:p>
        </p:txBody>
      </p:sp>
      <p:sp>
        <p:nvSpPr>
          <p:cNvPr id="111620" name="Rectangle 4"/>
          <p:cNvSpPr>
            <a:spLocks noChangeArrowheads="1"/>
          </p:cNvSpPr>
          <p:nvPr/>
        </p:nvSpPr>
        <p:spPr bwMode="auto">
          <a:xfrm>
            <a:off x="247650" y="941388"/>
            <a:ext cx="8229600" cy="4318000"/>
          </a:xfrm>
          <a:prstGeom prst="rect">
            <a:avLst/>
          </a:prstGeom>
          <a:noFill/>
          <a:ln w="9525">
            <a:noFill/>
            <a:miter lim="800000"/>
            <a:headEnd/>
            <a:tailEnd/>
          </a:ln>
          <a:effectLst/>
        </p:spPr>
        <p:txBody>
          <a:bodyPr/>
          <a:lstStyle/>
          <a:p>
            <a:pPr marL="358775" indent="-358775" defTabSz="957263">
              <a:lnSpc>
                <a:spcPct val="120000"/>
              </a:lnSpc>
              <a:spcBef>
                <a:spcPct val="50000"/>
              </a:spcBef>
              <a:spcAft>
                <a:spcPct val="50000"/>
              </a:spcAft>
              <a:buClr>
                <a:srgbClr val="007AC2"/>
              </a:buClr>
              <a:buFontTx/>
              <a:buChar char="o"/>
            </a:pPr>
            <a:r>
              <a:rPr lang="en-GB" sz="1600" smtClean="0">
                <a:solidFill>
                  <a:srgbClr val="000000"/>
                </a:solidFill>
                <a:latin typeface="Arial" charset="0"/>
              </a:rPr>
              <a:t>AEGON Asset Management is a subsidiary of the AEGON Group</a:t>
            </a:r>
          </a:p>
          <a:p>
            <a:pPr marL="358775" indent="-358775" defTabSz="957263">
              <a:lnSpc>
                <a:spcPct val="120000"/>
              </a:lnSpc>
              <a:spcBef>
                <a:spcPct val="50000"/>
              </a:spcBef>
              <a:spcAft>
                <a:spcPct val="50000"/>
              </a:spcAft>
              <a:buClr>
                <a:srgbClr val="007AC2"/>
              </a:buClr>
              <a:buFontTx/>
              <a:buChar char="o"/>
            </a:pPr>
            <a:r>
              <a:rPr lang="en-GB" sz="1600" smtClean="0">
                <a:solidFill>
                  <a:srgbClr val="000000"/>
                </a:solidFill>
                <a:latin typeface="Arial" charset="0"/>
              </a:rPr>
              <a:t>We are a global organisation with investment teams in the UK, the Netherlands and the US</a:t>
            </a:r>
          </a:p>
          <a:p>
            <a:pPr marL="358775" indent="-358775" defTabSz="957263">
              <a:lnSpc>
                <a:spcPct val="120000"/>
              </a:lnSpc>
              <a:spcBef>
                <a:spcPct val="50000"/>
              </a:spcBef>
              <a:spcAft>
                <a:spcPct val="50000"/>
              </a:spcAft>
              <a:buClr>
                <a:srgbClr val="007AC2"/>
              </a:buClr>
              <a:buFontTx/>
              <a:buChar char="o"/>
            </a:pPr>
            <a:r>
              <a:rPr lang="en-GB" sz="1600" smtClean="0">
                <a:solidFill>
                  <a:srgbClr val="000000"/>
                </a:solidFill>
                <a:latin typeface="Arial" charset="0"/>
              </a:rPr>
              <a:t>AEGON Asset Management UK plc manage £44.4 billion for clients. Globally, AEGON Asset Management manages £181.3 billion</a:t>
            </a:r>
          </a:p>
          <a:p>
            <a:pPr marL="358775" indent="-358775" defTabSz="957263">
              <a:lnSpc>
                <a:spcPct val="120000"/>
              </a:lnSpc>
              <a:spcBef>
                <a:spcPct val="50000"/>
              </a:spcBef>
              <a:spcAft>
                <a:spcPct val="50000"/>
              </a:spcAft>
              <a:buClr>
                <a:srgbClr val="007AC2"/>
              </a:buClr>
              <a:buFontTx/>
              <a:buChar char="o"/>
            </a:pPr>
            <a:r>
              <a:rPr lang="en-GB" sz="1600" smtClean="0">
                <a:solidFill>
                  <a:srgbClr val="000000"/>
                </a:solidFill>
                <a:latin typeface="Arial" charset="0"/>
              </a:rPr>
              <a:t>We excel at client service and investment performance</a:t>
            </a:r>
          </a:p>
          <a:p>
            <a:pPr marL="358775" indent="-358775" defTabSz="957263">
              <a:lnSpc>
                <a:spcPct val="120000"/>
              </a:lnSpc>
              <a:spcBef>
                <a:spcPct val="50000"/>
              </a:spcBef>
              <a:spcAft>
                <a:spcPct val="50000"/>
              </a:spcAft>
              <a:buClr>
                <a:srgbClr val="007AC2"/>
              </a:buClr>
              <a:buFontTx/>
              <a:buChar char="o"/>
            </a:pPr>
            <a:r>
              <a:rPr lang="en-GB" sz="1600" smtClean="0">
                <a:solidFill>
                  <a:srgbClr val="000000"/>
                </a:solidFill>
                <a:latin typeface="Arial" charset="0"/>
              </a:rPr>
              <a:t>Award-winning expertise in equities and fixed income investment and a distinguished record in managing ethical and property funds</a:t>
            </a:r>
          </a:p>
        </p:txBody>
      </p:sp>
      <p:sp>
        <p:nvSpPr>
          <p:cNvPr id="111621" name="Text Box 5"/>
          <p:cNvSpPr txBox="1">
            <a:spLocks noChangeArrowheads="1"/>
          </p:cNvSpPr>
          <p:nvPr/>
        </p:nvSpPr>
        <p:spPr bwMode="auto">
          <a:xfrm>
            <a:off x="249117" y="5911853"/>
            <a:ext cx="3877408" cy="214313"/>
          </a:xfrm>
          <a:prstGeom prst="rect">
            <a:avLst/>
          </a:prstGeom>
          <a:noFill/>
          <a:ln w="9525">
            <a:noFill/>
            <a:miter lim="800000"/>
            <a:headEnd/>
            <a:tailEnd/>
          </a:ln>
          <a:effectLst/>
        </p:spPr>
        <p:txBody>
          <a:bodyPr>
            <a:spAutoFit/>
          </a:bodyPr>
          <a:lstStyle/>
          <a:p>
            <a:pPr marL="361950" indent="-361950">
              <a:spcBef>
                <a:spcPct val="50000"/>
              </a:spcBef>
            </a:pPr>
            <a:r>
              <a:rPr lang="en-GB" sz="800" smtClean="0">
                <a:solidFill>
                  <a:srgbClr val="000000"/>
                </a:solidFill>
                <a:latin typeface="Arial" charset="0"/>
              </a:rPr>
              <a:t>Source: AEGON Asset Management as at 31 March 2010</a:t>
            </a: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Date Placeholder 3"/>
          <p:cNvSpPr>
            <a:spLocks noGrp="1"/>
          </p:cNvSpPr>
          <p:nvPr>
            <p:ph type="dt" sz="half" idx="10"/>
          </p:nvPr>
        </p:nvSpPr>
        <p:spPr/>
        <p:txBody>
          <a:bodyPr/>
          <a:lstStyle/>
          <a:p>
            <a:fld id="{274C89D2-AA36-4A23-A963-7E888EB8F9FA}" type="datetime1">
              <a:rPr lang="en-US"/>
              <a:pPr/>
              <a:t>2/25/2012</a:t>
            </a:fld>
            <a:endParaRPr lang="en-US"/>
          </a:p>
        </p:txBody>
      </p:sp>
      <p:sp>
        <p:nvSpPr>
          <p:cNvPr id="44" name="Footer Placeholder 4"/>
          <p:cNvSpPr>
            <a:spLocks noGrp="1"/>
          </p:cNvSpPr>
          <p:nvPr>
            <p:ph type="ftr" sz="quarter" idx="11"/>
          </p:nvPr>
        </p:nvSpPr>
        <p:spPr/>
        <p:txBody>
          <a:bodyPr/>
          <a:lstStyle/>
          <a:p>
            <a:r>
              <a:rPr lang="en-US"/>
              <a:t>Sample footer text</a:t>
            </a:r>
          </a:p>
        </p:txBody>
      </p:sp>
      <p:sp>
        <p:nvSpPr>
          <p:cNvPr id="45" name="Slide Number Placeholder 5"/>
          <p:cNvSpPr>
            <a:spLocks noGrp="1"/>
          </p:cNvSpPr>
          <p:nvPr>
            <p:ph type="sldNum" sz="quarter" idx="12"/>
          </p:nvPr>
        </p:nvSpPr>
        <p:spPr/>
        <p:txBody>
          <a:bodyPr/>
          <a:lstStyle/>
          <a:p>
            <a:fld id="{383275DF-0847-4BDD-8ABC-71D71F610138}" type="slidenum">
              <a:rPr lang="en-US"/>
              <a:pPr/>
              <a:t>14</a:t>
            </a:fld>
            <a:endParaRPr lang="en-US"/>
          </a:p>
        </p:txBody>
      </p:sp>
      <p:sp>
        <p:nvSpPr>
          <p:cNvPr id="77826" name="Rectangle 1026"/>
          <p:cNvSpPr>
            <a:spLocks noGrp="1" noChangeArrowheads="1"/>
          </p:cNvSpPr>
          <p:nvPr>
            <p:ph type="title"/>
          </p:nvPr>
        </p:nvSpPr>
        <p:spPr/>
        <p:txBody>
          <a:bodyPr/>
          <a:lstStyle/>
          <a:p>
            <a:r>
              <a:rPr lang="en-US"/>
              <a:t>Table with Border formatting</a:t>
            </a:r>
          </a:p>
        </p:txBody>
      </p:sp>
      <p:graphicFrame>
        <p:nvGraphicFramePr>
          <p:cNvPr id="77885" name="Group 1085"/>
          <p:cNvGraphicFramePr>
            <a:graphicFrameLocks noGrp="1"/>
          </p:cNvGraphicFramePr>
          <p:nvPr>
            <p:ph idx="1"/>
          </p:nvPr>
        </p:nvGraphicFramePr>
        <p:xfrm>
          <a:off x="457200" y="1219200"/>
          <a:ext cx="8229600" cy="518160"/>
        </p:xfrm>
        <a:graphic>
          <a:graphicData uri="http://schemas.openxmlformats.org/drawingml/2006/table">
            <a:tbl>
              <a:tblPr/>
              <a:tblGrid>
                <a:gridCol w="4114800"/>
                <a:gridCol w="4114800"/>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9900"/>
                      </a:solidFill>
                      <a:prstDash val="dashDot"/>
                      <a:round/>
                      <a:headEnd type="none" w="med" len="med"/>
                      <a:tailEnd type="none" w="med" len="med"/>
                    </a:lnT>
                    <a:lnB w="38100" cap="flat" cmpd="sng" algn="ctr">
                      <a:solidFill>
                        <a:srgbClr val="009900"/>
                      </a:solidFill>
                      <a:prstDash val="dash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009900"/>
                      </a:solidFill>
                      <a:prstDash val="dashDot"/>
                      <a:round/>
                      <a:headEnd type="none" w="med" len="med"/>
                      <a:tailEnd type="none" w="med" len="med"/>
                    </a:lnT>
                    <a:lnB w="38100" cap="flat" cmpd="sng" algn="ctr">
                      <a:solidFill>
                        <a:srgbClr val="009900"/>
                      </a:solidFill>
                      <a:prstDash val="dashDot"/>
                      <a:round/>
                      <a:headEnd type="none" w="med" len="med"/>
                      <a:tailEnd type="none" w="med" len="med"/>
                    </a:lnB>
                    <a:lnTlToBr>
                      <a:noFill/>
                    </a:lnTlToBr>
                    <a:lnBlToTr>
                      <a:noFill/>
                    </a:lnBlToTr>
                    <a:noFill/>
                  </a:tcPr>
                </a:tc>
              </a:tr>
            </a:tbl>
          </a:graphicData>
        </a:graphic>
      </p:graphicFrame>
      <p:graphicFrame>
        <p:nvGraphicFramePr>
          <p:cNvPr id="77888" name="Group 1088"/>
          <p:cNvGraphicFramePr>
            <a:graphicFrameLocks noGrp="1"/>
          </p:cNvGraphicFramePr>
          <p:nvPr/>
        </p:nvGraphicFramePr>
        <p:xfrm>
          <a:off x="457200" y="1920875"/>
          <a:ext cx="8229600" cy="518160"/>
        </p:xfrm>
        <a:graphic>
          <a:graphicData uri="http://schemas.openxmlformats.org/drawingml/2006/table">
            <a:tbl>
              <a:tblPr/>
              <a:tblGrid>
                <a:gridCol w="4114800"/>
                <a:gridCol w="4114800"/>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FF9900"/>
                      </a:solidFill>
                      <a:prstDash val="lgDashDot"/>
                      <a:round/>
                      <a:headEnd type="none" w="med" len="med"/>
                      <a:tailEnd type="none" w="med" len="med"/>
                    </a:lnT>
                    <a:lnB w="38100" cap="flat" cmpd="sng" algn="ctr">
                      <a:solidFill>
                        <a:srgbClr val="FF9900"/>
                      </a:solidFill>
                      <a:prstDash val="lgDash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rgbClr val="FF9900"/>
                      </a:solidFill>
                      <a:prstDash val="lgDashDot"/>
                      <a:round/>
                      <a:headEnd type="none" w="med" len="med"/>
                      <a:tailEnd type="none" w="med" len="med"/>
                    </a:lnT>
                    <a:lnB w="38100" cap="flat" cmpd="sng" algn="ctr">
                      <a:solidFill>
                        <a:srgbClr val="FF9900"/>
                      </a:solidFill>
                      <a:prstDash val="lgDashDot"/>
                      <a:round/>
                      <a:headEnd type="none" w="med" len="med"/>
                      <a:tailEnd type="none" w="med" len="med"/>
                    </a:lnB>
                    <a:lnTlToBr>
                      <a:noFill/>
                    </a:lnTlToBr>
                    <a:lnBlToTr>
                      <a:noFill/>
                    </a:lnBlToTr>
                    <a:noFill/>
                  </a:tcPr>
                </a:tc>
              </a:tr>
            </a:tbl>
          </a:graphicData>
        </a:graphic>
      </p:graphicFrame>
      <p:graphicFrame>
        <p:nvGraphicFramePr>
          <p:cNvPr id="77891" name="Group 1091"/>
          <p:cNvGraphicFramePr>
            <a:graphicFrameLocks noGrp="1"/>
          </p:cNvGraphicFramePr>
          <p:nvPr/>
        </p:nvGraphicFramePr>
        <p:xfrm>
          <a:off x="457200" y="3810000"/>
          <a:ext cx="8229600" cy="518160"/>
        </p:xfrm>
        <a:graphic>
          <a:graphicData uri="http://schemas.openxmlformats.org/drawingml/2006/table">
            <a:tbl>
              <a:tblPr/>
              <a:tblGrid>
                <a:gridCol w="4114800"/>
                <a:gridCol w="4114800"/>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pitchFamily="34" charset="0"/>
                        </a:rPr>
                        <a:t>6 pt lines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accent2"/>
                      </a:solidFill>
                      <a:prstDash val="sysDashDot"/>
                      <a:round/>
                      <a:headEnd type="none" w="med" len="med"/>
                      <a:tailEnd type="none" w="med" len="med"/>
                    </a:lnT>
                    <a:lnB w="76200" cap="flat" cmpd="sng" algn="ctr">
                      <a:solidFill>
                        <a:schemeClr val="accent2"/>
                      </a:solidFill>
                      <a:prstDash val="sysDash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76200" cap="flat" cmpd="sng" algn="ctr">
                      <a:solidFill>
                        <a:schemeClr val="accent2"/>
                      </a:solidFill>
                      <a:prstDash val="sysDashDot"/>
                      <a:round/>
                      <a:headEnd type="none" w="med" len="med"/>
                      <a:tailEnd type="none" w="med" len="med"/>
                    </a:lnT>
                    <a:lnB w="76200" cap="flat" cmpd="sng" algn="ctr">
                      <a:solidFill>
                        <a:schemeClr val="accent2"/>
                      </a:solidFill>
                      <a:prstDash val="sysDashDot"/>
                      <a:round/>
                      <a:headEnd type="none" w="med" len="med"/>
                      <a:tailEnd type="none" w="med" len="med"/>
                    </a:lnB>
                    <a:lnTlToBr>
                      <a:noFill/>
                    </a:lnTlToBr>
                    <a:lnBlToTr>
                      <a:noFill/>
                    </a:lnBlToTr>
                    <a:noFill/>
                  </a:tcPr>
                </a:tc>
              </a:tr>
            </a:tbl>
          </a:graphicData>
        </a:graphic>
      </p:graphicFrame>
      <p:graphicFrame>
        <p:nvGraphicFramePr>
          <p:cNvPr id="77894" name="Group 1094"/>
          <p:cNvGraphicFramePr>
            <a:graphicFrameLocks noGrp="1"/>
          </p:cNvGraphicFramePr>
          <p:nvPr/>
        </p:nvGraphicFramePr>
        <p:xfrm>
          <a:off x="457200" y="4724400"/>
          <a:ext cx="8229600" cy="518160"/>
        </p:xfrm>
        <a:graphic>
          <a:graphicData uri="http://schemas.openxmlformats.org/drawingml/2006/table">
            <a:tbl>
              <a:tblPr/>
              <a:tblGrid>
                <a:gridCol w="4114800"/>
                <a:gridCol w="4114800"/>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rgbClr val="CC3399"/>
                      </a:solidFill>
                      <a:prstDash val="sysDot"/>
                      <a:round/>
                      <a:headEnd type="none" w="med" len="med"/>
                      <a:tailEnd type="none" w="med" len="med"/>
                    </a:lnT>
                    <a:lnB w="76200" cap="flat" cmpd="sng" algn="ctr">
                      <a:solidFill>
                        <a:srgbClr val="CC3399"/>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76200" cap="flat" cmpd="sng" algn="ctr">
                      <a:solidFill>
                        <a:srgbClr val="CC3399"/>
                      </a:solidFill>
                      <a:prstDash val="sysDot"/>
                      <a:round/>
                      <a:headEnd type="none" w="med" len="med"/>
                      <a:tailEnd type="none" w="med" len="med"/>
                    </a:lnT>
                    <a:lnB w="76200" cap="flat" cmpd="sng" algn="ctr">
                      <a:solidFill>
                        <a:srgbClr val="CC3399"/>
                      </a:solidFill>
                      <a:prstDash val="sysDot"/>
                      <a:roun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Chart 28"/>
          <p:cNvGraphicFramePr>
            <a:graphicFrameLocks/>
          </p:cNvGraphicFramePr>
          <p:nvPr/>
        </p:nvGraphicFramePr>
        <p:xfrm>
          <a:off x="391981" y="776112"/>
          <a:ext cx="8062082" cy="4910667"/>
        </p:xfrm>
        <a:graphic>
          <a:graphicData uri="http://schemas.openxmlformats.org/presentationml/2006/ole">
            <p:oleObj spid="_x0000_s196610" name="Chart" r:id="rId4" imgW="7113444" imgH="4528954" progId="">
              <p:embed/>
            </p:oleObj>
          </a:graphicData>
        </a:graphic>
      </p:graphicFrame>
      <p:sp>
        <p:nvSpPr>
          <p:cNvPr id="40963" name="Title 1"/>
          <p:cNvSpPr>
            <a:spLocks noGrp="1"/>
          </p:cNvSpPr>
          <p:nvPr>
            <p:ph type="title"/>
          </p:nvPr>
        </p:nvSpPr>
        <p:spPr>
          <a:xfrm>
            <a:off x="479130" y="446180"/>
            <a:ext cx="8229600" cy="792163"/>
          </a:xfrm>
        </p:spPr>
        <p:txBody>
          <a:bodyPr/>
          <a:lstStyle/>
          <a:p>
            <a:r>
              <a:rPr lang="en-US" sz="3200" dirty="0">
                <a:ea typeface="Arial" pitchFamily="-111" charset="0"/>
                <a:cs typeface="Arial" pitchFamily="-111" charset="0"/>
              </a:rPr>
              <a:t>Strong Growth in New Customers</a:t>
            </a:r>
          </a:p>
        </p:txBody>
      </p:sp>
      <p:sp>
        <p:nvSpPr>
          <p:cNvPr id="40964" name="TextBox 37"/>
          <p:cNvSpPr txBox="1">
            <a:spLocks noChangeArrowheads="1"/>
          </p:cNvSpPr>
          <p:nvPr/>
        </p:nvSpPr>
        <p:spPr bwMode="auto">
          <a:xfrm>
            <a:off x="3657813" y="5940427"/>
            <a:ext cx="1117294" cy="307777"/>
          </a:xfrm>
          <a:prstGeom prst="rect">
            <a:avLst/>
          </a:prstGeom>
          <a:noFill/>
          <a:ln w="9525">
            <a:noFill/>
            <a:miter lim="800000"/>
            <a:headEnd/>
            <a:tailEnd/>
          </a:ln>
        </p:spPr>
        <p:txBody>
          <a:bodyPr wrap="none">
            <a:prstTxWarp prst="textNoShape">
              <a:avLst/>
            </a:prstTxWarp>
            <a:spAutoFit/>
          </a:bodyPr>
          <a:lstStyle/>
          <a:p>
            <a:pPr algn="ctr"/>
            <a:r>
              <a:rPr lang="en-US" sz="1400" b="1" dirty="0">
                <a:solidFill>
                  <a:schemeClr val="bg2"/>
                </a:solidFill>
                <a:ea typeface="Arial" pitchFamily="-111" charset="0"/>
                <a:cs typeface="Arial" pitchFamily="-111" charset="0"/>
              </a:rPr>
              <a:t>Fiscal Year</a:t>
            </a:r>
          </a:p>
        </p:txBody>
      </p:sp>
      <p:cxnSp>
        <p:nvCxnSpPr>
          <p:cNvPr id="58" name="Straight Connector 57"/>
          <p:cNvCxnSpPr/>
          <p:nvPr/>
        </p:nvCxnSpPr>
        <p:spPr>
          <a:xfrm rot="5400000" flipH="1" flipV="1">
            <a:off x="6065131" y="5681664"/>
            <a:ext cx="122237" cy="15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flipH="1" flipV="1">
            <a:off x="6851008" y="5681664"/>
            <a:ext cx="122237" cy="15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967" name="TextBox 62"/>
          <p:cNvSpPr txBox="1">
            <a:spLocks noChangeArrowheads="1"/>
          </p:cNvSpPr>
          <p:nvPr/>
        </p:nvSpPr>
        <p:spPr bwMode="auto">
          <a:xfrm>
            <a:off x="6957372" y="5543552"/>
            <a:ext cx="682625" cy="276225"/>
          </a:xfrm>
          <a:prstGeom prst="rect">
            <a:avLst/>
          </a:prstGeom>
          <a:noFill/>
          <a:ln w="9525">
            <a:noFill/>
            <a:miter lim="800000"/>
            <a:headEnd/>
            <a:tailEnd/>
          </a:ln>
        </p:spPr>
        <p:txBody>
          <a:bodyPr>
            <a:prstTxWarp prst="textNoShape">
              <a:avLst/>
            </a:prstTxWarp>
            <a:spAutoFit/>
          </a:bodyPr>
          <a:lstStyle/>
          <a:p>
            <a:pPr algn="ctr"/>
            <a:r>
              <a:rPr lang="en-US" sz="1200">
                <a:solidFill>
                  <a:schemeClr val="bg2"/>
                </a:solidFill>
                <a:ea typeface="Arial" pitchFamily="-111" charset="0"/>
                <a:cs typeface="Arial" pitchFamily="-111" charset="0"/>
              </a:rPr>
              <a:t>2009</a:t>
            </a:r>
          </a:p>
        </p:txBody>
      </p:sp>
      <p:sp>
        <p:nvSpPr>
          <p:cNvPr id="40968" name="TextBox 63"/>
          <p:cNvSpPr txBox="1">
            <a:spLocks noChangeArrowheads="1"/>
          </p:cNvSpPr>
          <p:nvPr/>
        </p:nvSpPr>
        <p:spPr bwMode="auto">
          <a:xfrm>
            <a:off x="6106406" y="5543552"/>
            <a:ext cx="714375" cy="276225"/>
          </a:xfrm>
          <a:prstGeom prst="rect">
            <a:avLst/>
          </a:prstGeom>
          <a:noFill/>
          <a:ln w="9525">
            <a:noFill/>
            <a:miter lim="800000"/>
            <a:headEnd/>
            <a:tailEnd/>
          </a:ln>
        </p:spPr>
        <p:txBody>
          <a:bodyPr>
            <a:prstTxWarp prst="textNoShape">
              <a:avLst/>
            </a:prstTxWarp>
            <a:spAutoFit/>
          </a:bodyPr>
          <a:lstStyle/>
          <a:p>
            <a:pPr algn="ctr"/>
            <a:r>
              <a:rPr lang="en-US" sz="1200">
                <a:solidFill>
                  <a:schemeClr val="bg2"/>
                </a:solidFill>
                <a:ea typeface="Arial" pitchFamily="-111" charset="0"/>
                <a:cs typeface="Arial" pitchFamily="-111" charset="0"/>
              </a:rPr>
              <a:t>2008</a:t>
            </a:r>
          </a:p>
        </p:txBody>
      </p:sp>
      <p:cxnSp>
        <p:nvCxnSpPr>
          <p:cNvPr id="65" name="Straight Connector 64"/>
          <p:cNvCxnSpPr/>
          <p:nvPr/>
        </p:nvCxnSpPr>
        <p:spPr>
          <a:xfrm rot="5400000" flipH="1" flipV="1">
            <a:off x="5258064" y="5681664"/>
            <a:ext cx="122237" cy="15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970" name="TextBox 65"/>
          <p:cNvSpPr txBox="1">
            <a:spLocks noChangeArrowheads="1"/>
          </p:cNvSpPr>
          <p:nvPr/>
        </p:nvSpPr>
        <p:spPr bwMode="auto">
          <a:xfrm>
            <a:off x="5334263" y="5543552"/>
            <a:ext cx="681038" cy="276225"/>
          </a:xfrm>
          <a:prstGeom prst="rect">
            <a:avLst/>
          </a:prstGeom>
          <a:noFill/>
          <a:ln w="9525">
            <a:noFill/>
            <a:miter lim="800000"/>
            <a:headEnd/>
            <a:tailEnd/>
          </a:ln>
        </p:spPr>
        <p:txBody>
          <a:bodyPr>
            <a:prstTxWarp prst="textNoShape">
              <a:avLst/>
            </a:prstTxWarp>
            <a:spAutoFit/>
          </a:bodyPr>
          <a:lstStyle/>
          <a:p>
            <a:pPr algn="ctr"/>
            <a:r>
              <a:rPr lang="en-US" sz="1200">
                <a:solidFill>
                  <a:schemeClr val="bg2"/>
                </a:solidFill>
                <a:ea typeface="Arial" pitchFamily="-111" charset="0"/>
                <a:cs typeface="Arial" pitchFamily="-111" charset="0"/>
              </a:rPr>
              <a:t>2007</a:t>
            </a:r>
          </a:p>
        </p:txBody>
      </p:sp>
      <p:cxnSp>
        <p:nvCxnSpPr>
          <p:cNvPr id="67" name="Straight Connector 66"/>
          <p:cNvCxnSpPr/>
          <p:nvPr/>
        </p:nvCxnSpPr>
        <p:spPr>
          <a:xfrm rot="5400000" flipH="1" flipV="1">
            <a:off x="4428740" y="5681664"/>
            <a:ext cx="122237" cy="15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972" name="TextBox 67"/>
          <p:cNvSpPr txBox="1">
            <a:spLocks noChangeArrowheads="1"/>
          </p:cNvSpPr>
          <p:nvPr/>
        </p:nvSpPr>
        <p:spPr bwMode="auto">
          <a:xfrm>
            <a:off x="4474776" y="5543552"/>
            <a:ext cx="736600" cy="276225"/>
          </a:xfrm>
          <a:prstGeom prst="rect">
            <a:avLst/>
          </a:prstGeom>
          <a:noFill/>
          <a:ln w="9525">
            <a:noFill/>
            <a:miter lim="800000"/>
            <a:headEnd/>
            <a:tailEnd/>
          </a:ln>
        </p:spPr>
        <p:txBody>
          <a:bodyPr>
            <a:prstTxWarp prst="textNoShape">
              <a:avLst/>
            </a:prstTxWarp>
            <a:spAutoFit/>
          </a:bodyPr>
          <a:lstStyle/>
          <a:p>
            <a:pPr algn="ctr"/>
            <a:r>
              <a:rPr lang="en-US" sz="1200">
                <a:solidFill>
                  <a:schemeClr val="bg2"/>
                </a:solidFill>
                <a:ea typeface="Arial" pitchFamily="-111" charset="0"/>
                <a:cs typeface="Arial" pitchFamily="-111" charset="0"/>
              </a:rPr>
              <a:t>2006</a:t>
            </a:r>
          </a:p>
        </p:txBody>
      </p:sp>
      <p:cxnSp>
        <p:nvCxnSpPr>
          <p:cNvPr id="69" name="Straight Connector 68"/>
          <p:cNvCxnSpPr/>
          <p:nvPr/>
        </p:nvCxnSpPr>
        <p:spPr>
          <a:xfrm rot="5400000" flipH="1" flipV="1">
            <a:off x="3608939" y="5681664"/>
            <a:ext cx="122237" cy="15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974" name="TextBox 69"/>
          <p:cNvSpPr txBox="1">
            <a:spLocks noChangeArrowheads="1"/>
          </p:cNvSpPr>
          <p:nvPr/>
        </p:nvSpPr>
        <p:spPr bwMode="auto">
          <a:xfrm>
            <a:off x="3690452" y="5543552"/>
            <a:ext cx="700088" cy="276225"/>
          </a:xfrm>
          <a:prstGeom prst="rect">
            <a:avLst/>
          </a:prstGeom>
          <a:noFill/>
          <a:ln w="9525">
            <a:noFill/>
            <a:miter lim="800000"/>
            <a:headEnd/>
            <a:tailEnd/>
          </a:ln>
        </p:spPr>
        <p:txBody>
          <a:bodyPr>
            <a:prstTxWarp prst="textNoShape">
              <a:avLst/>
            </a:prstTxWarp>
            <a:spAutoFit/>
          </a:bodyPr>
          <a:lstStyle/>
          <a:p>
            <a:pPr algn="ctr"/>
            <a:r>
              <a:rPr lang="en-US" sz="1200">
                <a:solidFill>
                  <a:schemeClr val="bg2"/>
                </a:solidFill>
                <a:ea typeface="Arial" pitchFamily="-111" charset="0"/>
                <a:cs typeface="Arial" pitchFamily="-111" charset="0"/>
              </a:rPr>
              <a:t>2005</a:t>
            </a:r>
          </a:p>
        </p:txBody>
      </p:sp>
      <p:cxnSp>
        <p:nvCxnSpPr>
          <p:cNvPr id="71" name="Straight Connector 70"/>
          <p:cNvCxnSpPr/>
          <p:nvPr/>
        </p:nvCxnSpPr>
        <p:spPr>
          <a:xfrm rot="5400000" flipH="1" flipV="1">
            <a:off x="2831517" y="5681664"/>
            <a:ext cx="122237" cy="15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976" name="TextBox 71"/>
          <p:cNvSpPr txBox="1">
            <a:spLocks noChangeArrowheads="1"/>
          </p:cNvSpPr>
          <p:nvPr/>
        </p:nvSpPr>
        <p:spPr bwMode="auto">
          <a:xfrm>
            <a:off x="2944813" y="5543552"/>
            <a:ext cx="703262" cy="276225"/>
          </a:xfrm>
          <a:prstGeom prst="rect">
            <a:avLst/>
          </a:prstGeom>
          <a:noFill/>
          <a:ln w="9525">
            <a:noFill/>
            <a:miter lim="800000"/>
            <a:headEnd/>
            <a:tailEnd/>
          </a:ln>
        </p:spPr>
        <p:txBody>
          <a:bodyPr>
            <a:prstTxWarp prst="textNoShape">
              <a:avLst/>
            </a:prstTxWarp>
            <a:spAutoFit/>
          </a:bodyPr>
          <a:lstStyle/>
          <a:p>
            <a:pPr algn="ctr"/>
            <a:r>
              <a:rPr lang="en-US" sz="1200">
                <a:solidFill>
                  <a:schemeClr val="bg2"/>
                </a:solidFill>
                <a:ea typeface="Arial" pitchFamily="-111" charset="0"/>
                <a:cs typeface="Arial" pitchFamily="-111" charset="0"/>
              </a:rPr>
              <a:t>2004</a:t>
            </a:r>
          </a:p>
        </p:txBody>
      </p:sp>
      <p:cxnSp>
        <p:nvCxnSpPr>
          <p:cNvPr id="73" name="Straight Connector 72"/>
          <p:cNvCxnSpPr/>
          <p:nvPr/>
        </p:nvCxnSpPr>
        <p:spPr>
          <a:xfrm rot="5400000" flipH="1" flipV="1">
            <a:off x="2003262" y="5681664"/>
            <a:ext cx="122237" cy="15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978" name="TextBox 73"/>
          <p:cNvSpPr txBox="1">
            <a:spLocks noChangeArrowheads="1"/>
          </p:cNvSpPr>
          <p:nvPr/>
        </p:nvSpPr>
        <p:spPr bwMode="auto">
          <a:xfrm>
            <a:off x="2249488" y="5543552"/>
            <a:ext cx="722312" cy="276225"/>
          </a:xfrm>
          <a:prstGeom prst="rect">
            <a:avLst/>
          </a:prstGeom>
          <a:noFill/>
          <a:ln w="9525">
            <a:noFill/>
            <a:miter lim="800000"/>
            <a:headEnd/>
            <a:tailEnd/>
          </a:ln>
        </p:spPr>
        <p:txBody>
          <a:bodyPr>
            <a:prstTxWarp prst="textNoShape">
              <a:avLst/>
            </a:prstTxWarp>
            <a:spAutoFit/>
          </a:bodyPr>
          <a:lstStyle/>
          <a:p>
            <a:pPr algn="ctr"/>
            <a:r>
              <a:rPr lang="en-US" sz="1200">
                <a:solidFill>
                  <a:schemeClr val="bg2"/>
                </a:solidFill>
                <a:ea typeface="Arial" pitchFamily="-111" charset="0"/>
                <a:cs typeface="Arial" pitchFamily="-111" charset="0"/>
              </a:rPr>
              <a:t>2003</a:t>
            </a:r>
          </a:p>
        </p:txBody>
      </p:sp>
      <p:cxnSp>
        <p:nvCxnSpPr>
          <p:cNvPr id="75" name="Straight Connector 74"/>
          <p:cNvCxnSpPr/>
          <p:nvPr/>
        </p:nvCxnSpPr>
        <p:spPr>
          <a:xfrm rot="5400000" flipH="1" flipV="1">
            <a:off x="1370985" y="5681664"/>
            <a:ext cx="122237" cy="15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980" name="TextBox 75"/>
          <p:cNvSpPr txBox="1">
            <a:spLocks noChangeArrowheads="1"/>
          </p:cNvSpPr>
          <p:nvPr/>
        </p:nvSpPr>
        <p:spPr bwMode="auto">
          <a:xfrm>
            <a:off x="1428134" y="5543552"/>
            <a:ext cx="728662" cy="276225"/>
          </a:xfrm>
          <a:prstGeom prst="rect">
            <a:avLst/>
          </a:prstGeom>
          <a:noFill/>
          <a:ln w="9525">
            <a:noFill/>
            <a:miter lim="800000"/>
            <a:headEnd/>
            <a:tailEnd/>
          </a:ln>
        </p:spPr>
        <p:txBody>
          <a:bodyPr>
            <a:prstTxWarp prst="textNoShape">
              <a:avLst/>
            </a:prstTxWarp>
            <a:spAutoFit/>
          </a:bodyPr>
          <a:lstStyle/>
          <a:p>
            <a:pPr algn="ctr"/>
            <a:r>
              <a:rPr lang="en-US" sz="1200" dirty="0">
                <a:solidFill>
                  <a:schemeClr val="bg2"/>
                </a:solidFill>
                <a:ea typeface="Arial" pitchFamily="-111" charset="0"/>
                <a:cs typeface="Arial" pitchFamily="-111" charset="0"/>
              </a:rPr>
              <a:t>2002</a:t>
            </a:r>
          </a:p>
        </p:txBody>
      </p:sp>
      <p:sp>
        <p:nvSpPr>
          <p:cNvPr id="40981" name="TextBox 76"/>
          <p:cNvSpPr txBox="1">
            <a:spLocks noChangeArrowheads="1"/>
          </p:cNvSpPr>
          <p:nvPr/>
        </p:nvSpPr>
        <p:spPr bwMode="auto">
          <a:xfrm>
            <a:off x="822746" y="5543552"/>
            <a:ext cx="560387" cy="276225"/>
          </a:xfrm>
          <a:prstGeom prst="rect">
            <a:avLst/>
          </a:prstGeom>
          <a:noFill/>
          <a:ln w="9525">
            <a:noFill/>
            <a:miter lim="800000"/>
            <a:headEnd/>
            <a:tailEnd/>
          </a:ln>
        </p:spPr>
        <p:txBody>
          <a:bodyPr>
            <a:prstTxWarp prst="textNoShape">
              <a:avLst/>
            </a:prstTxWarp>
            <a:spAutoFit/>
          </a:bodyPr>
          <a:lstStyle/>
          <a:p>
            <a:pPr algn="ctr"/>
            <a:r>
              <a:rPr lang="en-US" sz="1200" dirty="0">
                <a:solidFill>
                  <a:schemeClr val="bg2"/>
                </a:solidFill>
                <a:ea typeface="Arial" pitchFamily="-111" charset="0"/>
                <a:cs typeface="Arial" pitchFamily="-111" charset="0"/>
              </a:rPr>
              <a:t>2001</a:t>
            </a:r>
          </a:p>
        </p:txBody>
      </p:sp>
      <p:cxnSp>
        <p:nvCxnSpPr>
          <p:cNvPr id="31" name="Straight Connector 30"/>
          <p:cNvCxnSpPr/>
          <p:nvPr/>
        </p:nvCxnSpPr>
        <p:spPr>
          <a:xfrm rot="5400000" flipH="1" flipV="1">
            <a:off x="7686165" y="5681664"/>
            <a:ext cx="122237" cy="15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990" name="TextBox 62"/>
          <p:cNvSpPr txBox="1">
            <a:spLocks noChangeArrowheads="1"/>
          </p:cNvSpPr>
          <p:nvPr/>
        </p:nvSpPr>
        <p:spPr bwMode="auto">
          <a:xfrm>
            <a:off x="7722678" y="5543552"/>
            <a:ext cx="524503" cy="276999"/>
          </a:xfrm>
          <a:prstGeom prst="rect">
            <a:avLst/>
          </a:prstGeom>
          <a:noFill/>
          <a:ln w="9525">
            <a:noFill/>
            <a:miter lim="800000"/>
            <a:headEnd/>
            <a:tailEnd/>
          </a:ln>
        </p:spPr>
        <p:txBody>
          <a:bodyPr wrap="none">
            <a:prstTxWarp prst="textNoShape">
              <a:avLst/>
            </a:prstTxWarp>
            <a:spAutoFit/>
          </a:bodyPr>
          <a:lstStyle/>
          <a:p>
            <a:r>
              <a:rPr lang="en-US" sz="1200">
                <a:solidFill>
                  <a:schemeClr val="bg2"/>
                </a:solidFill>
                <a:ea typeface="Arial" pitchFamily="-111" charset="0"/>
                <a:cs typeface="Arial" pitchFamily="-111" charset="0"/>
              </a:rPr>
              <a:t>2010</a:t>
            </a:r>
          </a:p>
        </p:txBody>
      </p:sp>
      <p:sp>
        <p:nvSpPr>
          <p:cNvPr id="40982" name="TextBox 33"/>
          <p:cNvSpPr txBox="1">
            <a:spLocks noChangeArrowheads="1"/>
          </p:cNvSpPr>
          <p:nvPr/>
        </p:nvSpPr>
        <p:spPr bwMode="auto">
          <a:xfrm>
            <a:off x="2766429" y="1841326"/>
            <a:ext cx="2210862" cy="369332"/>
          </a:xfrm>
          <a:prstGeom prst="rect">
            <a:avLst/>
          </a:prstGeom>
          <a:noFill/>
          <a:ln w="9525">
            <a:noFill/>
            <a:miter lim="800000"/>
            <a:headEnd/>
            <a:tailEnd/>
          </a:ln>
        </p:spPr>
        <p:txBody>
          <a:bodyPr wrap="none">
            <a:prstTxWarp prst="textNoShape">
              <a:avLst/>
            </a:prstTxWarp>
            <a:spAutoFit/>
          </a:bodyPr>
          <a:lstStyle/>
          <a:p>
            <a:r>
              <a:rPr lang="en-US" b="1">
                <a:solidFill>
                  <a:srgbClr val="404040"/>
                </a:solidFill>
                <a:latin typeface="Myriad Pro"/>
                <a:ea typeface="Arial" pitchFamily="-111" charset="0"/>
                <a:cs typeface="Myriad Pro"/>
              </a:rPr>
              <a:t>Paying Customers</a:t>
            </a:r>
          </a:p>
        </p:txBody>
      </p:sp>
      <p:sp>
        <p:nvSpPr>
          <p:cNvPr id="27" name="TextBox 26"/>
          <p:cNvSpPr txBox="1">
            <a:spLocks noChangeArrowheads="1"/>
          </p:cNvSpPr>
          <p:nvPr/>
        </p:nvSpPr>
        <p:spPr bwMode="auto">
          <a:xfrm>
            <a:off x="2641017" y="1112665"/>
            <a:ext cx="2430474" cy="830997"/>
          </a:xfrm>
          <a:prstGeom prst="rect">
            <a:avLst/>
          </a:prstGeom>
          <a:noFill/>
          <a:ln w="9525">
            <a:noFill/>
            <a:miter lim="800000"/>
            <a:headEnd/>
            <a:tailEnd/>
          </a:ln>
          <a:effectLst>
            <a:outerShdw blurRad="190500" dist="38100" dir="2700000" rotWithShape="0">
              <a:srgbClr val="808080">
                <a:alpha val="62999"/>
              </a:srgbClr>
            </a:outerShdw>
          </a:effectLst>
        </p:spPr>
        <p:txBody>
          <a:bodyPr wrap="none">
            <a:prstTxWarp prst="textNoShape">
              <a:avLst/>
            </a:prstTxWarp>
            <a:spAutoFit/>
          </a:bodyPr>
          <a:lstStyle/>
          <a:p>
            <a:pPr>
              <a:defRPr/>
            </a:pPr>
            <a:r>
              <a:rPr lang="en-US" sz="4800" b="1" dirty="0">
                <a:solidFill>
                  <a:srgbClr val="CC0000"/>
                </a:solidFill>
                <a:latin typeface="Myriad Pro"/>
                <a:ea typeface="Arial" pitchFamily="-111" charset="0"/>
                <a:cs typeface="Myriad Pro"/>
              </a:rPr>
              <a:t>63,200+</a:t>
            </a:r>
          </a:p>
        </p:txBody>
      </p:sp>
      <p:cxnSp>
        <p:nvCxnSpPr>
          <p:cNvPr id="33" name="Straight Connector 32"/>
          <p:cNvCxnSpPr/>
          <p:nvPr/>
        </p:nvCxnSpPr>
        <p:spPr>
          <a:xfrm rot="10800000">
            <a:off x="4481289" y="1517827"/>
            <a:ext cx="3438650" cy="1588"/>
          </a:xfrm>
          <a:prstGeom prst="line">
            <a:avLst/>
          </a:prstGeom>
          <a:ln w="6350" cap="flat" cmpd="sng" algn="ctr">
            <a:solidFill>
              <a:srgbClr val="FF0000"/>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wipe(down)">
                                      <p:cBhvr>
                                        <p:cTn id="7" dur="1000"/>
                                        <p:tgtEl>
                                          <p:spTgt spid="40962"/>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dirty="0">
                <a:latin typeface="Myriad Pro" pitchFamily="-65" charset="0"/>
                <a:ea typeface="Myriad Pro" pitchFamily="-65" charset="0"/>
                <a:cs typeface="Myriad Pro" pitchFamily="-65" charset="0"/>
              </a:rPr>
              <a:t>The </a:t>
            </a:r>
            <a:r>
              <a:rPr lang="en-US" sz="3200" dirty="0">
                <a:latin typeface="Myriad Pro" pitchFamily="-65" charset="0"/>
                <a:ea typeface="Myriad Pro" pitchFamily="-65" charset="0"/>
                <a:cs typeface="Myriad Pro" pitchFamily="-65" charset="0"/>
              </a:rPr>
              <a:t>Cloud</a:t>
            </a:r>
            <a:r>
              <a:rPr lang="en-US" dirty="0">
                <a:latin typeface="Myriad Pro" pitchFamily="-65" charset="0"/>
                <a:ea typeface="Myriad Pro" pitchFamily="-65" charset="0"/>
                <a:cs typeface="Myriad Pro" pitchFamily="-65" charset="0"/>
              </a:rPr>
              <a:t> Serves Companies of Every Size</a:t>
            </a:r>
          </a:p>
        </p:txBody>
      </p:sp>
      <p:grpSp>
        <p:nvGrpSpPr>
          <p:cNvPr id="2" name="Group 31"/>
          <p:cNvGrpSpPr>
            <a:grpSpLocks/>
          </p:cNvGrpSpPr>
          <p:nvPr/>
        </p:nvGrpSpPr>
        <p:grpSpPr bwMode="auto">
          <a:xfrm>
            <a:off x="627393" y="2093761"/>
            <a:ext cx="2873727" cy="3597275"/>
            <a:chOff x="0" y="1763712"/>
            <a:chExt cx="3830595" cy="3597275"/>
          </a:xfrm>
        </p:grpSpPr>
        <p:pic>
          <p:nvPicPr>
            <p:cNvPr id="44054" name="Picture 3"/>
            <p:cNvPicPr>
              <a:picLocks noChangeAspect="1"/>
            </p:cNvPicPr>
            <p:nvPr/>
          </p:nvPicPr>
          <p:blipFill>
            <a:blip r:embed="rId3" cstate="print"/>
            <a:srcRect/>
            <a:stretch>
              <a:fillRect/>
            </a:stretch>
          </p:blipFill>
          <p:spPr bwMode="auto">
            <a:xfrm>
              <a:off x="0" y="1763712"/>
              <a:ext cx="3830595" cy="3597275"/>
            </a:xfrm>
            <a:prstGeom prst="rect">
              <a:avLst/>
            </a:prstGeom>
            <a:noFill/>
            <a:ln w="9525">
              <a:noFill/>
              <a:miter lim="800000"/>
              <a:headEnd/>
              <a:tailEnd/>
            </a:ln>
          </p:spPr>
        </p:pic>
        <p:sp>
          <p:nvSpPr>
            <p:cNvPr id="44055" name="TextBox 4"/>
            <p:cNvSpPr txBox="1">
              <a:spLocks noChangeArrowheads="1"/>
            </p:cNvSpPr>
            <p:nvPr/>
          </p:nvSpPr>
          <p:spPr bwMode="auto">
            <a:xfrm>
              <a:off x="1330310" y="2593974"/>
              <a:ext cx="1139812" cy="430887"/>
            </a:xfrm>
            <a:prstGeom prst="rect">
              <a:avLst/>
            </a:prstGeom>
            <a:noFill/>
            <a:ln w="9525">
              <a:noFill/>
              <a:miter lim="800000"/>
              <a:headEnd/>
              <a:tailEnd/>
            </a:ln>
          </p:spPr>
          <p:txBody>
            <a:bodyPr>
              <a:prstTxWarp prst="textNoShape">
                <a:avLst/>
              </a:prstTxWarp>
              <a:spAutoFit/>
            </a:bodyPr>
            <a:lstStyle/>
            <a:p>
              <a:pPr algn="ctr"/>
              <a:r>
                <a:rPr lang="en-US" sz="1100" b="1">
                  <a:solidFill>
                    <a:schemeClr val="bg1"/>
                  </a:solidFill>
                  <a:latin typeface="Myriad Pro" pitchFamily="-65" charset="0"/>
                  <a:ea typeface="Myriad Pro" pitchFamily="-65" charset="0"/>
                  <a:cs typeface="Myriad Pro" pitchFamily="-65" charset="0"/>
                </a:rPr>
                <a:t>ENTERPRISE</a:t>
              </a:r>
            </a:p>
          </p:txBody>
        </p:sp>
        <p:sp>
          <p:nvSpPr>
            <p:cNvPr id="44056" name="TextBox 5"/>
            <p:cNvSpPr txBox="1">
              <a:spLocks noChangeArrowheads="1"/>
            </p:cNvSpPr>
            <p:nvPr/>
          </p:nvSpPr>
          <p:spPr bwMode="auto">
            <a:xfrm>
              <a:off x="1325548" y="3743324"/>
              <a:ext cx="1147749" cy="430887"/>
            </a:xfrm>
            <a:prstGeom prst="rect">
              <a:avLst/>
            </a:prstGeom>
            <a:noFill/>
            <a:ln w="9525">
              <a:noFill/>
              <a:miter lim="800000"/>
              <a:headEnd/>
              <a:tailEnd/>
            </a:ln>
          </p:spPr>
          <p:txBody>
            <a:bodyPr>
              <a:prstTxWarp prst="textNoShape">
                <a:avLst/>
              </a:prstTxWarp>
              <a:spAutoFit/>
            </a:bodyPr>
            <a:lstStyle/>
            <a:p>
              <a:pPr algn="ctr"/>
              <a:r>
                <a:rPr lang="en-US" sz="1100" b="1">
                  <a:solidFill>
                    <a:schemeClr val="bg1"/>
                  </a:solidFill>
                  <a:latin typeface="Myriad Pro" pitchFamily="-65" charset="0"/>
                  <a:ea typeface="Myriad Pro" pitchFamily="-65" charset="0"/>
                  <a:cs typeface="Myriad Pro" pitchFamily="-65" charset="0"/>
                </a:rPr>
                <a:t>MID-MARKET</a:t>
              </a:r>
            </a:p>
          </p:txBody>
        </p:sp>
        <p:sp>
          <p:nvSpPr>
            <p:cNvPr id="44057" name="TextBox 6"/>
            <p:cNvSpPr txBox="1">
              <a:spLocks noChangeArrowheads="1"/>
            </p:cNvSpPr>
            <p:nvPr/>
          </p:nvSpPr>
          <p:spPr bwMode="auto">
            <a:xfrm>
              <a:off x="1112826" y="4900612"/>
              <a:ext cx="1512870" cy="430887"/>
            </a:xfrm>
            <a:prstGeom prst="rect">
              <a:avLst/>
            </a:prstGeom>
            <a:noFill/>
            <a:ln w="9525">
              <a:noFill/>
              <a:miter lim="800000"/>
              <a:headEnd/>
              <a:tailEnd/>
            </a:ln>
          </p:spPr>
          <p:txBody>
            <a:bodyPr>
              <a:prstTxWarp prst="textNoShape">
                <a:avLst/>
              </a:prstTxWarp>
              <a:spAutoFit/>
            </a:bodyPr>
            <a:lstStyle/>
            <a:p>
              <a:pPr algn="ctr"/>
              <a:r>
                <a:rPr lang="en-US" sz="1100" b="1">
                  <a:solidFill>
                    <a:schemeClr val="bg1"/>
                  </a:solidFill>
                  <a:latin typeface="Myriad Pro" pitchFamily="-65" charset="0"/>
                  <a:ea typeface="Myriad Pro" pitchFamily="-65" charset="0"/>
                  <a:cs typeface="Myriad Pro" pitchFamily="-65" charset="0"/>
                </a:rPr>
                <a:t>SMALL BUSINESS</a:t>
              </a:r>
            </a:p>
          </p:txBody>
        </p:sp>
      </p:grpSp>
      <p:pic>
        <p:nvPicPr>
          <p:cNvPr id="44036" name="Picture 24"/>
          <p:cNvPicPr>
            <a:picLocks noChangeAspect="1"/>
          </p:cNvPicPr>
          <p:nvPr/>
        </p:nvPicPr>
        <p:blipFill>
          <a:blip r:embed="rId4" cstate="print"/>
          <a:srcRect/>
          <a:stretch>
            <a:fillRect/>
          </a:stretch>
        </p:blipFill>
        <p:spPr bwMode="auto">
          <a:xfrm>
            <a:off x="4598566" y="2017861"/>
            <a:ext cx="1137342" cy="1058862"/>
          </a:xfrm>
          <a:prstGeom prst="rect">
            <a:avLst/>
          </a:prstGeom>
          <a:noFill/>
          <a:ln w="9525">
            <a:noFill/>
            <a:miter lim="800000"/>
            <a:headEnd/>
            <a:tailEnd/>
          </a:ln>
        </p:spPr>
      </p:pic>
      <p:pic>
        <p:nvPicPr>
          <p:cNvPr id="44037" name="Picture 25"/>
          <p:cNvPicPr>
            <a:picLocks noChangeAspect="1"/>
          </p:cNvPicPr>
          <p:nvPr/>
        </p:nvPicPr>
        <p:blipFill>
          <a:blip r:embed="rId4" cstate="print"/>
          <a:srcRect/>
          <a:stretch>
            <a:fillRect/>
          </a:stretch>
        </p:blipFill>
        <p:spPr bwMode="auto">
          <a:xfrm>
            <a:off x="5878821" y="2017861"/>
            <a:ext cx="1138534" cy="1058862"/>
          </a:xfrm>
          <a:prstGeom prst="rect">
            <a:avLst/>
          </a:prstGeom>
          <a:noFill/>
          <a:ln w="9525">
            <a:noFill/>
            <a:miter lim="800000"/>
            <a:headEnd/>
            <a:tailEnd/>
          </a:ln>
        </p:spPr>
      </p:pic>
      <p:pic>
        <p:nvPicPr>
          <p:cNvPr id="44038" name="Picture 23"/>
          <p:cNvPicPr>
            <a:picLocks noChangeAspect="1"/>
          </p:cNvPicPr>
          <p:nvPr/>
        </p:nvPicPr>
        <p:blipFill>
          <a:blip r:embed="rId4" cstate="print"/>
          <a:srcRect/>
          <a:stretch>
            <a:fillRect/>
          </a:stretch>
        </p:blipFill>
        <p:spPr bwMode="auto">
          <a:xfrm>
            <a:off x="3318310" y="2017861"/>
            <a:ext cx="1137343" cy="1058862"/>
          </a:xfrm>
          <a:prstGeom prst="rect">
            <a:avLst/>
          </a:prstGeom>
          <a:noFill/>
          <a:ln w="9525">
            <a:noFill/>
            <a:miter lim="800000"/>
            <a:headEnd/>
            <a:tailEnd/>
          </a:ln>
        </p:spPr>
      </p:pic>
      <p:pic>
        <p:nvPicPr>
          <p:cNvPr id="44039" name="Picture 29" descr="Cisco_Logo_CMYK_TM_1in.eps"/>
          <p:cNvPicPr>
            <a:picLocks noChangeAspect="1"/>
          </p:cNvPicPr>
          <p:nvPr/>
        </p:nvPicPr>
        <p:blipFill>
          <a:blip r:embed="rId5" cstate="print"/>
          <a:srcRect/>
          <a:stretch>
            <a:fillRect/>
          </a:stretch>
        </p:blipFill>
        <p:spPr bwMode="auto">
          <a:xfrm>
            <a:off x="3539824" y="2290911"/>
            <a:ext cx="614523" cy="431800"/>
          </a:xfrm>
          <a:prstGeom prst="rect">
            <a:avLst/>
          </a:prstGeom>
          <a:noFill/>
          <a:ln w="9525">
            <a:noFill/>
            <a:miter lim="800000"/>
            <a:headEnd/>
            <a:tailEnd/>
          </a:ln>
        </p:spPr>
      </p:pic>
      <p:pic>
        <p:nvPicPr>
          <p:cNvPr id="44040" name="Picture 21"/>
          <p:cNvPicPr>
            <a:picLocks noChangeAspect="1"/>
          </p:cNvPicPr>
          <p:nvPr/>
        </p:nvPicPr>
        <p:blipFill>
          <a:blip r:embed="rId4" cstate="print"/>
          <a:srcRect/>
          <a:stretch>
            <a:fillRect/>
          </a:stretch>
        </p:blipFill>
        <p:spPr bwMode="auto">
          <a:xfrm>
            <a:off x="6411170" y="3259286"/>
            <a:ext cx="1137342" cy="1058862"/>
          </a:xfrm>
          <a:prstGeom prst="rect">
            <a:avLst/>
          </a:prstGeom>
          <a:noFill/>
          <a:ln w="9525">
            <a:noFill/>
            <a:miter lim="800000"/>
            <a:headEnd/>
            <a:tailEnd/>
          </a:ln>
        </p:spPr>
      </p:pic>
      <p:pic>
        <p:nvPicPr>
          <p:cNvPr id="44041" name="Picture 19"/>
          <p:cNvPicPr>
            <a:picLocks noChangeAspect="1"/>
          </p:cNvPicPr>
          <p:nvPr/>
        </p:nvPicPr>
        <p:blipFill>
          <a:blip r:embed="rId4" cstate="print"/>
          <a:srcRect/>
          <a:stretch>
            <a:fillRect/>
          </a:stretch>
        </p:blipFill>
        <p:spPr bwMode="auto">
          <a:xfrm>
            <a:off x="3944742" y="3259286"/>
            <a:ext cx="1138534" cy="1058862"/>
          </a:xfrm>
          <a:prstGeom prst="rect">
            <a:avLst/>
          </a:prstGeom>
          <a:noFill/>
          <a:ln w="9525">
            <a:noFill/>
            <a:miter lim="800000"/>
            <a:headEnd/>
            <a:tailEnd/>
          </a:ln>
        </p:spPr>
      </p:pic>
      <p:pic>
        <p:nvPicPr>
          <p:cNvPr id="44042" name="Picture 22"/>
          <p:cNvPicPr>
            <a:picLocks noChangeAspect="1"/>
          </p:cNvPicPr>
          <p:nvPr/>
        </p:nvPicPr>
        <p:blipFill>
          <a:blip r:embed="rId4" cstate="print"/>
          <a:srcRect/>
          <a:stretch>
            <a:fillRect/>
          </a:stretch>
        </p:blipFill>
        <p:spPr bwMode="auto">
          <a:xfrm>
            <a:off x="5178552" y="3259286"/>
            <a:ext cx="1137343" cy="1058862"/>
          </a:xfrm>
          <a:prstGeom prst="rect">
            <a:avLst/>
          </a:prstGeom>
          <a:noFill/>
          <a:ln w="9525">
            <a:noFill/>
            <a:miter lim="800000"/>
            <a:headEnd/>
            <a:tailEnd/>
          </a:ln>
        </p:spPr>
      </p:pic>
      <p:pic>
        <p:nvPicPr>
          <p:cNvPr id="44043" name="Picture 15"/>
          <p:cNvPicPr>
            <a:picLocks noChangeAspect="1"/>
          </p:cNvPicPr>
          <p:nvPr/>
        </p:nvPicPr>
        <p:blipFill>
          <a:blip r:embed="rId4" cstate="print"/>
          <a:srcRect/>
          <a:stretch>
            <a:fillRect/>
          </a:stretch>
        </p:blipFill>
        <p:spPr bwMode="auto">
          <a:xfrm>
            <a:off x="4537828" y="4502300"/>
            <a:ext cx="1137343" cy="1058863"/>
          </a:xfrm>
          <a:prstGeom prst="rect">
            <a:avLst/>
          </a:prstGeom>
          <a:noFill/>
          <a:ln w="9525">
            <a:noFill/>
            <a:miter lim="800000"/>
            <a:headEnd/>
            <a:tailEnd/>
          </a:ln>
        </p:spPr>
      </p:pic>
      <p:pic>
        <p:nvPicPr>
          <p:cNvPr id="44044" name="Picture 18"/>
          <p:cNvPicPr>
            <a:picLocks noChangeAspect="1"/>
          </p:cNvPicPr>
          <p:nvPr/>
        </p:nvPicPr>
        <p:blipFill>
          <a:blip r:embed="rId4" cstate="print"/>
          <a:srcRect/>
          <a:stretch>
            <a:fillRect/>
          </a:stretch>
        </p:blipFill>
        <p:spPr bwMode="auto">
          <a:xfrm>
            <a:off x="7191231" y="4500711"/>
            <a:ext cx="1138534" cy="1058862"/>
          </a:xfrm>
          <a:prstGeom prst="rect">
            <a:avLst/>
          </a:prstGeom>
          <a:noFill/>
          <a:ln w="9525">
            <a:noFill/>
            <a:miter lim="800000"/>
            <a:headEnd/>
            <a:tailEnd/>
          </a:ln>
        </p:spPr>
      </p:pic>
      <p:pic>
        <p:nvPicPr>
          <p:cNvPr id="44045" name="Picture 16"/>
          <p:cNvPicPr>
            <a:picLocks noChangeAspect="1"/>
          </p:cNvPicPr>
          <p:nvPr/>
        </p:nvPicPr>
        <p:blipFill>
          <a:blip r:embed="rId4" cstate="print"/>
          <a:srcRect/>
          <a:stretch>
            <a:fillRect/>
          </a:stretch>
        </p:blipFill>
        <p:spPr bwMode="auto">
          <a:xfrm>
            <a:off x="5864530" y="4503886"/>
            <a:ext cx="1137343" cy="1058862"/>
          </a:xfrm>
          <a:prstGeom prst="rect">
            <a:avLst/>
          </a:prstGeom>
          <a:noFill/>
          <a:ln w="9525">
            <a:noFill/>
            <a:miter lim="800000"/>
            <a:headEnd/>
            <a:tailEnd/>
          </a:ln>
        </p:spPr>
      </p:pic>
      <p:pic>
        <p:nvPicPr>
          <p:cNvPr id="27" name="Picture 29"/>
          <p:cNvPicPr>
            <a:picLocks noChangeAspect="1"/>
          </p:cNvPicPr>
          <p:nvPr/>
        </p:nvPicPr>
        <p:blipFill>
          <a:blip r:embed="rId6" cstate="print"/>
          <a:srcRect/>
          <a:stretch>
            <a:fillRect/>
          </a:stretch>
        </p:blipFill>
        <p:spPr bwMode="auto">
          <a:xfrm>
            <a:off x="4816011" y="2211915"/>
            <a:ext cx="751300" cy="548204"/>
          </a:xfrm>
          <a:prstGeom prst="rect">
            <a:avLst/>
          </a:prstGeom>
          <a:noFill/>
          <a:ln w="9525">
            <a:noFill/>
            <a:miter lim="800000"/>
            <a:headEnd/>
            <a:tailEnd/>
          </a:ln>
        </p:spPr>
      </p:pic>
      <p:pic>
        <p:nvPicPr>
          <p:cNvPr id="28" name="Picture 33"/>
          <p:cNvPicPr>
            <a:picLocks noChangeAspect="1"/>
          </p:cNvPicPr>
          <p:nvPr/>
        </p:nvPicPr>
        <p:blipFill>
          <a:blip r:embed="rId7" cstate="print"/>
          <a:srcRect/>
          <a:stretch>
            <a:fillRect/>
          </a:stretch>
        </p:blipFill>
        <p:spPr bwMode="auto">
          <a:xfrm>
            <a:off x="6658295" y="3559475"/>
            <a:ext cx="589608" cy="402452"/>
          </a:xfrm>
          <a:prstGeom prst="rect">
            <a:avLst/>
          </a:prstGeom>
          <a:noFill/>
          <a:ln w="9525">
            <a:noFill/>
            <a:miter lim="800000"/>
            <a:headEnd/>
            <a:tailEnd/>
          </a:ln>
        </p:spPr>
      </p:pic>
      <p:pic>
        <p:nvPicPr>
          <p:cNvPr id="29" name="Picture 35"/>
          <p:cNvPicPr>
            <a:picLocks noChangeAspect="1"/>
          </p:cNvPicPr>
          <p:nvPr/>
        </p:nvPicPr>
        <p:blipFill>
          <a:blip r:embed="rId8" cstate="print"/>
          <a:srcRect/>
          <a:stretch>
            <a:fillRect/>
          </a:stretch>
        </p:blipFill>
        <p:spPr bwMode="auto">
          <a:xfrm>
            <a:off x="4723730" y="4810199"/>
            <a:ext cx="775799" cy="358942"/>
          </a:xfrm>
          <a:prstGeom prst="rect">
            <a:avLst/>
          </a:prstGeom>
          <a:noFill/>
          <a:ln w="9525">
            <a:noFill/>
            <a:miter lim="800000"/>
            <a:headEnd/>
            <a:tailEnd/>
          </a:ln>
        </p:spPr>
      </p:pic>
      <p:pic>
        <p:nvPicPr>
          <p:cNvPr id="30" name="Picture 38"/>
          <p:cNvPicPr>
            <a:picLocks noChangeAspect="1"/>
          </p:cNvPicPr>
          <p:nvPr/>
        </p:nvPicPr>
        <p:blipFill>
          <a:blip r:embed="rId9" cstate="print">
            <a:clrChange>
              <a:clrFrom>
                <a:srgbClr val="FFFFFF"/>
              </a:clrFrom>
              <a:clrTo>
                <a:srgbClr val="FFFFFF">
                  <a:alpha val="0"/>
                </a:srgbClr>
              </a:clrTo>
            </a:clrChange>
          </a:blip>
          <a:srcRect/>
          <a:stretch>
            <a:fillRect/>
          </a:stretch>
        </p:blipFill>
        <p:spPr bwMode="auto">
          <a:xfrm>
            <a:off x="7383454" y="4773912"/>
            <a:ext cx="689236" cy="400276"/>
          </a:xfrm>
          <a:prstGeom prst="rect">
            <a:avLst/>
          </a:prstGeom>
          <a:noFill/>
          <a:ln w="9525">
            <a:noFill/>
            <a:miter lim="800000"/>
            <a:headEnd/>
            <a:tailEnd/>
          </a:ln>
        </p:spPr>
      </p:pic>
      <p:pic>
        <p:nvPicPr>
          <p:cNvPr id="31" name="Picture 27" descr="Dolby_black.eps"/>
          <p:cNvPicPr>
            <a:picLocks noChangeAspect="1"/>
          </p:cNvPicPr>
          <p:nvPr/>
        </p:nvPicPr>
        <p:blipFill>
          <a:blip r:embed="rId10" cstate="print"/>
          <a:srcRect/>
          <a:stretch>
            <a:fillRect/>
          </a:stretch>
        </p:blipFill>
        <p:spPr bwMode="auto">
          <a:xfrm>
            <a:off x="4145167" y="3679899"/>
            <a:ext cx="795400" cy="208840"/>
          </a:xfrm>
          <a:prstGeom prst="rect">
            <a:avLst/>
          </a:prstGeom>
          <a:noFill/>
          <a:ln w="9525">
            <a:noFill/>
            <a:miter lim="800000"/>
            <a:headEnd/>
            <a:tailEnd/>
          </a:ln>
        </p:spPr>
      </p:pic>
      <p:pic>
        <p:nvPicPr>
          <p:cNvPr id="33" name="Picture 32"/>
          <p:cNvPicPr>
            <a:picLocks noChangeAspect="1"/>
          </p:cNvPicPr>
          <p:nvPr/>
        </p:nvPicPr>
        <p:blipFill>
          <a:blip r:embed="rId11" cstate="print">
            <a:clrChange>
              <a:clrFrom>
                <a:srgbClr val="FFFFFF"/>
              </a:clrFrom>
              <a:clrTo>
                <a:srgbClr val="FFFFFF">
                  <a:alpha val="0"/>
                </a:srgbClr>
              </a:clrTo>
            </a:clrChange>
          </a:blip>
          <a:srcRect/>
          <a:stretch>
            <a:fillRect/>
          </a:stretch>
        </p:blipFill>
        <p:spPr bwMode="auto">
          <a:xfrm>
            <a:off x="5353205" y="3485089"/>
            <a:ext cx="736601" cy="411154"/>
          </a:xfrm>
          <a:prstGeom prst="rect">
            <a:avLst/>
          </a:prstGeom>
          <a:noFill/>
          <a:ln w="9525">
            <a:noFill/>
            <a:miter lim="800000"/>
            <a:headEnd/>
            <a:tailEnd/>
          </a:ln>
        </p:spPr>
      </p:pic>
      <p:pic>
        <p:nvPicPr>
          <p:cNvPr id="26" name="Picture 20" descr="JSLOGO_FULL_COLOR_BIG.eps"/>
          <p:cNvPicPr>
            <a:picLocks noChangeAspect="1"/>
          </p:cNvPicPr>
          <p:nvPr/>
        </p:nvPicPr>
        <p:blipFill>
          <a:blip r:embed="rId12" cstate="print"/>
          <a:srcRect l="6554" t="17172" r="11049" b="17677"/>
          <a:stretch>
            <a:fillRect/>
          </a:stretch>
        </p:blipFill>
        <p:spPr bwMode="auto">
          <a:xfrm>
            <a:off x="6027479" y="4681905"/>
            <a:ext cx="747943" cy="583711"/>
          </a:xfrm>
          <a:prstGeom prst="rect">
            <a:avLst/>
          </a:prstGeom>
          <a:noFill/>
          <a:ln w="9525">
            <a:noFill/>
            <a:miter lim="800000"/>
            <a:headEnd/>
            <a:tailEnd/>
          </a:ln>
        </p:spPr>
      </p:pic>
      <p:pic>
        <p:nvPicPr>
          <p:cNvPr id="35" name="Picture 34"/>
          <p:cNvPicPr>
            <a:picLocks noChangeAspect="1"/>
          </p:cNvPicPr>
          <p:nvPr/>
        </p:nvPicPr>
        <p:blipFill>
          <a:blip r:embed="rId13" cstate="print"/>
          <a:stretch>
            <a:fillRect/>
          </a:stretch>
        </p:blipFill>
        <p:spPr>
          <a:xfrm>
            <a:off x="6002766" y="2267042"/>
            <a:ext cx="911362" cy="499308"/>
          </a:xfrm>
          <a:prstGeom prst="rect">
            <a:avLst/>
          </a:prstGeom>
        </p:spPr>
      </p:pic>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ounded Rectangle 115"/>
          <p:cNvSpPr/>
          <p:nvPr/>
        </p:nvSpPr>
        <p:spPr>
          <a:xfrm>
            <a:off x="1791167" y="4460875"/>
            <a:ext cx="6111879" cy="1309688"/>
          </a:xfrm>
          <a:prstGeom prst="roundRect">
            <a:avLst>
              <a:gd name="adj" fmla="val 11307"/>
            </a:avLst>
          </a:prstGeom>
          <a:solidFill>
            <a:schemeClr val="bg1">
              <a:lumMod val="95000"/>
            </a:schemeClr>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0000"/>
              </a:solidFill>
              <a:ea typeface="MS PGothic" charset="0"/>
              <a:cs typeface="MS PGothic" charset="0"/>
            </a:endParaRPr>
          </a:p>
        </p:txBody>
      </p:sp>
      <p:sp>
        <p:nvSpPr>
          <p:cNvPr id="115" name="Rounded Rectangle 114"/>
          <p:cNvSpPr/>
          <p:nvPr/>
        </p:nvSpPr>
        <p:spPr>
          <a:xfrm>
            <a:off x="1791167" y="3021013"/>
            <a:ext cx="6111879" cy="1344612"/>
          </a:xfrm>
          <a:prstGeom prst="roundRect">
            <a:avLst>
              <a:gd name="adj" fmla="val 11307"/>
            </a:avLst>
          </a:prstGeom>
          <a:solidFill>
            <a:schemeClr val="bg1">
              <a:lumMod val="95000"/>
            </a:schemeClr>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0000"/>
              </a:solidFill>
              <a:ea typeface="MS PGothic" charset="0"/>
              <a:cs typeface="MS PGothic" charset="0"/>
            </a:endParaRPr>
          </a:p>
        </p:txBody>
      </p:sp>
      <p:sp>
        <p:nvSpPr>
          <p:cNvPr id="97" name="Rounded Rectangle 96"/>
          <p:cNvSpPr/>
          <p:nvPr/>
        </p:nvSpPr>
        <p:spPr>
          <a:xfrm>
            <a:off x="1791167" y="1739900"/>
            <a:ext cx="6111879" cy="1176338"/>
          </a:xfrm>
          <a:prstGeom prst="roundRect">
            <a:avLst>
              <a:gd name="adj" fmla="val 11307"/>
            </a:avLst>
          </a:prstGeom>
          <a:solidFill>
            <a:schemeClr val="bg1">
              <a:lumMod val="95000"/>
            </a:schemeClr>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0000"/>
              </a:solidFill>
              <a:ea typeface="MS PGothic" charset="0"/>
              <a:cs typeface="MS PGothic" charset="0"/>
            </a:endParaRPr>
          </a:p>
        </p:txBody>
      </p:sp>
      <p:sp>
        <p:nvSpPr>
          <p:cNvPr id="21" name="Rounded Rectangle 20"/>
          <p:cNvSpPr/>
          <p:nvPr/>
        </p:nvSpPr>
        <p:spPr>
          <a:xfrm>
            <a:off x="1601507" y="1732629"/>
            <a:ext cx="1823623" cy="1208902"/>
          </a:xfrm>
          <a:prstGeom prst="roundRect">
            <a:avLst>
              <a:gd name="adj" fmla="val 13003"/>
            </a:avLst>
          </a:prstGeom>
          <a:gradFill>
            <a:gsLst>
              <a:gs pos="0">
                <a:srgbClr val="FF0000"/>
              </a:gs>
              <a:gs pos="100000">
                <a:srgbClr val="FF0000"/>
              </a:gs>
            </a:gsLst>
          </a:gradFill>
          <a:ln/>
          <a:scene3d>
            <a:camera prst="orthographicFront">
              <a:rot lat="0" lon="0" rev="0"/>
            </a:camera>
            <a:lightRig rig="threePt" dir="t">
              <a:rot lat="0" lon="0" rev="1200000"/>
            </a:lightRig>
          </a:scene3d>
          <a:sp3d contourW="12700">
            <a:bevelT w="82550" h="50800"/>
            <a:contourClr>
              <a:schemeClr val="bg1">
                <a:lumMod val="50000"/>
              </a:schemeClr>
            </a:contourClr>
          </a:sp3d>
        </p:spPr>
        <p:style>
          <a:lnRef idx="0">
            <a:schemeClr val="accent4"/>
          </a:lnRef>
          <a:fillRef idx="3">
            <a:schemeClr val="accent4"/>
          </a:fillRef>
          <a:effectRef idx="3">
            <a:schemeClr val="accent4"/>
          </a:effectRef>
          <a:fontRef idx="minor">
            <a:schemeClr val="lt1"/>
          </a:fontRef>
        </p:style>
        <p:txBody>
          <a:bodyPr anchor="ctr">
            <a:prstTxWarp prst="textNoShape">
              <a:avLst/>
            </a:prstTxWarp>
          </a:bodyPr>
          <a:lstStyle/>
          <a:p>
            <a:pPr algn="ctr">
              <a:defRPr/>
            </a:pPr>
            <a:endParaRPr lang="en-US">
              <a:solidFill>
                <a:srgbClr val="FFFFFF"/>
              </a:solidFill>
              <a:ea typeface="MS PGothic" charset="0"/>
              <a:cs typeface="MS PGothic" charset="0"/>
            </a:endParaRPr>
          </a:p>
        </p:txBody>
      </p:sp>
      <p:sp>
        <p:nvSpPr>
          <p:cNvPr id="53262" name="TextBox 110"/>
          <p:cNvSpPr txBox="1">
            <a:spLocks noChangeArrowheads="1"/>
          </p:cNvSpPr>
          <p:nvPr/>
        </p:nvSpPr>
        <p:spPr bwMode="auto">
          <a:xfrm>
            <a:off x="1614679" y="315914"/>
            <a:ext cx="6298254" cy="584776"/>
          </a:xfrm>
          <a:prstGeom prst="rect">
            <a:avLst/>
          </a:prstGeom>
          <a:noFill/>
          <a:ln w="9525">
            <a:noFill/>
            <a:miter lim="800000"/>
            <a:headEnd/>
            <a:tailEnd/>
          </a:ln>
        </p:spPr>
        <p:txBody>
          <a:bodyPr wrap="square">
            <a:prstTxWarp prst="textNoShape">
              <a:avLst/>
            </a:prstTxWarp>
            <a:spAutoFit/>
          </a:bodyPr>
          <a:lstStyle/>
          <a:p>
            <a:pPr algn="ctr"/>
            <a:r>
              <a:rPr lang="en-US" sz="3200" b="1" dirty="0">
                <a:solidFill>
                  <a:srgbClr val="0D0D0D"/>
                </a:solidFill>
                <a:latin typeface="Myriad Pro" pitchFamily="-65" charset="0"/>
                <a:ea typeface="Myriad Pro" pitchFamily="-65" charset="0"/>
                <a:cs typeface="Myriad Pro" pitchFamily="-65" charset="0"/>
              </a:rPr>
              <a:t>The Real-Time Cloud</a:t>
            </a:r>
          </a:p>
        </p:txBody>
      </p:sp>
      <p:grpSp>
        <p:nvGrpSpPr>
          <p:cNvPr id="2" name="Group 21"/>
          <p:cNvGrpSpPr/>
          <p:nvPr/>
        </p:nvGrpSpPr>
        <p:grpSpPr>
          <a:xfrm>
            <a:off x="1597875" y="4460936"/>
            <a:ext cx="1808081" cy="1317113"/>
            <a:chOff x="2128280" y="4460935"/>
            <a:chExt cx="2408263" cy="1317113"/>
          </a:xfrm>
        </p:grpSpPr>
        <p:sp>
          <p:nvSpPr>
            <p:cNvPr id="19" name="Rounded Rectangle 18"/>
            <p:cNvSpPr/>
            <p:nvPr/>
          </p:nvSpPr>
          <p:spPr>
            <a:xfrm>
              <a:off x="2128280" y="4460935"/>
              <a:ext cx="2408263" cy="1317113"/>
            </a:xfrm>
            <a:prstGeom prst="roundRect">
              <a:avLst>
                <a:gd name="adj" fmla="val 6997"/>
              </a:avLst>
            </a:prstGeom>
            <a:gradFill>
              <a:gsLst>
                <a:gs pos="0">
                  <a:srgbClr val="327FCF"/>
                </a:gs>
                <a:gs pos="100000">
                  <a:srgbClr val="327FCF"/>
                </a:gs>
              </a:gsLst>
            </a:gradFill>
            <a:ln>
              <a:noFill/>
            </a:ln>
            <a:scene3d>
              <a:camera prst="orthographicFront">
                <a:rot lat="0" lon="0" rev="0"/>
              </a:camera>
              <a:lightRig rig="threePt" dir="t">
                <a:rot lat="0" lon="0" rev="1200000"/>
              </a:lightRig>
            </a:scene3d>
            <a:sp3d contourW="12700">
              <a:bevelT w="63500" h="25400"/>
              <a:contourClr>
                <a:schemeClr val="tx1">
                  <a:lumMod val="65000"/>
                  <a:lumOff val="35000"/>
                </a:schemeClr>
              </a:contourClr>
            </a:sp3d>
          </p:spPr>
          <p:style>
            <a:lnRef idx="0">
              <a:schemeClr val="accent4"/>
            </a:lnRef>
            <a:fillRef idx="3">
              <a:schemeClr val="accent4"/>
            </a:fillRef>
            <a:effectRef idx="3">
              <a:schemeClr val="accent4"/>
            </a:effectRef>
            <a:fontRef idx="minor">
              <a:schemeClr val="lt1"/>
            </a:fontRef>
          </p:style>
          <p:txBody>
            <a:bodyPr anchor="ctr">
              <a:prstTxWarp prst="textNoShape">
                <a:avLst/>
              </a:prstTxWarp>
            </a:bodyPr>
            <a:lstStyle/>
            <a:p>
              <a:pPr algn="ctr">
                <a:defRPr/>
              </a:pPr>
              <a:endParaRPr lang="en-US">
                <a:solidFill>
                  <a:srgbClr val="FFFFFF"/>
                </a:solidFill>
                <a:ea typeface="MS PGothic" charset="0"/>
                <a:cs typeface="MS PGothic" charset="0"/>
              </a:endParaRPr>
            </a:p>
          </p:txBody>
        </p:sp>
        <p:pic>
          <p:nvPicPr>
            <p:cNvPr id="53267" name="Picture 16" descr="white_arch_infra_rgb.png"/>
            <p:cNvPicPr>
              <a:picLocks noChangeAspect="1"/>
            </p:cNvPicPr>
            <p:nvPr/>
          </p:nvPicPr>
          <p:blipFill>
            <a:blip r:embed="rId3" cstate="print"/>
            <a:srcRect/>
            <a:stretch>
              <a:fillRect/>
            </a:stretch>
          </p:blipFill>
          <p:spPr bwMode="auto">
            <a:xfrm>
              <a:off x="2446012" y="4829176"/>
              <a:ext cx="1867028" cy="492125"/>
            </a:xfrm>
            <a:prstGeom prst="rect">
              <a:avLst/>
            </a:prstGeom>
            <a:noFill/>
            <a:ln w="9525">
              <a:noFill/>
              <a:miter lim="800000"/>
              <a:headEnd/>
              <a:tailEnd/>
            </a:ln>
          </p:spPr>
        </p:pic>
      </p:grpSp>
      <p:pic>
        <p:nvPicPr>
          <p:cNvPr id="53268" name="Picture 17" descr="white_arch_apps_rgb.png"/>
          <p:cNvPicPr>
            <a:picLocks noChangeAspect="1"/>
          </p:cNvPicPr>
          <p:nvPr/>
        </p:nvPicPr>
        <p:blipFill>
          <a:blip r:embed="rId4" cstate="print"/>
          <a:srcRect/>
          <a:stretch>
            <a:fillRect/>
          </a:stretch>
        </p:blipFill>
        <p:spPr bwMode="auto">
          <a:xfrm>
            <a:off x="1624010" y="2099437"/>
            <a:ext cx="1764966" cy="522288"/>
          </a:xfrm>
          <a:prstGeom prst="rect">
            <a:avLst/>
          </a:prstGeom>
          <a:noFill/>
          <a:ln w="9525">
            <a:noFill/>
            <a:miter lim="800000"/>
            <a:headEnd/>
            <a:tailEnd/>
          </a:ln>
        </p:spPr>
      </p:pic>
      <p:grpSp>
        <p:nvGrpSpPr>
          <p:cNvPr id="3" name="Group 19"/>
          <p:cNvGrpSpPr/>
          <p:nvPr/>
        </p:nvGrpSpPr>
        <p:grpSpPr>
          <a:xfrm>
            <a:off x="1605570" y="3040014"/>
            <a:ext cx="1808081" cy="1317113"/>
            <a:chOff x="2138530" y="3040013"/>
            <a:chExt cx="2408263" cy="1317113"/>
          </a:xfrm>
        </p:grpSpPr>
        <p:sp>
          <p:nvSpPr>
            <p:cNvPr id="15" name="Rounded Rectangle 14"/>
            <p:cNvSpPr/>
            <p:nvPr/>
          </p:nvSpPr>
          <p:spPr>
            <a:xfrm>
              <a:off x="2138530" y="3040013"/>
              <a:ext cx="2408263" cy="1317113"/>
            </a:xfrm>
            <a:prstGeom prst="roundRect">
              <a:avLst>
                <a:gd name="adj" fmla="val 6997"/>
              </a:avLst>
            </a:prstGeom>
            <a:gradFill>
              <a:gsLst>
                <a:gs pos="0">
                  <a:srgbClr val="327FCF"/>
                </a:gs>
                <a:gs pos="100000">
                  <a:srgbClr val="327FCF"/>
                </a:gs>
              </a:gsLst>
            </a:gradFill>
            <a:ln>
              <a:noFill/>
            </a:ln>
            <a:scene3d>
              <a:camera prst="orthographicFront">
                <a:rot lat="0" lon="0" rev="0"/>
              </a:camera>
              <a:lightRig rig="threePt" dir="t">
                <a:rot lat="0" lon="0" rev="1200000"/>
              </a:lightRig>
            </a:scene3d>
            <a:sp3d contourW="12700">
              <a:bevelT w="63500" h="25400"/>
              <a:contourClr>
                <a:schemeClr val="tx1">
                  <a:lumMod val="65000"/>
                  <a:lumOff val="35000"/>
                </a:schemeClr>
              </a:contourClr>
            </a:sp3d>
          </p:spPr>
          <p:style>
            <a:lnRef idx="0">
              <a:schemeClr val="accent4"/>
            </a:lnRef>
            <a:fillRef idx="3">
              <a:schemeClr val="accent4"/>
            </a:fillRef>
            <a:effectRef idx="3">
              <a:schemeClr val="accent4"/>
            </a:effectRef>
            <a:fontRef idx="minor">
              <a:schemeClr val="lt1"/>
            </a:fontRef>
          </p:style>
          <p:txBody>
            <a:bodyPr anchor="ctr">
              <a:prstTxWarp prst="textNoShape">
                <a:avLst/>
              </a:prstTxWarp>
            </a:bodyPr>
            <a:lstStyle/>
            <a:p>
              <a:pPr algn="ctr">
                <a:defRPr/>
              </a:pPr>
              <a:endParaRPr lang="en-US">
                <a:solidFill>
                  <a:srgbClr val="FFFFFF"/>
                </a:solidFill>
                <a:ea typeface="MS PGothic" charset="0"/>
                <a:cs typeface="MS PGothic" charset="0"/>
              </a:endParaRPr>
            </a:p>
          </p:txBody>
        </p:sp>
        <p:pic>
          <p:nvPicPr>
            <p:cNvPr id="53266" name="Picture 15" descr="white_arch_plat_rgb.png"/>
            <p:cNvPicPr>
              <a:picLocks noChangeAspect="1"/>
            </p:cNvPicPr>
            <p:nvPr/>
          </p:nvPicPr>
          <p:blipFill>
            <a:blip r:embed="rId5" cstate="print"/>
            <a:srcRect/>
            <a:stretch>
              <a:fillRect/>
            </a:stretch>
          </p:blipFill>
          <p:spPr bwMode="auto">
            <a:xfrm>
              <a:off x="2444427" y="3397962"/>
              <a:ext cx="1870200" cy="520700"/>
            </a:xfrm>
            <a:prstGeom prst="rect">
              <a:avLst/>
            </a:prstGeom>
            <a:noFill/>
            <a:ln w="9525">
              <a:noFill/>
              <a:miter lim="800000"/>
              <a:headEnd/>
              <a:tailEnd/>
            </a:ln>
          </p:spPr>
        </p:pic>
      </p:grpSp>
      <p:sp>
        <p:nvSpPr>
          <p:cNvPr id="16" name="TextBox 106"/>
          <p:cNvSpPr txBox="1">
            <a:spLocks noChangeArrowheads="1"/>
          </p:cNvSpPr>
          <p:nvPr/>
        </p:nvSpPr>
        <p:spPr bwMode="auto">
          <a:xfrm>
            <a:off x="3379433" y="2090738"/>
            <a:ext cx="4420831" cy="671124"/>
          </a:xfrm>
          <a:prstGeom prst="rect">
            <a:avLst/>
          </a:prstGeom>
          <a:noFill/>
          <a:ln w="9525">
            <a:noFill/>
            <a:miter lim="800000"/>
            <a:headEnd/>
            <a:tailEnd/>
          </a:ln>
        </p:spPr>
        <p:txBody>
          <a:bodyPr wrap="square">
            <a:prstTxWarp prst="textNoShape">
              <a:avLst/>
            </a:prstTxWarp>
            <a:spAutoFit/>
          </a:bodyPr>
          <a:lstStyle/>
          <a:p>
            <a:pPr algn="ctr">
              <a:lnSpc>
                <a:spcPts val="2160"/>
              </a:lnSpc>
              <a:defRPr/>
            </a:pPr>
            <a:r>
              <a:rPr lang="en-US" sz="2000" dirty="0">
                <a:solidFill>
                  <a:srgbClr val="0D0D0D"/>
                </a:solidFill>
                <a:latin typeface="Myriad Pro"/>
                <a:ea typeface="Arial" pitchFamily="-65" charset="0"/>
                <a:cs typeface="Myriad Pro"/>
              </a:rPr>
              <a:t>The world’s most </a:t>
            </a:r>
            <a:r>
              <a:rPr lang="en-US" sz="2000" b="1" dirty="0">
                <a:solidFill>
                  <a:srgbClr val="FF0000"/>
                </a:solidFill>
                <a:latin typeface="Myriad Pro"/>
                <a:ea typeface="Arial" pitchFamily="-65" charset="0"/>
                <a:cs typeface="Myriad Pro"/>
              </a:rPr>
              <a:t>complete </a:t>
            </a:r>
            <a:r>
              <a:rPr lang="en-US" sz="2000" dirty="0">
                <a:solidFill>
                  <a:schemeClr val="tx1">
                    <a:lumMod val="95000"/>
                    <a:lumOff val="5000"/>
                  </a:schemeClr>
                </a:solidFill>
                <a:latin typeface="Myriad Pro"/>
                <a:ea typeface="Arial" pitchFamily="-65" charset="0"/>
                <a:cs typeface="Myriad Pro"/>
              </a:rPr>
              <a:t>cloud applications </a:t>
            </a:r>
            <a:r>
              <a:rPr lang="en-US" dirty="0">
                <a:solidFill>
                  <a:schemeClr val="tx1">
                    <a:lumMod val="50000"/>
                    <a:lumOff val="50000"/>
                  </a:schemeClr>
                </a:solidFill>
                <a:latin typeface="Myriad Pro"/>
                <a:ea typeface="Arial" pitchFamily="-65" charset="0"/>
                <a:cs typeface="Myriad Pro"/>
              </a:rPr>
              <a:t>(software-as-a-service)</a:t>
            </a:r>
            <a:endParaRPr lang="en-US" sz="2000" dirty="0">
              <a:solidFill>
                <a:schemeClr val="tx1">
                  <a:lumMod val="50000"/>
                  <a:lumOff val="50000"/>
                </a:schemeClr>
              </a:solidFill>
              <a:latin typeface="Myriad Pro"/>
              <a:ea typeface="Arial" pitchFamily="-65" charset="0"/>
              <a:cs typeface="Myriad Pro"/>
            </a:endParaRPr>
          </a:p>
        </p:txBody>
      </p:sp>
      <p:sp>
        <p:nvSpPr>
          <p:cNvPr id="17" name="TextBox 111"/>
          <p:cNvSpPr txBox="1">
            <a:spLocks noChangeArrowheads="1"/>
          </p:cNvSpPr>
          <p:nvPr/>
        </p:nvSpPr>
        <p:spPr bwMode="auto">
          <a:xfrm>
            <a:off x="3400887" y="3427413"/>
            <a:ext cx="4431233" cy="671124"/>
          </a:xfrm>
          <a:prstGeom prst="rect">
            <a:avLst/>
          </a:prstGeom>
          <a:noFill/>
          <a:ln w="9525">
            <a:noFill/>
            <a:miter lim="800000"/>
            <a:headEnd/>
            <a:tailEnd/>
          </a:ln>
        </p:spPr>
        <p:txBody>
          <a:bodyPr wrap="square">
            <a:prstTxWarp prst="textNoShape">
              <a:avLst/>
            </a:prstTxWarp>
            <a:spAutoFit/>
          </a:bodyPr>
          <a:lstStyle/>
          <a:p>
            <a:pPr algn="ctr">
              <a:lnSpc>
                <a:spcPts val="2160"/>
              </a:lnSpc>
              <a:defRPr/>
            </a:pPr>
            <a:r>
              <a:rPr lang="en-US" sz="2000" dirty="0">
                <a:solidFill>
                  <a:srgbClr val="0D0D0D"/>
                </a:solidFill>
                <a:latin typeface="Myriad Pro"/>
                <a:ea typeface="Arial" pitchFamily="-65" charset="0"/>
                <a:cs typeface="Myriad Pro"/>
              </a:rPr>
              <a:t>The </a:t>
            </a:r>
            <a:r>
              <a:rPr lang="en-US" sz="2000" b="1" dirty="0">
                <a:solidFill>
                  <a:srgbClr val="FF0000"/>
                </a:solidFill>
                <a:latin typeface="Myriad Pro"/>
                <a:ea typeface="Arial" pitchFamily="-65" charset="0"/>
                <a:cs typeface="Myriad Pro"/>
              </a:rPr>
              <a:t>fastest </a:t>
            </a:r>
            <a:r>
              <a:rPr lang="en-US" sz="2000" dirty="0">
                <a:solidFill>
                  <a:srgbClr val="0D0D0D"/>
                </a:solidFill>
                <a:latin typeface="Myriad Pro"/>
                <a:ea typeface="Arial" pitchFamily="-65" charset="0"/>
                <a:cs typeface="Myriad Pro"/>
              </a:rPr>
              <a:t>way to build apps on a cloud platform </a:t>
            </a:r>
            <a:r>
              <a:rPr lang="en-US" dirty="0">
                <a:solidFill>
                  <a:schemeClr val="tx1">
                    <a:lumMod val="50000"/>
                    <a:lumOff val="50000"/>
                  </a:schemeClr>
                </a:solidFill>
                <a:latin typeface="Myriad Pro"/>
                <a:ea typeface="Arial" pitchFamily="-65" charset="0"/>
                <a:cs typeface="Myriad Pro"/>
              </a:rPr>
              <a:t>(platform-as-a-service)</a:t>
            </a:r>
          </a:p>
        </p:txBody>
      </p:sp>
      <p:sp>
        <p:nvSpPr>
          <p:cNvPr id="18" name="TextBox 116"/>
          <p:cNvSpPr txBox="1">
            <a:spLocks noChangeArrowheads="1"/>
          </p:cNvSpPr>
          <p:nvPr/>
        </p:nvSpPr>
        <p:spPr bwMode="auto">
          <a:xfrm>
            <a:off x="3429492" y="4811714"/>
            <a:ext cx="4414330" cy="660865"/>
          </a:xfrm>
          <a:prstGeom prst="rect">
            <a:avLst/>
          </a:prstGeom>
          <a:noFill/>
          <a:ln w="9525">
            <a:noFill/>
            <a:miter lim="800000"/>
            <a:headEnd/>
            <a:tailEnd/>
          </a:ln>
        </p:spPr>
        <p:txBody>
          <a:bodyPr wrap="square">
            <a:prstTxWarp prst="textNoShape">
              <a:avLst/>
            </a:prstTxWarp>
            <a:spAutoFit/>
          </a:bodyPr>
          <a:lstStyle/>
          <a:p>
            <a:pPr algn="ctr">
              <a:lnSpc>
                <a:spcPts val="2163"/>
              </a:lnSpc>
            </a:pPr>
            <a:r>
              <a:rPr lang="en-US" sz="2000" b="1">
                <a:solidFill>
                  <a:srgbClr val="FF0000"/>
                </a:solidFill>
                <a:latin typeface="Myriad Pro"/>
                <a:ea typeface="Arial" pitchFamily="-109" charset="0"/>
                <a:cs typeface="Myriad Pro"/>
              </a:rPr>
              <a:t>Real-time </a:t>
            </a:r>
            <a:r>
              <a:rPr lang="en-US" sz="2000">
                <a:solidFill>
                  <a:srgbClr val="0D0D0D"/>
                </a:solidFill>
                <a:latin typeface="Myriad Pro"/>
                <a:ea typeface="Arial" pitchFamily="-109" charset="0"/>
                <a:cs typeface="Myriad Pro"/>
              </a:rPr>
              <a:t>cloud infrastructure</a:t>
            </a:r>
            <a:r>
              <a:rPr lang="en-US" sz="2000">
                <a:solidFill>
                  <a:srgbClr val="262626"/>
                </a:solidFill>
                <a:latin typeface="Myriad Pro"/>
                <a:ea typeface="Arial" pitchFamily="-109" charset="0"/>
                <a:cs typeface="Myriad Pro"/>
              </a:rPr>
              <a:t> </a:t>
            </a:r>
          </a:p>
          <a:p>
            <a:pPr algn="ctr">
              <a:lnSpc>
                <a:spcPts val="2163"/>
              </a:lnSpc>
            </a:pPr>
            <a:r>
              <a:rPr lang="en-US">
                <a:solidFill>
                  <a:srgbClr val="7F7F7F"/>
                </a:solidFill>
                <a:latin typeface="Myriad Pro"/>
                <a:ea typeface="Arial" pitchFamily="-109" charset="0"/>
                <a:cs typeface="Myriad Pro"/>
              </a:rPr>
              <a:t>(infrastructure-as-a-service)</a:t>
            </a:r>
          </a:p>
        </p:txBody>
      </p:sp>
    </p:spTree>
  </p:cSld>
  <p:clrMapOvr>
    <a:masterClrMapping/>
  </p:clrMapOvr>
  <p:transition spd="med">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3200" dirty="0" smtClean="0">
                <a:latin typeface="Myriad Pro"/>
                <a:cs typeface="Myriad Pro"/>
              </a:rPr>
              <a:t>Servic</a:t>
            </a:r>
            <a:r>
              <a:rPr lang="en-US" sz="3200" dirty="0" smtClean="0"/>
              <a:t>e Cloud </a:t>
            </a:r>
            <a:r>
              <a:rPr lang="en-US" sz="3200" dirty="0" smtClean="0">
                <a:latin typeface="Myriad Pro"/>
                <a:cs typeface="Myriad Pro"/>
              </a:rPr>
              <a:t>Leads the Market</a:t>
            </a:r>
            <a:endParaRPr lang="en-US" sz="3200" dirty="0">
              <a:latin typeface="Myriad Pro"/>
              <a:cs typeface="Myriad Pro"/>
            </a:endParaRPr>
          </a:p>
        </p:txBody>
      </p:sp>
      <p:sp>
        <p:nvSpPr>
          <p:cNvPr id="17" name="TextBox 16"/>
          <p:cNvSpPr txBox="1"/>
          <p:nvPr/>
        </p:nvSpPr>
        <p:spPr>
          <a:xfrm>
            <a:off x="2542106" y="4764901"/>
            <a:ext cx="3814161" cy="2031325"/>
          </a:xfrm>
          <a:prstGeom prst="rect">
            <a:avLst/>
          </a:prstGeom>
          <a:noFill/>
        </p:spPr>
        <p:txBody>
          <a:bodyPr wrap="square" rtlCol="0">
            <a:spAutoFit/>
          </a:bodyPr>
          <a:lstStyle/>
          <a:p>
            <a:pPr algn="ctr">
              <a:spcAft>
                <a:spcPts val="1200"/>
              </a:spcAft>
            </a:pPr>
            <a:r>
              <a:rPr lang="en-US" sz="2000" b="1" dirty="0" smtClean="0">
                <a:latin typeface="Myriad Pro"/>
                <a:cs typeface="Myriad Pro"/>
              </a:rPr>
              <a:t>2009 Customer Service SaaS Market</a:t>
            </a:r>
          </a:p>
          <a:p>
            <a:pPr algn="ctr">
              <a:spcAft>
                <a:spcPts val="1200"/>
              </a:spcAft>
            </a:pPr>
            <a:endParaRPr lang="en-US" b="1" dirty="0" smtClean="0">
              <a:latin typeface="Myriad Pro"/>
              <a:cs typeface="Myriad Pro"/>
            </a:endParaRPr>
          </a:p>
          <a:p>
            <a:pPr algn="ctr">
              <a:spcAft>
                <a:spcPts val="1200"/>
              </a:spcAft>
            </a:pPr>
            <a:r>
              <a:rPr lang="en-US" sz="1600" dirty="0" smtClean="0">
                <a:solidFill>
                  <a:srgbClr val="595959"/>
                </a:solidFill>
                <a:latin typeface="Myriad Pro"/>
                <a:cs typeface="Myriad Pro"/>
              </a:rPr>
              <a:t>Frost and Sullivan “North American Customer Service &amp; Support Applications Market”, May 2009</a:t>
            </a:r>
          </a:p>
        </p:txBody>
      </p:sp>
      <p:pic>
        <p:nvPicPr>
          <p:cNvPr id="19" name="Picture 7"/>
          <p:cNvPicPr>
            <a:picLocks noChangeAspect="1"/>
          </p:cNvPicPr>
          <p:nvPr/>
        </p:nvPicPr>
        <p:blipFill>
          <a:blip r:embed="rId3" cstate="print"/>
          <a:srcRect/>
          <a:stretch>
            <a:fillRect/>
          </a:stretch>
        </p:blipFill>
        <p:spPr bwMode="auto">
          <a:xfrm>
            <a:off x="2241081" y="1274187"/>
            <a:ext cx="4177227" cy="3312489"/>
          </a:xfrm>
          <a:prstGeom prst="rect">
            <a:avLst/>
          </a:prstGeom>
          <a:noFill/>
          <a:ln w="9525">
            <a:noFill/>
            <a:miter lim="800000"/>
            <a:headEnd/>
            <a:tailEnd/>
          </a:ln>
        </p:spPr>
      </p:pic>
      <p:sp>
        <p:nvSpPr>
          <p:cNvPr id="20" name="TextBox 8"/>
          <p:cNvSpPr txBox="1">
            <a:spLocks noChangeArrowheads="1"/>
          </p:cNvSpPr>
          <p:nvPr/>
        </p:nvSpPr>
        <p:spPr bwMode="auto">
          <a:xfrm>
            <a:off x="3072117" y="2534219"/>
            <a:ext cx="1107996" cy="646331"/>
          </a:xfrm>
          <a:prstGeom prst="rect">
            <a:avLst/>
          </a:prstGeom>
          <a:noFill/>
          <a:ln w="9525">
            <a:noFill/>
            <a:miter lim="800000"/>
            <a:headEnd/>
            <a:tailEnd/>
          </a:ln>
        </p:spPr>
        <p:txBody>
          <a:bodyPr wrap="none">
            <a:prstTxWarp prst="textNoShape">
              <a:avLst/>
            </a:prstTxWarp>
            <a:spAutoFit/>
          </a:bodyPr>
          <a:lstStyle/>
          <a:p>
            <a:r>
              <a:rPr lang="en-US" sz="3600" b="1" dirty="0" smtClean="0">
                <a:solidFill>
                  <a:schemeClr val="bg1"/>
                </a:solidFill>
              </a:rPr>
              <a:t>55%</a:t>
            </a:r>
            <a:endParaRPr lang="en-US" sz="3600" b="1" dirty="0">
              <a:solidFill>
                <a:schemeClr val="bg1"/>
              </a:solidFill>
            </a:endParaRPr>
          </a:p>
        </p:txBody>
      </p:sp>
      <p:sp>
        <p:nvSpPr>
          <p:cNvPr id="26" name="TextBox 25"/>
          <p:cNvSpPr txBox="1"/>
          <p:nvPr/>
        </p:nvSpPr>
        <p:spPr>
          <a:xfrm>
            <a:off x="6682582" y="2416565"/>
            <a:ext cx="1274708" cy="646331"/>
          </a:xfrm>
          <a:prstGeom prst="rect">
            <a:avLst/>
          </a:prstGeom>
          <a:noFill/>
        </p:spPr>
        <p:txBody>
          <a:bodyPr wrap="none">
            <a:prstTxWarp prst="textNoShape">
              <a:avLst/>
            </a:prstTxWarp>
            <a:spAutoFit/>
          </a:bodyPr>
          <a:lstStyle/>
          <a:p>
            <a:pPr algn="ctr"/>
            <a:r>
              <a:rPr lang="en-US" sz="1800">
                <a:solidFill>
                  <a:srgbClr val="595959"/>
                </a:solidFill>
              </a:rPr>
              <a:t>Everybody</a:t>
            </a:r>
          </a:p>
          <a:p>
            <a:pPr algn="ctr"/>
            <a:r>
              <a:rPr lang="en-US" sz="1800">
                <a:solidFill>
                  <a:srgbClr val="595959"/>
                </a:solidFill>
              </a:rPr>
              <a:t>Else</a:t>
            </a:r>
          </a:p>
        </p:txBody>
      </p:sp>
      <p:sp>
        <p:nvSpPr>
          <p:cNvPr id="27" name="Right Brace 26"/>
          <p:cNvSpPr/>
          <p:nvPr/>
        </p:nvSpPr>
        <p:spPr>
          <a:xfrm>
            <a:off x="6498143" y="2048264"/>
            <a:ext cx="276513" cy="1511300"/>
          </a:xfrm>
          <a:prstGeom prst="rightBrace">
            <a:avLst>
              <a:gd name="adj1" fmla="val 53160"/>
              <a:gd name="adj2" fmla="val 49160"/>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ea typeface="ＭＳ Ｐゴシック" pitchFamily="-111" charset="-128"/>
              <a:cs typeface="ＭＳ Ｐゴシック" pitchFamily="-111" charset="-128"/>
            </a:endParaRPr>
          </a:p>
        </p:txBody>
      </p:sp>
      <p:pic>
        <p:nvPicPr>
          <p:cNvPr id="28" name="Picture 27"/>
          <p:cNvPicPr>
            <a:picLocks noChangeAspect="1"/>
          </p:cNvPicPr>
          <p:nvPr/>
        </p:nvPicPr>
        <p:blipFill>
          <a:blip r:embed="rId4" cstate="print"/>
          <a:stretch>
            <a:fillRect/>
          </a:stretch>
        </p:blipFill>
        <p:spPr>
          <a:xfrm>
            <a:off x="2955264" y="5195931"/>
            <a:ext cx="3098853" cy="508000"/>
          </a:xfrm>
          <a:prstGeom prst="rect">
            <a:avLst/>
          </a:prstGeom>
        </p:spPr>
      </p:pic>
      <p:sp>
        <p:nvSpPr>
          <p:cNvPr id="30" name="TextBox 29"/>
          <p:cNvSpPr txBox="1"/>
          <p:nvPr/>
        </p:nvSpPr>
        <p:spPr bwMode="auto">
          <a:xfrm>
            <a:off x="2153272" y="2080633"/>
            <a:ext cx="2424062" cy="425758"/>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ts val="2560"/>
              </a:lnSpc>
              <a:spcBef>
                <a:spcPct val="0"/>
              </a:spcBef>
              <a:spcAft>
                <a:spcPct val="0"/>
              </a:spcAft>
              <a:buClrTx/>
              <a:buSzTx/>
              <a:buFontTx/>
              <a:buNone/>
              <a:tabLst/>
            </a:pPr>
            <a:r>
              <a:rPr kumimoji="0" lang="en-US" sz="2800" i="0" u="none" strike="noStrike" kern="0" cap="none" spc="0" normalizeH="0" baseline="0" noProof="0" dirty="0" smtClean="0">
                <a:ln>
                  <a:noFill/>
                </a:ln>
                <a:solidFill>
                  <a:schemeClr val="bg1"/>
                </a:solidFill>
                <a:effectLst/>
                <a:uLnTx/>
                <a:uFillTx/>
                <a:latin typeface="VAG Rounded Black SSi Bold"/>
                <a:ea typeface="ＭＳ Ｐゴシック" pitchFamily="-112" charset="-128"/>
                <a:cs typeface="VAG Rounded Black SSi Bold"/>
              </a:rPr>
              <a:t>Service Cloud</a:t>
            </a:r>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Continuous Growth in Customers</a:t>
            </a:r>
            <a:endParaRPr lang="en-US" sz="3200" dirty="0"/>
          </a:p>
        </p:txBody>
      </p:sp>
      <p:sp>
        <p:nvSpPr>
          <p:cNvPr id="6" name="TextBox 5"/>
          <p:cNvSpPr txBox="1"/>
          <p:nvPr/>
        </p:nvSpPr>
        <p:spPr bwMode="auto">
          <a:xfrm>
            <a:off x="2308585" y="1425233"/>
            <a:ext cx="3817131" cy="121571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r" defTabSz="914400" rtl="0" eaLnBrk="0" fontAlgn="base" latinLnBrk="0" hangingPunct="0">
              <a:lnSpc>
                <a:spcPct val="100000"/>
              </a:lnSpc>
              <a:spcBef>
                <a:spcPct val="0"/>
              </a:spcBef>
              <a:spcAft>
                <a:spcPts val="600"/>
              </a:spcAft>
              <a:buClrTx/>
              <a:buSzTx/>
              <a:buFontTx/>
              <a:buNone/>
              <a:tabLst/>
            </a:pPr>
            <a:r>
              <a:rPr kumimoji="0" lang="en-US" sz="2400" b="1" i="0" u="none" strike="noStrike" kern="0" cap="none" spc="0" normalizeH="0" baseline="0" noProof="0" dirty="0" smtClean="0">
                <a:ln>
                  <a:noFill/>
                </a:ln>
                <a:solidFill>
                  <a:schemeClr val="accent1"/>
                </a:solidFill>
                <a:effectLst/>
                <a:uLnTx/>
                <a:uFillTx/>
                <a:latin typeface="Myriad Pro"/>
                <a:ea typeface="ＭＳ Ｐゴシック" pitchFamily="-112" charset="-128"/>
                <a:cs typeface="Myriad Pro"/>
              </a:rPr>
              <a:t>175% Growth </a:t>
            </a:r>
            <a:r>
              <a:rPr kumimoji="0" lang="en-US" i="0" u="none" strike="noStrike" kern="0" cap="none" spc="0" normalizeH="0" baseline="0" noProof="0" dirty="0" smtClean="0">
                <a:ln>
                  <a:noFill/>
                </a:ln>
                <a:solidFill>
                  <a:schemeClr val="tx1">
                    <a:lumMod val="75000"/>
                    <a:lumOff val="25000"/>
                  </a:schemeClr>
                </a:solidFill>
                <a:effectLst/>
                <a:uLnTx/>
                <a:uFillTx/>
                <a:latin typeface="Myriad Pro"/>
                <a:ea typeface="ＭＳ Ｐゴシック" pitchFamily="-112" charset="-128"/>
                <a:cs typeface="Myriad Pro"/>
              </a:rPr>
              <a:t>in Business Year over Year</a:t>
            </a:r>
            <a:endParaRPr kumimoji="0" lang="en-US" sz="2000" i="0" u="none" strike="noStrike" kern="0" cap="none" spc="0" normalizeH="0" baseline="0" noProof="0" dirty="0" smtClean="0">
              <a:ln>
                <a:noFill/>
              </a:ln>
              <a:solidFill>
                <a:schemeClr val="tx1">
                  <a:lumMod val="75000"/>
                  <a:lumOff val="25000"/>
                </a:schemeClr>
              </a:solidFill>
              <a:effectLst/>
              <a:uLnTx/>
              <a:uFillTx/>
              <a:latin typeface="Myriad Pro"/>
              <a:ea typeface="ＭＳ Ｐゴシック" pitchFamily="-112" charset="-128"/>
              <a:cs typeface="Myriad Pro"/>
            </a:endParaRPr>
          </a:p>
          <a:p>
            <a:pPr marL="0" marR="0" indent="0" algn="r" defTabSz="914400" rtl="0" eaLnBrk="0" fontAlgn="base" latinLnBrk="0" hangingPunct="0">
              <a:lnSpc>
                <a:spcPct val="100000"/>
              </a:lnSpc>
              <a:spcBef>
                <a:spcPct val="0"/>
              </a:spcBef>
              <a:spcAft>
                <a:spcPts val="600"/>
              </a:spcAft>
              <a:buClrTx/>
              <a:buSzTx/>
              <a:buFontTx/>
              <a:buNone/>
              <a:tabLst/>
            </a:pPr>
            <a:r>
              <a:rPr lang="en-US" sz="2400" b="1" kern="0" dirty="0" smtClean="0">
                <a:solidFill>
                  <a:srgbClr val="FF1100"/>
                </a:solidFill>
                <a:latin typeface="Myriad Pro"/>
                <a:ea typeface="ＭＳ Ｐゴシック" pitchFamily="-112" charset="-128"/>
                <a:cs typeface="Myriad Pro"/>
              </a:rPr>
              <a:t>8,000</a:t>
            </a:r>
            <a:r>
              <a:rPr lang="en-US" sz="2000" b="1" kern="0" dirty="0" smtClean="0">
                <a:solidFill>
                  <a:srgbClr val="000000"/>
                </a:solidFill>
                <a:latin typeface="Myriad Pro"/>
                <a:ea typeface="ＭＳ Ｐゴシック" pitchFamily="-112" charset="-128"/>
                <a:cs typeface="Myriad Pro"/>
              </a:rPr>
              <a:t> </a:t>
            </a:r>
            <a:r>
              <a:rPr lang="en-US" kern="0" dirty="0" smtClean="0">
                <a:solidFill>
                  <a:srgbClr val="404040"/>
                </a:solidFill>
                <a:latin typeface="Myriad Pro"/>
                <a:ea typeface="ＭＳ Ｐゴシック" pitchFamily="-112" charset="-128"/>
                <a:cs typeface="Myriad Pro"/>
              </a:rPr>
              <a:t>Customers</a:t>
            </a:r>
            <a:endParaRPr kumimoji="0" lang="en-US" sz="20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endParaRPr>
          </a:p>
        </p:txBody>
      </p:sp>
      <p:pic>
        <p:nvPicPr>
          <p:cNvPr id="7" name="Picture 6" descr="IL_ServiceCloud2_HighRes.png"/>
          <p:cNvPicPr>
            <a:picLocks noChangeAspect="1"/>
          </p:cNvPicPr>
          <p:nvPr/>
        </p:nvPicPr>
        <p:blipFill>
          <a:blip r:embed="rId3" cstate="print">
            <a:alphaModFix/>
          </a:blip>
          <a:stretch>
            <a:fillRect/>
          </a:stretch>
        </p:blipFill>
        <p:spPr>
          <a:xfrm>
            <a:off x="6146421" y="1306503"/>
            <a:ext cx="1515871" cy="1412292"/>
          </a:xfrm>
          <a:prstGeom prst="rect">
            <a:avLst/>
          </a:prstGeom>
        </p:spPr>
      </p:pic>
      <p:sp>
        <p:nvSpPr>
          <p:cNvPr id="8" name="TextBox 7"/>
          <p:cNvSpPr txBox="1"/>
          <p:nvPr/>
        </p:nvSpPr>
        <p:spPr bwMode="auto">
          <a:xfrm>
            <a:off x="3931121" y="3244474"/>
            <a:ext cx="2236267"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r" defTabSz="914400" rtl="0" eaLnBrk="0" fontAlgn="base" latinLnBrk="0" hangingPunct="0">
              <a:lnSpc>
                <a:spcPct val="100000"/>
              </a:lnSpc>
              <a:spcBef>
                <a:spcPct val="0"/>
              </a:spcBef>
              <a:spcAft>
                <a:spcPts val="1200"/>
              </a:spcAft>
              <a:buClrTx/>
              <a:buSzTx/>
              <a:buFontTx/>
              <a:buNone/>
              <a:tabLst/>
            </a:pPr>
            <a:r>
              <a:rPr lang="en-US" sz="2000" b="1" kern="0" dirty="0" smtClean="0">
                <a:latin typeface="Myriad Pro"/>
                <a:ea typeface="ＭＳ Ｐゴシック" pitchFamily="-112" charset="-128"/>
                <a:cs typeface="Myriad Pro"/>
              </a:rPr>
              <a:t>6,500</a:t>
            </a:r>
            <a:r>
              <a:rPr lang="en-US" sz="2000" b="1" kern="0" dirty="0" smtClean="0">
                <a:solidFill>
                  <a:srgbClr val="000000"/>
                </a:solidFill>
                <a:latin typeface="Myriad Pro"/>
                <a:ea typeface="ＭＳ Ｐゴシック" pitchFamily="-112" charset="-128"/>
                <a:cs typeface="Myriad Pro"/>
              </a:rPr>
              <a:t> </a:t>
            </a:r>
            <a:r>
              <a:rPr lang="en-US" kern="0" dirty="0" smtClean="0">
                <a:solidFill>
                  <a:srgbClr val="404040"/>
                </a:solidFill>
                <a:latin typeface="Myriad Pro"/>
                <a:ea typeface="ＭＳ Ｐゴシック" pitchFamily="-112" charset="-128"/>
                <a:cs typeface="Myriad Pro"/>
              </a:rPr>
              <a:t>Customers</a:t>
            </a:r>
            <a:endParaRPr kumimoji="0" lang="en-US" sz="20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endParaRPr>
          </a:p>
        </p:txBody>
      </p:sp>
      <p:sp>
        <p:nvSpPr>
          <p:cNvPr id="9" name="TextBox 8"/>
          <p:cNvSpPr txBox="1"/>
          <p:nvPr/>
        </p:nvSpPr>
        <p:spPr bwMode="auto">
          <a:xfrm>
            <a:off x="2360994" y="4730055"/>
            <a:ext cx="2236267"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r" defTabSz="914400" rtl="0" eaLnBrk="0" fontAlgn="base" latinLnBrk="0" hangingPunct="0">
              <a:lnSpc>
                <a:spcPct val="100000"/>
              </a:lnSpc>
              <a:spcBef>
                <a:spcPct val="0"/>
              </a:spcBef>
              <a:spcAft>
                <a:spcPts val="1200"/>
              </a:spcAft>
              <a:buClrTx/>
              <a:buSzTx/>
              <a:buFontTx/>
              <a:buNone/>
              <a:tabLst/>
            </a:pPr>
            <a:r>
              <a:rPr lang="en-US" sz="2000" b="1" kern="0" dirty="0" smtClean="0">
                <a:solidFill>
                  <a:srgbClr val="000000"/>
                </a:solidFill>
                <a:latin typeface="Myriad Pro"/>
                <a:ea typeface="ＭＳ Ｐゴシック" pitchFamily="-112" charset="-128"/>
                <a:cs typeface="Myriad Pro"/>
              </a:rPr>
              <a:t>1,700 </a:t>
            </a:r>
            <a:r>
              <a:rPr lang="en-US" kern="0" dirty="0" smtClean="0">
                <a:solidFill>
                  <a:srgbClr val="404040"/>
                </a:solidFill>
                <a:latin typeface="Myriad Pro"/>
                <a:ea typeface="ＭＳ Ｐゴシック" pitchFamily="-112" charset="-128"/>
                <a:cs typeface="Myriad Pro"/>
              </a:rPr>
              <a:t>Customers</a:t>
            </a:r>
            <a:endParaRPr kumimoji="0" lang="en-US" sz="20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endParaRPr>
          </a:p>
        </p:txBody>
      </p:sp>
      <p:grpSp>
        <p:nvGrpSpPr>
          <p:cNvPr id="5" name="Group 4"/>
          <p:cNvGrpSpPr/>
          <p:nvPr/>
        </p:nvGrpSpPr>
        <p:grpSpPr>
          <a:xfrm>
            <a:off x="-27439" y="2561913"/>
            <a:ext cx="7099805" cy="4615855"/>
            <a:chOff x="0" y="672041"/>
            <a:chExt cx="9860412" cy="6185959"/>
          </a:xfrm>
        </p:grpSpPr>
        <p:sp>
          <p:nvSpPr>
            <p:cNvPr id="3" name="Freeform 1"/>
            <p:cNvSpPr>
              <a:spLocks/>
            </p:cNvSpPr>
            <p:nvPr/>
          </p:nvSpPr>
          <p:spPr bwMode="auto">
            <a:xfrm rot="21563600">
              <a:off x="32199" y="672041"/>
              <a:ext cx="9828213" cy="6134100"/>
            </a:xfrm>
            <a:custGeom>
              <a:avLst/>
              <a:gdLst/>
              <a:ahLst/>
              <a:cxnLst>
                <a:cxn ang="0">
                  <a:pos x="20366" y="4540"/>
                </a:cxn>
                <a:cxn ang="0">
                  <a:pos x="20712" y="2871"/>
                </a:cxn>
                <a:cxn ang="0">
                  <a:pos x="21577" y="3252"/>
                </a:cxn>
                <a:cxn ang="0">
                  <a:pos x="20635" y="0"/>
                </a:cxn>
                <a:cxn ang="0">
                  <a:pos x="18809" y="1845"/>
                </a:cxn>
                <a:cxn ang="0">
                  <a:pos x="19540" y="2256"/>
                </a:cxn>
                <a:cxn ang="0">
                  <a:pos x="19232" y="3837"/>
                </a:cxn>
                <a:cxn ang="0">
                  <a:pos x="0" y="20146"/>
                </a:cxn>
                <a:cxn ang="0">
                  <a:pos x="12159" y="21600"/>
                </a:cxn>
                <a:cxn ang="0">
                  <a:pos x="20366" y="4540"/>
                </a:cxn>
                <a:cxn ang="0">
                  <a:pos x="20366" y="4540"/>
                </a:cxn>
              </a:cxnLst>
              <a:rect l="0" t="0" r="r" b="b"/>
              <a:pathLst>
                <a:path w="21577" h="21600">
                  <a:moveTo>
                    <a:pt x="20366" y="4540"/>
                  </a:moveTo>
                  <a:lnTo>
                    <a:pt x="20712" y="2871"/>
                  </a:lnTo>
                  <a:lnTo>
                    <a:pt x="21577" y="3252"/>
                  </a:lnTo>
                  <a:lnTo>
                    <a:pt x="20635" y="0"/>
                  </a:lnTo>
                  <a:lnTo>
                    <a:pt x="18809" y="1845"/>
                  </a:lnTo>
                  <a:lnTo>
                    <a:pt x="19540" y="2256"/>
                  </a:lnTo>
                  <a:cubicBezTo>
                    <a:pt x="19540" y="2256"/>
                    <a:pt x="19239" y="3804"/>
                    <a:pt x="19232" y="3837"/>
                  </a:cubicBezTo>
                  <a:cubicBezTo>
                    <a:pt x="17594" y="12098"/>
                    <a:pt x="4543" y="20146"/>
                    <a:pt x="0" y="20146"/>
                  </a:cubicBezTo>
                  <a:cubicBezTo>
                    <a:pt x="-23" y="20146"/>
                    <a:pt x="12159" y="21600"/>
                    <a:pt x="12159" y="21600"/>
                  </a:cubicBezTo>
                  <a:cubicBezTo>
                    <a:pt x="12159" y="21600"/>
                    <a:pt x="18002" y="15906"/>
                    <a:pt x="20366" y="4540"/>
                  </a:cubicBezTo>
                  <a:close/>
                  <a:moveTo>
                    <a:pt x="20366" y="4540"/>
                  </a:moveTo>
                </a:path>
              </a:pathLst>
            </a:custGeom>
            <a:blipFill dpi="0" rotWithShape="0">
              <a:blip r:embed="rId4" cstate="print"/>
              <a:srcRect/>
              <a:stretch>
                <a:fillRect/>
              </a:stretch>
            </a:blipFill>
            <a:ln w="25400" cap="flat">
              <a:noFill/>
              <a:round/>
              <a:headEnd type="none" w="med" len="med"/>
              <a:tailEnd type="none" w="med" len="med"/>
            </a:ln>
          </p:spPr>
          <p:txBody>
            <a:bodyPr lIns="0" tIns="0" rIns="0" bIns="0" anchor="ctr">
              <a:prstTxWarp prst="textNoShape">
                <a:avLst/>
              </a:prstTxWarp>
            </a:bodyPr>
            <a:lstStyle/>
            <a:p>
              <a:r>
                <a:rPr lang="en-US" sz="4200">
                  <a:solidFill>
                    <a:schemeClr val="tx1"/>
                  </a:solidFill>
                  <a:latin typeface="Gill Sans" pitchFamily="-111" charset="0"/>
                  <a:ea typeface="Gill Sans" pitchFamily="-111" charset="0"/>
                  <a:cs typeface="Gill Sans" pitchFamily="-111" charset="0"/>
                  <a:sym typeface="Gill Sans" pitchFamily="-111" charset="0"/>
                </a:rPr>
                <a:t>                                   </a:t>
              </a:r>
            </a:p>
          </p:txBody>
        </p:sp>
        <p:sp>
          <p:nvSpPr>
            <p:cNvPr id="4" name="Rectangle 3"/>
            <p:cNvSpPr/>
            <p:nvPr/>
          </p:nvSpPr>
          <p:spPr>
            <a:xfrm>
              <a:off x="0" y="6468562"/>
              <a:ext cx="6359184" cy="3894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a typeface="ＭＳ Ｐゴシック" pitchFamily="-65" charset="-128"/>
              </a:endParaRPr>
            </a:p>
          </p:txBody>
        </p:sp>
      </p:grpSp>
      <p:sp>
        <p:nvSpPr>
          <p:cNvPr id="13" name="TextBox 12"/>
          <p:cNvSpPr txBox="1"/>
          <p:nvPr/>
        </p:nvSpPr>
        <p:spPr bwMode="auto">
          <a:xfrm>
            <a:off x="7676010" y="1843372"/>
            <a:ext cx="1758815" cy="338554"/>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rPr>
              <a:t>September,</a:t>
            </a:r>
            <a:r>
              <a:rPr kumimoji="0" lang="en-US" sz="1600" i="0" u="none" strike="noStrike" kern="0" cap="none" spc="0" normalizeH="0" noProof="0" dirty="0" smtClean="0">
                <a:ln>
                  <a:noFill/>
                </a:ln>
                <a:solidFill>
                  <a:srgbClr val="404040"/>
                </a:solidFill>
                <a:effectLst/>
                <a:uLnTx/>
                <a:uFillTx/>
                <a:latin typeface="Myriad Pro"/>
                <a:ea typeface="ＭＳ Ｐゴシック" pitchFamily="-112" charset="-128"/>
                <a:cs typeface="Myriad Pro"/>
              </a:rPr>
              <a:t> 2009</a:t>
            </a:r>
            <a:endParaRPr kumimoji="0" lang="en-US" sz="16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endParaRPr>
          </a:p>
        </p:txBody>
      </p:sp>
      <p:sp>
        <p:nvSpPr>
          <p:cNvPr id="14" name="TextBox 13"/>
          <p:cNvSpPr txBox="1"/>
          <p:nvPr/>
        </p:nvSpPr>
        <p:spPr bwMode="auto">
          <a:xfrm>
            <a:off x="6732877" y="3275252"/>
            <a:ext cx="1484702" cy="338554"/>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rPr>
              <a:t>January,</a:t>
            </a:r>
            <a:r>
              <a:rPr kumimoji="0" lang="en-US" sz="1600" i="0" u="none" strike="noStrike" kern="0" cap="none" spc="0" normalizeH="0" noProof="0" dirty="0" smtClean="0">
                <a:ln>
                  <a:noFill/>
                </a:ln>
                <a:solidFill>
                  <a:srgbClr val="404040"/>
                </a:solidFill>
                <a:effectLst/>
                <a:uLnTx/>
                <a:uFillTx/>
                <a:latin typeface="Myriad Pro"/>
                <a:ea typeface="ＭＳ Ｐゴシック" pitchFamily="-112" charset="-128"/>
                <a:cs typeface="Myriad Pro"/>
              </a:rPr>
              <a:t> 2009</a:t>
            </a:r>
            <a:endParaRPr kumimoji="0" lang="en-US" sz="16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endParaRPr>
          </a:p>
        </p:txBody>
      </p:sp>
      <p:sp>
        <p:nvSpPr>
          <p:cNvPr id="15" name="TextBox 14"/>
          <p:cNvSpPr txBox="1"/>
          <p:nvPr/>
        </p:nvSpPr>
        <p:spPr bwMode="auto">
          <a:xfrm>
            <a:off x="6083697" y="4760833"/>
            <a:ext cx="1758815" cy="338554"/>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rPr>
              <a:t>September,</a:t>
            </a:r>
            <a:r>
              <a:rPr kumimoji="0" lang="en-US" sz="1600" i="0" u="none" strike="noStrike" kern="0" cap="none" spc="0" normalizeH="0" noProof="0" dirty="0" smtClean="0">
                <a:ln>
                  <a:noFill/>
                </a:ln>
                <a:solidFill>
                  <a:srgbClr val="404040"/>
                </a:solidFill>
                <a:effectLst/>
                <a:uLnTx/>
                <a:uFillTx/>
                <a:latin typeface="Myriad Pro"/>
                <a:ea typeface="ＭＳ Ｐゴシック" pitchFamily="-112" charset="-128"/>
                <a:cs typeface="Myriad Pro"/>
              </a:rPr>
              <a:t> 2005</a:t>
            </a:r>
            <a:endParaRPr kumimoji="0" lang="en-US" sz="16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endParaRPr>
          </a:p>
        </p:txBody>
      </p:sp>
      <p:sp>
        <p:nvSpPr>
          <p:cNvPr id="16" name="TextBox 15"/>
          <p:cNvSpPr txBox="1"/>
          <p:nvPr/>
        </p:nvSpPr>
        <p:spPr bwMode="auto">
          <a:xfrm>
            <a:off x="5110751" y="5973055"/>
            <a:ext cx="1758815" cy="338554"/>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rPr>
              <a:t>September,</a:t>
            </a:r>
            <a:r>
              <a:rPr kumimoji="0" lang="en-US" sz="1600" i="0" u="none" strike="noStrike" kern="0" cap="none" spc="0" normalizeH="0" noProof="0" dirty="0" smtClean="0">
                <a:ln>
                  <a:noFill/>
                </a:ln>
                <a:solidFill>
                  <a:srgbClr val="404040"/>
                </a:solidFill>
                <a:effectLst/>
                <a:uLnTx/>
                <a:uFillTx/>
                <a:latin typeface="Myriad Pro"/>
                <a:ea typeface="ＭＳ Ｐゴシック" pitchFamily="-112" charset="-128"/>
                <a:cs typeface="Myriad Pro"/>
              </a:rPr>
              <a:t> 2001</a:t>
            </a:r>
            <a:endParaRPr kumimoji="0" lang="en-US" sz="16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endParaRPr>
          </a:p>
        </p:txBody>
      </p:sp>
      <p:sp>
        <p:nvSpPr>
          <p:cNvPr id="17" name="TextBox 16"/>
          <p:cNvSpPr txBox="1"/>
          <p:nvPr/>
        </p:nvSpPr>
        <p:spPr bwMode="auto">
          <a:xfrm>
            <a:off x="199204" y="5942277"/>
            <a:ext cx="2236267"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r" defTabSz="914400" rtl="0" eaLnBrk="0" fontAlgn="base" latinLnBrk="0" hangingPunct="0">
              <a:lnSpc>
                <a:spcPct val="100000"/>
              </a:lnSpc>
              <a:spcBef>
                <a:spcPct val="0"/>
              </a:spcBef>
              <a:spcAft>
                <a:spcPts val="1200"/>
              </a:spcAft>
              <a:buClrTx/>
              <a:buSzTx/>
              <a:buFontTx/>
              <a:buNone/>
              <a:tabLst/>
            </a:pPr>
            <a:r>
              <a:rPr lang="en-US" sz="2000" b="1" kern="0" dirty="0" smtClean="0">
                <a:solidFill>
                  <a:srgbClr val="000000"/>
                </a:solidFill>
                <a:latin typeface="Myriad Pro"/>
                <a:ea typeface="ＭＳ Ｐゴシック" pitchFamily="-112" charset="-128"/>
                <a:cs typeface="Myriad Pro"/>
              </a:rPr>
              <a:t>&lt;100 </a:t>
            </a:r>
            <a:r>
              <a:rPr lang="en-US" kern="0" dirty="0" smtClean="0">
                <a:solidFill>
                  <a:srgbClr val="404040"/>
                </a:solidFill>
                <a:latin typeface="Myriad Pro"/>
                <a:ea typeface="ＭＳ Ｐゴシック" pitchFamily="-112" charset="-128"/>
                <a:cs typeface="Myriad Pro"/>
              </a:rPr>
              <a:t>Customers</a:t>
            </a:r>
            <a:endParaRPr kumimoji="0" lang="en-US" sz="2000"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endParaRPr>
          </a:p>
        </p:txBody>
      </p:sp>
      <p:pic>
        <p:nvPicPr>
          <p:cNvPr id="18" name="Picture 17" descr="people standing-med.png"/>
          <p:cNvPicPr>
            <a:picLocks noChangeAspect="1"/>
          </p:cNvPicPr>
          <p:nvPr/>
        </p:nvPicPr>
        <p:blipFill>
          <a:blip r:embed="rId5" cstate="print"/>
          <a:srcRect l="41904"/>
          <a:stretch>
            <a:fillRect/>
          </a:stretch>
        </p:blipFill>
        <p:spPr>
          <a:xfrm>
            <a:off x="6243214" y="3155608"/>
            <a:ext cx="371381" cy="426793"/>
          </a:xfrm>
          <a:prstGeom prst="rect">
            <a:avLst/>
          </a:prstGeom>
        </p:spPr>
      </p:pic>
      <p:pic>
        <p:nvPicPr>
          <p:cNvPr id="20" name="Picture 19" descr="people standing-med3.png"/>
          <p:cNvPicPr>
            <a:picLocks noChangeAspect="1"/>
          </p:cNvPicPr>
          <p:nvPr/>
        </p:nvPicPr>
        <p:blipFill>
          <a:blip r:embed="rId6" cstate="print"/>
          <a:stretch>
            <a:fillRect/>
          </a:stretch>
        </p:blipFill>
        <p:spPr>
          <a:xfrm>
            <a:off x="5143934" y="4222114"/>
            <a:ext cx="527152" cy="870170"/>
          </a:xfrm>
          <a:prstGeom prst="rect">
            <a:avLst/>
          </a:prstGeom>
        </p:spPr>
      </p:pic>
      <p:pic>
        <p:nvPicPr>
          <p:cNvPr id="21" name="Picture 20" descr="people standing-med6.png"/>
          <p:cNvPicPr>
            <a:picLocks noChangeAspect="1"/>
          </p:cNvPicPr>
          <p:nvPr/>
        </p:nvPicPr>
        <p:blipFill>
          <a:blip r:embed="rId7" cstate="print"/>
          <a:stretch>
            <a:fillRect/>
          </a:stretch>
        </p:blipFill>
        <p:spPr>
          <a:xfrm flipH="1">
            <a:off x="6426210" y="2539469"/>
            <a:ext cx="499542" cy="480040"/>
          </a:xfrm>
          <a:prstGeom prst="rect">
            <a:avLst/>
          </a:prstGeom>
        </p:spPr>
      </p:pic>
      <p:pic>
        <p:nvPicPr>
          <p:cNvPr id="22" name="Picture 21" descr="people standing-small1.png"/>
          <p:cNvPicPr>
            <a:picLocks noChangeAspect="1"/>
          </p:cNvPicPr>
          <p:nvPr/>
        </p:nvPicPr>
        <p:blipFill>
          <a:blip r:embed="rId8" cstate="print"/>
          <a:stretch>
            <a:fillRect/>
          </a:stretch>
        </p:blipFill>
        <p:spPr>
          <a:xfrm>
            <a:off x="3643961" y="5347369"/>
            <a:ext cx="299985" cy="1128294"/>
          </a:xfrm>
          <a:prstGeom prst="rect">
            <a:avLst/>
          </a:prstGeom>
        </p:spPr>
      </p:pic>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New Customer Wins and Add-ons in 2009</a:t>
            </a:r>
            <a:endParaRPr lang="en-US" sz="3200" dirty="0"/>
          </a:p>
        </p:txBody>
      </p:sp>
      <p:pic>
        <p:nvPicPr>
          <p:cNvPr id="46" name="Picture 45" descr="cloud_cmyk.png"/>
          <p:cNvPicPr>
            <a:picLocks noChangeAspect="1"/>
          </p:cNvPicPr>
          <p:nvPr/>
        </p:nvPicPr>
        <p:blipFill>
          <a:blip r:embed="rId3" cstate="print"/>
          <a:srcRect l="7554" t="3160" r="1836" b="4472"/>
          <a:stretch>
            <a:fillRect/>
          </a:stretch>
        </p:blipFill>
        <p:spPr>
          <a:xfrm>
            <a:off x="212292" y="3671049"/>
            <a:ext cx="1726951" cy="1648706"/>
          </a:xfrm>
          <a:prstGeom prst="rect">
            <a:avLst/>
          </a:prstGeom>
        </p:spPr>
      </p:pic>
      <p:pic>
        <p:nvPicPr>
          <p:cNvPr id="9" name="Picture 8"/>
          <p:cNvPicPr>
            <a:picLocks noChangeAspect="1"/>
          </p:cNvPicPr>
          <p:nvPr/>
        </p:nvPicPr>
        <p:blipFill>
          <a:blip r:embed="rId4" cstate="print">
            <a:clrChange>
              <a:clrFrom>
                <a:srgbClr val="FFFFFF"/>
              </a:clrFrom>
              <a:clrTo>
                <a:srgbClr val="FFFFFF">
                  <a:alpha val="0"/>
                </a:srgbClr>
              </a:clrTo>
            </a:clrChange>
          </a:blip>
          <a:srcRect t="21332" r="71878"/>
          <a:stretch>
            <a:fillRect/>
          </a:stretch>
        </p:blipFill>
        <p:spPr>
          <a:xfrm>
            <a:off x="488050" y="4231598"/>
            <a:ext cx="1101283" cy="492403"/>
          </a:xfrm>
          <a:prstGeom prst="rect">
            <a:avLst/>
          </a:prstGeom>
        </p:spPr>
      </p:pic>
      <p:pic>
        <p:nvPicPr>
          <p:cNvPr id="34" name="Picture 33" descr="cloud_cmyk.png"/>
          <p:cNvPicPr>
            <a:picLocks noChangeAspect="1"/>
          </p:cNvPicPr>
          <p:nvPr/>
        </p:nvPicPr>
        <p:blipFill>
          <a:blip r:embed="rId3" cstate="print"/>
          <a:srcRect l="7554" t="3160" r="1836" b="4472"/>
          <a:stretch>
            <a:fillRect/>
          </a:stretch>
        </p:blipFill>
        <p:spPr>
          <a:xfrm>
            <a:off x="5488208" y="1410718"/>
            <a:ext cx="1726951" cy="1648706"/>
          </a:xfrm>
          <a:prstGeom prst="rect">
            <a:avLst/>
          </a:prstGeom>
        </p:spPr>
      </p:pic>
      <p:pic>
        <p:nvPicPr>
          <p:cNvPr id="16" name="Picture 15"/>
          <p:cNvPicPr>
            <a:picLocks noChangeAspect="1"/>
          </p:cNvPicPr>
          <p:nvPr/>
        </p:nvPicPr>
        <p:blipFill>
          <a:blip r:embed="rId5" cstate="print">
            <a:clrChange>
              <a:clrFrom>
                <a:srgbClr val="FFFFFF"/>
              </a:clrFrom>
              <a:clrTo>
                <a:srgbClr val="FFFFFF">
                  <a:alpha val="0"/>
                </a:srgbClr>
              </a:clrTo>
            </a:clrChange>
          </a:blip>
          <a:stretch>
            <a:fillRect/>
          </a:stretch>
        </p:blipFill>
        <p:spPr>
          <a:xfrm>
            <a:off x="5857919" y="1561269"/>
            <a:ext cx="758858" cy="1233910"/>
          </a:xfrm>
          <a:prstGeom prst="rect">
            <a:avLst/>
          </a:prstGeom>
        </p:spPr>
      </p:pic>
      <p:pic>
        <p:nvPicPr>
          <p:cNvPr id="38" name="Picture 37" descr="cloud_cmyk.png"/>
          <p:cNvPicPr>
            <a:picLocks noChangeAspect="1"/>
          </p:cNvPicPr>
          <p:nvPr/>
        </p:nvPicPr>
        <p:blipFill>
          <a:blip r:embed="rId3" cstate="print"/>
          <a:srcRect l="7554" t="3160" r="1836" b="4472"/>
          <a:stretch>
            <a:fillRect/>
          </a:stretch>
        </p:blipFill>
        <p:spPr>
          <a:xfrm>
            <a:off x="7210210" y="1410718"/>
            <a:ext cx="1726951" cy="1648706"/>
          </a:xfrm>
          <a:prstGeom prst="rect">
            <a:avLst/>
          </a:prstGeom>
        </p:spPr>
      </p:pic>
      <p:pic>
        <p:nvPicPr>
          <p:cNvPr id="21" name="Picture 20"/>
          <p:cNvPicPr>
            <a:picLocks noChangeAspect="1"/>
          </p:cNvPicPr>
          <p:nvPr/>
        </p:nvPicPr>
        <p:blipFill>
          <a:blip r:embed="rId6" cstate="print">
            <a:clrChange>
              <a:clrFrom>
                <a:srgbClr val="FFFFFF"/>
              </a:clrFrom>
              <a:clrTo>
                <a:srgbClr val="FFFFFF">
                  <a:alpha val="0"/>
                </a:srgbClr>
              </a:clrTo>
            </a:clrChange>
          </a:blip>
          <a:stretch>
            <a:fillRect/>
          </a:stretch>
        </p:blipFill>
        <p:spPr>
          <a:xfrm>
            <a:off x="7422345" y="1936489"/>
            <a:ext cx="1300175" cy="612335"/>
          </a:xfrm>
          <a:prstGeom prst="rect">
            <a:avLst/>
          </a:prstGeom>
        </p:spPr>
      </p:pic>
      <p:pic>
        <p:nvPicPr>
          <p:cNvPr id="47" name="Picture 46" descr="cloud_cmyk.png"/>
          <p:cNvPicPr>
            <a:picLocks noChangeAspect="1"/>
          </p:cNvPicPr>
          <p:nvPr/>
        </p:nvPicPr>
        <p:blipFill>
          <a:blip r:embed="rId3" cstate="print"/>
          <a:srcRect l="7554" t="3160" r="1836" b="4472"/>
          <a:stretch>
            <a:fillRect/>
          </a:stretch>
        </p:blipFill>
        <p:spPr>
          <a:xfrm>
            <a:off x="7195310" y="3561100"/>
            <a:ext cx="1726951" cy="1648706"/>
          </a:xfrm>
          <a:prstGeom prst="rect">
            <a:avLst/>
          </a:prstGeom>
        </p:spPr>
      </p:pic>
      <p:pic>
        <p:nvPicPr>
          <p:cNvPr id="23" name="Picture 22"/>
          <p:cNvPicPr>
            <a:picLocks noChangeAspect="1"/>
          </p:cNvPicPr>
          <p:nvPr/>
        </p:nvPicPr>
        <p:blipFill>
          <a:blip r:embed="rId7" cstate="print">
            <a:clrChange>
              <a:clrFrom>
                <a:srgbClr val="FFFFFF"/>
              </a:clrFrom>
              <a:clrTo>
                <a:srgbClr val="FFFFFF">
                  <a:alpha val="0"/>
                </a:srgbClr>
              </a:clrTo>
            </a:clrChange>
          </a:blip>
          <a:stretch>
            <a:fillRect/>
          </a:stretch>
        </p:blipFill>
        <p:spPr>
          <a:xfrm>
            <a:off x="7384808" y="3846714"/>
            <a:ext cx="1298166" cy="925750"/>
          </a:xfrm>
          <a:prstGeom prst="rect">
            <a:avLst/>
          </a:prstGeom>
        </p:spPr>
      </p:pic>
      <p:pic>
        <p:nvPicPr>
          <p:cNvPr id="43" name="Picture 42" descr="cloud_cmyk.png"/>
          <p:cNvPicPr>
            <a:picLocks noChangeAspect="1"/>
          </p:cNvPicPr>
          <p:nvPr/>
        </p:nvPicPr>
        <p:blipFill>
          <a:blip r:embed="rId3" cstate="print"/>
          <a:srcRect l="7554" t="3160" r="1836" b="4472"/>
          <a:stretch>
            <a:fillRect/>
          </a:stretch>
        </p:blipFill>
        <p:spPr>
          <a:xfrm>
            <a:off x="5465739" y="3561100"/>
            <a:ext cx="1726951" cy="1648706"/>
          </a:xfrm>
          <a:prstGeom prst="rect">
            <a:avLst/>
          </a:prstGeom>
        </p:spPr>
      </p:pic>
      <p:pic>
        <p:nvPicPr>
          <p:cNvPr id="29" name="Picture 28"/>
          <p:cNvPicPr>
            <a:picLocks noChangeAspect="1"/>
          </p:cNvPicPr>
          <p:nvPr/>
        </p:nvPicPr>
        <p:blipFill>
          <a:blip r:embed="rId8" cstate="print">
            <a:clrChange>
              <a:clrFrom>
                <a:srgbClr val="FFFFFF"/>
              </a:clrFrom>
              <a:clrTo>
                <a:srgbClr val="FFFFFF">
                  <a:alpha val="0"/>
                </a:srgbClr>
              </a:clrTo>
            </a:clrChange>
          </a:blip>
          <a:stretch>
            <a:fillRect/>
          </a:stretch>
        </p:blipFill>
        <p:spPr>
          <a:xfrm>
            <a:off x="5689236" y="4099717"/>
            <a:ext cx="1258611" cy="469900"/>
          </a:xfrm>
          <a:prstGeom prst="rect">
            <a:avLst/>
          </a:prstGeom>
        </p:spPr>
      </p:pic>
      <p:pic>
        <p:nvPicPr>
          <p:cNvPr id="39" name="Picture 38" descr="cloud_cmyk.png"/>
          <p:cNvPicPr>
            <a:picLocks noChangeAspect="1"/>
          </p:cNvPicPr>
          <p:nvPr/>
        </p:nvPicPr>
        <p:blipFill>
          <a:blip r:embed="rId3" cstate="print"/>
          <a:srcRect l="7554" t="3160" r="1836" b="4472"/>
          <a:stretch>
            <a:fillRect/>
          </a:stretch>
        </p:blipFill>
        <p:spPr>
          <a:xfrm>
            <a:off x="2006596" y="3672917"/>
            <a:ext cx="1726951" cy="1648706"/>
          </a:xfrm>
          <a:prstGeom prst="rect">
            <a:avLst/>
          </a:prstGeom>
        </p:spPr>
      </p:pic>
      <p:sp>
        <p:nvSpPr>
          <p:cNvPr id="31" name="TextBox 30"/>
          <p:cNvSpPr txBox="1"/>
          <p:nvPr/>
        </p:nvSpPr>
        <p:spPr bwMode="auto">
          <a:xfrm>
            <a:off x="2636121" y="4484143"/>
            <a:ext cx="736099" cy="369332"/>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1" i="0" u="none" strike="noStrike" kern="0" cap="none" spc="0" normalizeH="0" baseline="0" noProof="0" dirty="0" smtClean="0">
                <a:ln>
                  <a:noFill/>
                </a:ln>
                <a:solidFill>
                  <a:srgbClr val="404040"/>
                </a:solidFill>
                <a:effectLst/>
                <a:uLnTx/>
                <a:uFillTx/>
                <a:latin typeface="Myriad Pro"/>
                <a:ea typeface="ＭＳ Ｐゴシック" pitchFamily="-112" charset="-128"/>
                <a:cs typeface="Myriad Pro"/>
              </a:rPr>
              <a:t>METI</a:t>
            </a:r>
          </a:p>
        </p:txBody>
      </p:sp>
      <p:pic>
        <p:nvPicPr>
          <p:cNvPr id="50" name="Picture 49" descr="miti.png"/>
          <p:cNvPicPr>
            <a:picLocks noChangeAspect="1"/>
          </p:cNvPicPr>
          <p:nvPr/>
        </p:nvPicPr>
        <p:blipFill>
          <a:blip r:embed="rId9" cstate="print"/>
          <a:stretch>
            <a:fillRect/>
          </a:stretch>
        </p:blipFill>
        <p:spPr>
          <a:xfrm>
            <a:off x="2120387" y="4140273"/>
            <a:ext cx="1485312" cy="559822"/>
          </a:xfrm>
          <a:prstGeom prst="rect">
            <a:avLst/>
          </a:prstGeom>
        </p:spPr>
      </p:pic>
      <p:pic>
        <p:nvPicPr>
          <p:cNvPr id="41" name="Picture 40" descr="cloud_cmyk.png"/>
          <p:cNvPicPr>
            <a:picLocks noChangeAspect="1"/>
          </p:cNvPicPr>
          <p:nvPr/>
        </p:nvPicPr>
        <p:blipFill>
          <a:blip r:embed="rId3" cstate="print"/>
          <a:srcRect l="7554" t="3160" r="1836" b="4472"/>
          <a:stretch>
            <a:fillRect/>
          </a:stretch>
        </p:blipFill>
        <p:spPr>
          <a:xfrm>
            <a:off x="1906013" y="1410718"/>
            <a:ext cx="1726951" cy="1648706"/>
          </a:xfrm>
          <a:prstGeom prst="rect">
            <a:avLst/>
          </a:prstGeom>
        </p:spPr>
      </p:pic>
      <p:pic>
        <p:nvPicPr>
          <p:cNvPr id="35" name="Picture 34"/>
          <p:cNvPicPr>
            <a:picLocks noChangeAspect="1"/>
          </p:cNvPicPr>
          <p:nvPr/>
        </p:nvPicPr>
        <p:blipFill>
          <a:blip r:embed="rId10" cstate="print">
            <a:clrChange>
              <a:clrFrom>
                <a:srgbClr val="FFFFFF"/>
              </a:clrFrom>
              <a:clrTo>
                <a:srgbClr val="FFFFFF">
                  <a:alpha val="0"/>
                </a:srgbClr>
              </a:clrTo>
            </a:clrChange>
          </a:blip>
          <a:srcRect t="33077" b="34615"/>
          <a:stretch>
            <a:fillRect/>
          </a:stretch>
        </p:blipFill>
        <p:spPr>
          <a:xfrm>
            <a:off x="2118403" y="1876899"/>
            <a:ext cx="1339430" cy="576384"/>
          </a:xfrm>
          <a:prstGeom prst="rect">
            <a:avLst/>
          </a:prstGeom>
        </p:spPr>
      </p:pic>
      <p:pic>
        <p:nvPicPr>
          <p:cNvPr id="42" name="Picture 41" descr="cloud_cmyk.png"/>
          <p:cNvPicPr>
            <a:picLocks noChangeAspect="1"/>
          </p:cNvPicPr>
          <p:nvPr/>
        </p:nvPicPr>
        <p:blipFill>
          <a:blip r:embed="rId3" cstate="print"/>
          <a:srcRect l="7554" t="3160" r="1836" b="4472"/>
          <a:stretch>
            <a:fillRect/>
          </a:stretch>
        </p:blipFill>
        <p:spPr>
          <a:xfrm>
            <a:off x="3766206" y="1410718"/>
            <a:ext cx="1726951" cy="1648706"/>
          </a:xfrm>
          <a:prstGeom prst="rect">
            <a:avLst/>
          </a:prstGeom>
        </p:spPr>
      </p:pic>
      <p:pic>
        <p:nvPicPr>
          <p:cNvPr id="37" name="Picture 36"/>
          <p:cNvPicPr>
            <a:picLocks noChangeAspect="1"/>
          </p:cNvPicPr>
          <p:nvPr/>
        </p:nvPicPr>
        <p:blipFill>
          <a:blip r:embed="rId11" cstate="print"/>
          <a:srcRect t="34898" b="34427"/>
          <a:stretch>
            <a:fillRect/>
          </a:stretch>
        </p:blipFill>
        <p:spPr>
          <a:xfrm>
            <a:off x="4098292" y="2033207"/>
            <a:ext cx="1062778" cy="341923"/>
          </a:xfrm>
          <a:prstGeom prst="rect">
            <a:avLst/>
          </a:prstGeom>
        </p:spPr>
      </p:pic>
      <p:pic>
        <p:nvPicPr>
          <p:cNvPr id="44" name="Picture 43" descr="cloud_cmyk.png"/>
          <p:cNvPicPr>
            <a:picLocks noChangeAspect="1"/>
          </p:cNvPicPr>
          <p:nvPr/>
        </p:nvPicPr>
        <p:blipFill>
          <a:blip r:embed="rId3" cstate="print"/>
          <a:srcRect l="7554" t="3160" r="1836" b="4472"/>
          <a:stretch>
            <a:fillRect/>
          </a:stretch>
        </p:blipFill>
        <p:spPr>
          <a:xfrm>
            <a:off x="3736168" y="3561100"/>
            <a:ext cx="1726951" cy="1648706"/>
          </a:xfrm>
          <a:prstGeom prst="rect">
            <a:avLst/>
          </a:prstGeom>
        </p:spPr>
      </p:pic>
      <p:pic>
        <p:nvPicPr>
          <p:cNvPr id="48" name="Picture 47"/>
          <p:cNvPicPr>
            <a:picLocks noChangeAspect="1"/>
          </p:cNvPicPr>
          <p:nvPr/>
        </p:nvPicPr>
        <p:blipFill>
          <a:blip r:embed="rId12" cstate="print">
            <a:clrChange>
              <a:clrFrom>
                <a:srgbClr val="FFFFFF"/>
              </a:clrFrom>
              <a:clrTo>
                <a:srgbClr val="FFFFFF">
                  <a:alpha val="0"/>
                </a:srgbClr>
              </a:clrTo>
            </a:clrChange>
          </a:blip>
          <a:stretch>
            <a:fillRect/>
          </a:stretch>
        </p:blipFill>
        <p:spPr>
          <a:xfrm>
            <a:off x="3993960" y="3826379"/>
            <a:ext cx="1100140" cy="732663"/>
          </a:xfrm>
          <a:prstGeom prst="rect">
            <a:avLst/>
          </a:prstGeom>
        </p:spPr>
      </p:pic>
      <p:pic>
        <p:nvPicPr>
          <p:cNvPr id="56" name="Picture 55" descr="cloud_cmyk.png"/>
          <p:cNvPicPr>
            <a:picLocks noChangeAspect="1"/>
          </p:cNvPicPr>
          <p:nvPr/>
        </p:nvPicPr>
        <p:blipFill>
          <a:blip r:embed="rId3" cstate="print"/>
          <a:srcRect l="7554" t="3160" r="1836" b="4472"/>
          <a:stretch>
            <a:fillRect/>
          </a:stretch>
        </p:blipFill>
        <p:spPr>
          <a:xfrm>
            <a:off x="193416" y="1410718"/>
            <a:ext cx="1726951" cy="1648706"/>
          </a:xfrm>
          <a:prstGeom prst="rect">
            <a:avLst/>
          </a:prstGeom>
        </p:spPr>
      </p:pic>
      <p:pic>
        <p:nvPicPr>
          <p:cNvPr id="64" name="Picture 63"/>
          <p:cNvPicPr>
            <a:picLocks noChangeAspect="1"/>
          </p:cNvPicPr>
          <p:nvPr/>
        </p:nvPicPr>
        <p:blipFill>
          <a:blip r:embed="rId13" cstate="print"/>
          <a:stretch>
            <a:fillRect/>
          </a:stretch>
        </p:blipFill>
        <p:spPr>
          <a:xfrm>
            <a:off x="646745" y="1808851"/>
            <a:ext cx="879867" cy="604215"/>
          </a:xfrm>
          <a:prstGeom prst="rect">
            <a:avLst/>
          </a:prstGeom>
        </p:spPr>
      </p:pic>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37994" y="2943283"/>
            <a:ext cx="2883353" cy="954107"/>
          </a:xfrm>
          <a:prstGeom prst="rect">
            <a:avLst/>
          </a:prstGeom>
          <a:noFill/>
        </p:spPr>
        <p:txBody>
          <a:bodyPr wrap="none" rtlCol="0">
            <a:spAutoFit/>
          </a:bodyPr>
          <a:lstStyle/>
          <a:p>
            <a:pPr algn="r"/>
            <a:r>
              <a:rPr lang="en-US" sz="3200" b="1" dirty="0" smtClean="0">
                <a:latin typeface="Myriad Pro"/>
                <a:cs typeface="Myriad Pro"/>
              </a:rPr>
              <a:t>Alex </a:t>
            </a:r>
            <a:r>
              <a:rPr lang="en-US" sz="3200" b="1" dirty="0" err="1" smtClean="0">
                <a:latin typeface="Myriad Pro"/>
                <a:cs typeface="Myriad Pro"/>
              </a:rPr>
              <a:t>Dayon</a:t>
            </a:r>
            <a:endParaRPr lang="en-US" sz="3200" b="1" dirty="0" smtClean="0">
              <a:latin typeface="Myriad Pro"/>
              <a:cs typeface="Myriad Pro"/>
            </a:endParaRPr>
          </a:p>
          <a:p>
            <a:pPr algn="r"/>
            <a:r>
              <a:rPr lang="en-US" sz="2400" dirty="0" smtClean="0">
                <a:solidFill>
                  <a:srgbClr val="404040"/>
                </a:solidFill>
                <a:latin typeface="Myriad Pro"/>
                <a:cs typeface="Myriad Pro"/>
              </a:rPr>
              <a:t> SVP Service Cloud</a:t>
            </a:r>
            <a:endParaRPr lang="en-US" sz="2400" dirty="0">
              <a:solidFill>
                <a:srgbClr val="404040"/>
              </a:solidFill>
              <a:latin typeface="Myriad Pro"/>
              <a:cs typeface="Myriad Pro"/>
            </a:endParaRPr>
          </a:p>
        </p:txBody>
      </p:sp>
      <p:pic>
        <p:nvPicPr>
          <p:cNvPr id="12" name="Picture 11" descr="IL_ServiceCloud2_LowRes.png"/>
          <p:cNvPicPr>
            <a:picLocks noChangeAspect="1"/>
          </p:cNvPicPr>
          <p:nvPr/>
        </p:nvPicPr>
        <p:blipFill>
          <a:blip r:embed="rId3" cstate="print"/>
          <a:stretch>
            <a:fillRect/>
          </a:stretch>
        </p:blipFill>
        <p:spPr>
          <a:xfrm>
            <a:off x="7407217" y="5227142"/>
            <a:ext cx="1602819" cy="1494406"/>
          </a:xfrm>
          <a:prstGeom prst="rect">
            <a:avLst/>
          </a:prstGeom>
        </p:spPr>
      </p:pic>
      <p:pic>
        <p:nvPicPr>
          <p:cNvPr id="13" name="Picture 12" descr="sfdc_corp_sns_rgb.png"/>
          <p:cNvPicPr>
            <a:picLocks noChangeAspect="1"/>
          </p:cNvPicPr>
          <p:nvPr/>
        </p:nvPicPr>
        <p:blipFill>
          <a:blip r:embed="rId4" cstate="print"/>
          <a:stretch>
            <a:fillRect/>
          </a:stretch>
        </p:blipFill>
        <p:spPr>
          <a:xfrm>
            <a:off x="4530159" y="2969400"/>
            <a:ext cx="2319466" cy="725383"/>
          </a:xfrm>
          <a:prstGeom prst="rect">
            <a:avLst/>
          </a:prstGeom>
        </p:spPr>
      </p:pic>
    </p:spTree>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ud_cmyk.png"/>
          <p:cNvPicPr>
            <a:picLocks noChangeAspect="1"/>
          </p:cNvPicPr>
          <p:nvPr/>
        </p:nvPicPr>
        <p:blipFill>
          <a:blip r:embed="rId3" cstate="print"/>
          <a:srcRect l="7554" t="3160" r="1836" b="4472"/>
          <a:stretch>
            <a:fillRect/>
          </a:stretch>
        </p:blipFill>
        <p:spPr>
          <a:xfrm>
            <a:off x="1303280" y="0"/>
            <a:ext cx="6703649" cy="6399920"/>
          </a:xfrm>
          <a:prstGeom prst="rect">
            <a:avLst/>
          </a:prstGeom>
        </p:spPr>
      </p:pic>
      <p:grpSp>
        <p:nvGrpSpPr>
          <p:cNvPr id="3" name="Group 47"/>
          <p:cNvGrpSpPr/>
          <p:nvPr/>
        </p:nvGrpSpPr>
        <p:grpSpPr>
          <a:xfrm>
            <a:off x="662510" y="2586310"/>
            <a:ext cx="1275018" cy="1303340"/>
            <a:chOff x="6788105" y="3425226"/>
            <a:chExt cx="1434952" cy="1113709"/>
          </a:xfrm>
        </p:grpSpPr>
        <p:pic>
          <p:nvPicPr>
            <p:cNvPr id="7" name="Picture 3"/>
            <p:cNvPicPr>
              <a:picLocks noChangeAspect="1"/>
            </p:cNvPicPr>
            <p:nvPr/>
          </p:nvPicPr>
          <p:blipFill>
            <a:blip r:embed="rId4" cstate="print"/>
            <a:srcRect b="-4013"/>
            <a:stretch>
              <a:fillRect/>
            </a:stretch>
          </p:blipFill>
          <p:spPr bwMode="auto">
            <a:xfrm>
              <a:off x="6788105" y="3425226"/>
              <a:ext cx="1434952" cy="1113709"/>
            </a:xfrm>
            <a:prstGeom prst="rect">
              <a:avLst/>
            </a:prstGeom>
            <a:noFill/>
            <a:ln w="9525">
              <a:noFill/>
              <a:miter lim="800000"/>
              <a:headEnd/>
              <a:tailEnd/>
            </a:ln>
          </p:spPr>
        </p:pic>
        <p:pic>
          <p:nvPicPr>
            <p:cNvPr id="8" name="Picture 7" descr="Agent.png"/>
            <p:cNvPicPr>
              <a:picLocks noChangeAspect="1"/>
            </p:cNvPicPr>
            <p:nvPr/>
          </p:nvPicPr>
          <p:blipFill>
            <a:blip r:embed="rId5" cstate="print"/>
            <a:stretch>
              <a:fillRect/>
            </a:stretch>
          </p:blipFill>
          <p:spPr>
            <a:xfrm>
              <a:off x="7185643" y="3574612"/>
              <a:ext cx="552635" cy="492711"/>
            </a:xfrm>
            <a:prstGeom prst="rect">
              <a:avLst/>
            </a:prstGeom>
          </p:spPr>
        </p:pic>
        <p:sp>
          <p:nvSpPr>
            <p:cNvPr id="9" name="TextBox 8"/>
            <p:cNvSpPr txBox="1"/>
            <p:nvPr/>
          </p:nvSpPr>
          <p:spPr>
            <a:xfrm>
              <a:off x="7024930" y="3998654"/>
              <a:ext cx="886935" cy="394495"/>
            </a:xfrm>
            <a:prstGeom prst="rect">
              <a:avLst/>
            </a:prstGeom>
            <a:noFill/>
          </p:spPr>
          <p:txBody>
            <a:bodyPr wrap="square" rtlCol="0">
              <a:spAutoFit/>
            </a:bodyPr>
            <a:lstStyle/>
            <a:p>
              <a:pPr algn="ctr"/>
              <a:r>
                <a:rPr lang="en-US" sz="1200" kern="0" dirty="0" smtClean="0">
                  <a:solidFill>
                    <a:srgbClr val="2B2E33"/>
                  </a:solidFill>
                  <a:latin typeface="Myriad Pro"/>
                  <a:ea typeface="ＭＳ Ｐゴシック" pitchFamily="-112" charset="-128"/>
                  <a:cs typeface="Myriad Pro"/>
                </a:rPr>
                <a:t>Call Center</a:t>
              </a:r>
            </a:p>
          </p:txBody>
        </p:sp>
      </p:grpSp>
      <p:grpSp>
        <p:nvGrpSpPr>
          <p:cNvPr id="4" name="Group 40"/>
          <p:cNvGrpSpPr/>
          <p:nvPr/>
        </p:nvGrpSpPr>
        <p:grpSpPr>
          <a:xfrm>
            <a:off x="6752312" y="1386450"/>
            <a:ext cx="1409352" cy="1322164"/>
            <a:chOff x="2312949" y="1268327"/>
            <a:chExt cx="1605508" cy="1130537"/>
          </a:xfrm>
        </p:grpSpPr>
        <p:pic>
          <p:nvPicPr>
            <p:cNvPr id="14" name="Picture 3"/>
            <p:cNvPicPr>
              <a:picLocks noChangeAspect="1"/>
            </p:cNvPicPr>
            <p:nvPr/>
          </p:nvPicPr>
          <p:blipFill>
            <a:blip r:embed="rId4" cstate="print"/>
            <a:srcRect b="-4013"/>
            <a:stretch>
              <a:fillRect/>
            </a:stretch>
          </p:blipFill>
          <p:spPr bwMode="auto">
            <a:xfrm>
              <a:off x="2364908" y="1268327"/>
              <a:ext cx="1553549" cy="1130537"/>
            </a:xfrm>
            <a:prstGeom prst="rect">
              <a:avLst/>
            </a:prstGeom>
            <a:noFill/>
            <a:ln w="9525">
              <a:noFill/>
              <a:miter lim="800000"/>
              <a:headEnd/>
              <a:tailEnd/>
            </a:ln>
          </p:spPr>
        </p:pic>
        <p:pic>
          <p:nvPicPr>
            <p:cNvPr id="15" name="Picture 5"/>
            <p:cNvPicPr>
              <a:picLocks noChangeAspect="1" noChangeArrowheads="1"/>
            </p:cNvPicPr>
            <p:nvPr/>
          </p:nvPicPr>
          <p:blipFill>
            <a:blip r:embed="rId6" cstate="print"/>
            <a:srcRect/>
            <a:stretch>
              <a:fillRect/>
            </a:stretch>
          </p:blipFill>
          <p:spPr bwMode="auto">
            <a:xfrm>
              <a:off x="2599699" y="1561404"/>
              <a:ext cx="998911" cy="397285"/>
            </a:xfrm>
            <a:prstGeom prst="rect">
              <a:avLst/>
            </a:prstGeom>
            <a:noFill/>
            <a:ln w="9525">
              <a:noFill/>
              <a:miter lim="800000"/>
              <a:headEnd/>
              <a:tailEnd/>
            </a:ln>
          </p:spPr>
        </p:pic>
        <p:sp>
          <p:nvSpPr>
            <p:cNvPr id="16" name="TextBox 15"/>
            <p:cNvSpPr txBox="1"/>
            <p:nvPr/>
          </p:nvSpPr>
          <p:spPr>
            <a:xfrm>
              <a:off x="2312949" y="1853219"/>
              <a:ext cx="1491665" cy="236852"/>
            </a:xfrm>
            <a:prstGeom prst="rect">
              <a:avLst/>
            </a:prstGeom>
            <a:noFill/>
          </p:spPr>
          <p:txBody>
            <a:bodyPr wrap="square" rtlCol="0">
              <a:spAutoFit/>
            </a:bodyPr>
            <a:lstStyle/>
            <a:p>
              <a:pPr algn="ctr"/>
              <a:r>
                <a:rPr lang="en-US" sz="1200" dirty="0" smtClean="0">
                  <a:solidFill>
                    <a:srgbClr val="2B2E33"/>
                  </a:solidFill>
                  <a:latin typeface="Myriad Pro"/>
                  <a:cs typeface="Myriad Pro"/>
                </a:rPr>
                <a:t>Search</a:t>
              </a:r>
              <a:endParaRPr lang="en-US" sz="1200" dirty="0">
                <a:solidFill>
                  <a:srgbClr val="2B2E33"/>
                </a:solidFill>
                <a:latin typeface="Myriad Pro"/>
                <a:cs typeface="Myriad Pro"/>
              </a:endParaRPr>
            </a:p>
          </p:txBody>
        </p:sp>
      </p:grpSp>
      <p:pic>
        <p:nvPicPr>
          <p:cNvPr id="17" name="Picture 3"/>
          <p:cNvPicPr>
            <a:picLocks noChangeAspect="1"/>
          </p:cNvPicPr>
          <p:nvPr/>
        </p:nvPicPr>
        <p:blipFill>
          <a:blip r:embed="rId4" cstate="print"/>
          <a:srcRect b="-4013"/>
          <a:stretch>
            <a:fillRect/>
          </a:stretch>
        </p:blipFill>
        <p:spPr bwMode="auto">
          <a:xfrm>
            <a:off x="7435427" y="2475371"/>
            <a:ext cx="1316304" cy="1363298"/>
          </a:xfrm>
          <a:prstGeom prst="rect">
            <a:avLst/>
          </a:prstGeom>
          <a:noFill/>
          <a:ln w="9525">
            <a:noFill/>
            <a:miter lim="800000"/>
            <a:headEnd/>
            <a:tailEnd/>
          </a:ln>
        </p:spPr>
      </p:pic>
      <p:pic>
        <p:nvPicPr>
          <p:cNvPr id="18" name="Picture 5"/>
          <p:cNvPicPr>
            <a:picLocks noChangeAspect="1" noChangeArrowheads="1"/>
          </p:cNvPicPr>
          <p:nvPr/>
        </p:nvPicPr>
        <p:blipFill>
          <a:blip r:embed="rId7" cstate="print"/>
          <a:srcRect/>
          <a:stretch>
            <a:fillRect/>
          </a:stretch>
        </p:blipFill>
        <p:spPr bwMode="auto">
          <a:xfrm>
            <a:off x="7798437" y="2987718"/>
            <a:ext cx="561793" cy="214168"/>
          </a:xfrm>
          <a:prstGeom prst="rect">
            <a:avLst/>
          </a:prstGeom>
          <a:noFill/>
          <a:ln w="9525">
            <a:noFill/>
            <a:miter lim="800000"/>
            <a:headEnd/>
            <a:tailEnd/>
          </a:ln>
        </p:spPr>
      </p:pic>
      <p:sp>
        <p:nvSpPr>
          <p:cNvPr id="19" name="TextBox 18"/>
          <p:cNvSpPr txBox="1"/>
          <p:nvPr/>
        </p:nvSpPr>
        <p:spPr>
          <a:xfrm>
            <a:off x="7510398" y="3183865"/>
            <a:ext cx="1121884" cy="276999"/>
          </a:xfrm>
          <a:prstGeom prst="rect">
            <a:avLst/>
          </a:prstGeom>
          <a:noFill/>
        </p:spPr>
        <p:txBody>
          <a:bodyPr wrap="square" rtlCol="0">
            <a:spAutoFit/>
          </a:bodyPr>
          <a:lstStyle/>
          <a:p>
            <a:pPr algn="ctr"/>
            <a:r>
              <a:rPr lang="en-US" sz="1200" dirty="0" smtClean="0">
                <a:solidFill>
                  <a:srgbClr val="2B2E33"/>
                </a:solidFill>
                <a:latin typeface="Myriad Pro"/>
                <a:cs typeface="Myriad Pro"/>
              </a:rPr>
              <a:t>Social</a:t>
            </a:r>
            <a:endParaRPr lang="en-US" sz="1200" dirty="0">
              <a:solidFill>
                <a:srgbClr val="2B2E33"/>
              </a:solidFill>
              <a:latin typeface="Myriad Pro"/>
              <a:cs typeface="Myriad Pro"/>
            </a:endParaRPr>
          </a:p>
        </p:txBody>
      </p:sp>
      <p:grpSp>
        <p:nvGrpSpPr>
          <p:cNvPr id="5" name="Group 36"/>
          <p:cNvGrpSpPr>
            <a:grpSpLocks/>
          </p:cNvGrpSpPr>
          <p:nvPr/>
        </p:nvGrpSpPr>
        <p:grpSpPr bwMode="auto">
          <a:xfrm>
            <a:off x="5948642" y="450517"/>
            <a:ext cx="1249076" cy="1292225"/>
            <a:chOff x="5397205" y="1576847"/>
            <a:chExt cx="1434952" cy="1113709"/>
          </a:xfrm>
        </p:grpSpPr>
        <p:pic>
          <p:nvPicPr>
            <p:cNvPr id="31" name="Picture 3"/>
            <p:cNvPicPr>
              <a:picLocks noChangeAspect="1"/>
            </p:cNvPicPr>
            <p:nvPr/>
          </p:nvPicPr>
          <p:blipFill>
            <a:blip r:embed="rId4" cstate="print"/>
            <a:srcRect b="-4013"/>
            <a:stretch>
              <a:fillRect/>
            </a:stretch>
          </p:blipFill>
          <p:spPr bwMode="auto">
            <a:xfrm>
              <a:off x="5397205" y="1576847"/>
              <a:ext cx="1434952" cy="1113709"/>
            </a:xfrm>
            <a:prstGeom prst="rect">
              <a:avLst/>
            </a:prstGeom>
            <a:noFill/>
            <a:ln w="9525">
              <a:noFill/>
              <a:miter lim="800000"/>
              <a:headEnd/>
              <a:tailEnd/>
            </a:ln>
          </p:spPr>
        </p:pic>
        <p:sp>
          <p:nvSpPr>
            <p:cNvPr id="32" name="TextBox 62"/>
            <p:cNvSpPr txBox="1">
              <a:spLocks noChangeArrowheads="1"/>
            </p:cNvSpPr>
            <p:nvPr/>
          </p:nvSpPr>
          <p:spPr bwMode="auto">
            <a:xfrm>
              <a:off x="5624652" y="2174077"/>
              <a:ext cx="944418" cy="238733"/>
            </a:xfrm>
            <a:prstGeom prst="rect">
              <a:avLst/>
            </a:prstGeom>
            <a:noFill/>
            <a:ln w="9525">
              <a:noFill/>
              <a:miter lim="800000"/>
              <a:headEnd/>
              <a:tailEnd/>
            </a:ln>
          </p:spPr>
          <p:txBody>
            <a:bodyPr>
              <a:prstTxWarp prst="textNoShape">
                <a:avLst/>
              </a:prstTxWarp>
              <a:spAutoFit/>
            </a:bodyPr>
            <a:lstStyle/>
            <a:p>
              <a:pPr algn="ctr"/>
              <a:r>
                <a:rPr lang="en-US" sz="1200">
                  <a:solidFill>
                    <a:srgbClr val="2B2E33"/>
                  </a:solidFill>
                  <a:latin typeface="Myriad Pro" pitchFamily="-109" charset="0"/>
                </a:rPr>
                <a:t>Partners</a:t>
              </a:r>
            </a:p>
          </p:txBody>
        </p:sp>
      </p:grpSp>
      <p:pic>
        <p:nvPicPr>
          <p:cNvPr id="35" name="Picture 3"/>
          <p:cNvPicPr>
            <a:picLocks noChangeAspect="1"/>
          </p:cNvPicPr>
          <p:nvPr/>
        </p:nvPicPr>
        <p:blipFill>
          <a:blip r:embed="rId4" cstate="print"/>
          <a:srcRect b="-4013"/>
          <a:stretch>
            <a:fillRect/>
          </a:stretch>
        </p:blipFill>
        <p:spPr bwMode="auto">
          <a:xfrm>
            <a:off x="3205375" y="172440"/>
            <a:ext cx="1332515" cy="1254825"/>
          </a:xfrm>
          <a:prstGeom prst="rect">
            <a:avLst/>
          </a:prstGeom>
          <a:noFill/>
          <a:ln w="9525">
            <a:noFill/>
            <a:miter lim="800000"/>
            <a:headEnd/>
            <a:tailEnd/>
          </a:ln>
        </p:spPr>
      </p:pic>
      <p:sp>
        <p:nvSpPr>
          <p:cNvPr id="36" name="TextBox 35"/>
          <p:cNvSpPr txBox="1"/>
          <p:nvPr/>
        </p:nvSpPr>
        <p:spPr>
          <a:xfrm>
            <a:off x="3304395" y="787439"/>
            <a:ext cx="987423" cy="461665"/>
          </a:xfrm>
          <a:prstGeom prst="rect">
            <a:avLst/>
          </a:prstGeom>
          <a:noFill/>
        </p:spPr>
        <p:txBody>
          <a:bodyPr wrap="square" rtlCol="0">
            <a:spAutoFit/>
          </a:bodyPr>
          <a:lstStyle/>
          <a:p>
            <a:pPr algn="ctr"/>
            <a:r>
              <a:rPr lang="en-US" sz="1200" kern="0" dirty="0" smtClean="0">
                <a:solidFill>
                  <a:srgbClr val="2B2E33"/>
                </a:solidFill>
                <a:latin typeface="Myriad Pro"/>
                <a:ea typeface="ＭＳ Ｐゴシック" pitchFamily="-112" charset="-128"/>
                <a:cs typeface="Myriad Pro"/>
              </a:rPr>
              <a:t>Customer Portal</a:t>
            </a:r>
          </a:p>
        </p:txBody>
      </p:sp>
      <p:grpSp>
        <p:nvGrpSpPr>
          <p:cNvPr id="6" name="Group 47"/>
          <p:cNvGrpSpPr/>
          <p:nvPr/>
        </p:nvGrpSpPr>
        <p:grpSpPr>
          <a:xfrm>
            <a:off x="1215832" y="1508763"/>
            <a:ext cx="1332515" cy="1254825"/>
            <a:chOff x="1865631" y="2040039"/>
            <a:chExt cx="1774836" cy="1254825"/>
          </a:xfrm>
        </p:grpSpPr>
        <p:pic>
          <p:nvPicPr>
            <p:cNvPr id="10" name="Picture 3"/>
            <p:cNvPicPr>
              <a:picLocks noChangeAspect="1"/>
            </p:cNvPicPr>
            <p:nvPr/>
          </p:nvPicPr>
          <p:blipFill>
            <a:blip r:embed="rId4" cstate="print"/>
            <a:srcRect b="-4013"/>
            <a:stretch>
              <a:fillRect/>
            </a:stretch>
          </p:blipFill>
          <p:spPr bwMode="auto">
            <a:xfrm>
              <a:off x="1865631" y="2040039"/>
              <a:ext cx="1774836" cy="1254825"/>
            </a:xfrm>
            <a:prstGeom prst="rect">
              <a:avLst/>
            </a:prstGeom>
            <a:noFill/>
            <a:ln w="9525">
              <a:noFill/>
              <a:miter lim="800000"/>
              <a:headEnd/>
              <a:tailEnd/>
            </a:ln>
          </p:spPr>
        </p:pic>
        <p:sp>
          <p:nvSpPr>
            <p:cNvPr id="11" name="TextBox 10"/>
            <p:cNvSpPr txBox="1"/>
            <p:nvPr/>
          </p:nvSpPr>
          <p:spPr>
            <a:xfrm>
              <a:off x="2057521" y="2709836"/>
              <a:ext cx="1078432" cy="276999"/>
            </a:xfrm>
            <a:prstGeom prst="rect">
              <a:avLst/>
            </a:prstGeom>
            <a:noFill/>
          </p:spPr>
          <p:txBody>
            <a:bodyPr wrap="square" rtlCol="0">
              <a:spAutoFit/>
            </a:bodyPr>
            <a:lstStyle/>
            <a:p>
              <a:pPr algn="ctr"/>
              <a:r>
                <a:rPr lang="en-US" sz="1200" kern="0" dirty="0" smtClean="0">
                  <a:solidFill>
                    <a:srgbClr val="2B2E33"/>
                  </a:solidFill>
                  <a:latin typeface="Myriad Pro"/>
                  <a:ea typeface="ＭＳ Ｐゴシック" pitchFamily="-112" charset="-128"/>
                  <a:cs typeface="Myriad Pro"/>
                </a:rPr>
                <a:t>Email</a:t>
              </a:r>
            </a:p>
          </p:txBody>
        </p:sp>
        <p:pic>
          <p:nvPicPr>
            <p:cNvPr id="40" name="Picture 39" descr="Email.png"/>
            <p:cNvPicPr>
              <a:picLocks noChangeAspect="1"/>
            </p:cNvPicPr>
            <p:nvPr/>
          </p:nvPicPr>
          <p:blipFill>
            <a:blip r:embed="rId8" cstate="print"/>
            <a:stretch>
              <a:fillRect/>
            </a:stretch>
          </p:blipFill>
          <p:spPr>
            <a:xfrm>
              <a:off x="2310050" y="2192445"/>
              <a:ext cx="543355" cy="540767"/>
            </a:xfrm>
            <a:prstGeom prst="rect">
              <a:avLst/>
            </a:prstGeom>
          </p:spPr>
        </p:pic>
      </p:grpSp>
      <p:grpSp>
        <p:nvGrpSpPr>
          <p:cNvPr id="12" name="Group 48"/>
          <p:cNvGrpSpPr/>
          <p:nvPr/>
        </p:nvGrpSpPr>
        <p:grpSpPr>
          <a:xfrm>
            <a:off x="1859940" y="457481"/>
            <a:ext cx="1332515" cy="1254825"/>
            <a:chOff x="2568046" y="794385"/>
            <a:chExt cx="1774836" cy="1254825"/>
          </a:xfrm>
        </p:grpSpPr>
        <p:pic>
          <p:nvPicPr>
            <p:cNvPr id="33" name="Picture 3"/>
            <p:cNvPicPr>
              <a:picLocks noChangeAspect="1"/>
            </p:cNvPicPr>
            <p:nvPr/>
          </p:nvPicPr>
          <p:blipFill>
            <a:blip r:embed="rId4" cstate="print"/>
            <a:srcRect b="-4013"/>
            <a:stretch>
              <a:fillRect/>
            </a:stretch>
          </p:blipFill>
          <p:spPr bwMode="auto">
            <a:xfrm>
              <a:off x="2568046" y="794385"/>
              <a:ext cx="1774836" cy="1254825"/>
            </a:xfrm>
            <a:prstGeom prst="rect">
              <a:avLst/>
            </a:prstGeom>
            <a:noFill/>
            <a:ln w="9525">
              <a:noFill/>
              <a:miter lim="800000"/>
              <a:headEnd/>
              <a:tailEnd/>
            </a:ln>
          </p:spPr>
        </p:pic>
        <p:sp>
          <p:nvSpPr>
            <p:cNvPr id="34" name="TextBox 33"/>
            <p:cNvSpPr txBox="1"/>
            <p:nvPr/>
          </p:nvSpPr>
          <p:spPr>
            <a:xfrm>
              <a:off x="2809937" y="1461925"/>
              <a:ext cx="1078432" cy="276999"/>
            </a:xfrm>
            <a:prstGeom prst="rect">
              <a:avLst/>
            </a:prstGeom>
            <a:noFill/>
          </p:spPr>
          <p:txBody>
            <a:bodyPr wrap="square" rtlCol="0">
              <a:spAutoFit/>
            </a:bodyPr>
            <a:lstStyle/>
            <a:p>
              <a:pPr algn="ctr"/>
              <a:r>
                <a:rPr lang="en-US" sz="1200" kern="0" dirty="0" smtClean="0">
                  <a:solidFill>
                    <a:srgbClr val="2B2E33"/>
                  </a:solidFill>
                  <a:latin typeface="Myriad Pro"/>
                  <a:ea typeface="ＭＳ Ｐゴシック" pitchFamily="-112" charset="-128"/>
                  <a:cs typeface="Myriad Pro"/>
                </a:rPr>
                <a:t>Chat</a:t>
              </a:r>
            </a:p>
          </p:txBody>
        </p:sp>
        <p:pic>
          <p:nvPicPr>
            <p:cNvPr id="41" name="Picture 40" descr="Chat.png"/>
            <p:cNvPicPr>
              <a:picLocks noChangeAspect="1"/>
            </p:cNvPicPr>
            <p:nvPr/>
          </p:nvPicPr>
          <p:blipFill>
            <a:blip r:embed="rId9" cstate="print"/>
            <a:stretch>
              <a:fillRect/>
            </a:stretch>
          </p:blipFill>
          <p:spPr>
            <a:xfrm>
              <a:off x="3042030" y="1046237"/>
              <a:ext cx="635050" cy="483419"/>
            </a:xfrm>
            <a:prstGeom prst="rect">
              <a:avLst/>
            </a:prstGeom>
          </p:spPr>
        </p:pic>
      </p:grpSp>
      <p:pic>
        <p:nvPicPr>
          <p:cNvPr id="38" name="Picture 3"/>
          <p:cNvPicPr>
            <a:picLocks noChangeAspect="1"/>
          </p:cNvPicPr>
          <p:nvPr/>
        </p:nvPicPr>
        <p:blipFill>
          <a:blip r:embed="rId4" cstate="print"/>
          <a:srcRect b="-4013"/>
          <a:stretch>
            <a:fillRect/>
          </a:stretch>
        </p:blipFill>
        <p:spPr bwMode="auto">
          <a:xfrm>
            <a:off x="4624275" y="168454"/>
            <a:ext cx="1332515" cy="1254825"/>
          </a:xfrm>
          <a:prstGeom prst="rect">
            <a:avLst/>
          </a:prstGeom>
          <a:noFill/>
          <a:ln w="9525">
            <a:noFill/>
            <a:miter lim="800000"/>
            <a:headEnd/>
            <a:tailEnd/>
          </a:ln>
        </p:spPr>
      </p:pic>
      <p:sp>
        <p:nvSpPr>
          <p:cNvPr id="39" name="TextBox 38"/>
          <p:cNvSpPr txBox="1"/>
          <p:nvPr/>
        </p:nvSpPr>
        <p:spPr>
          <a:xfrm>
            <a:off x="4821318" y="845847"/>
            <a:ext cx="809667" cy="461665"/>
          </a:xfrm>
          <a:prstGeom prst="rect">
            <a:avLst/>
          </a:prstGeom>
          <a:noFill/>
        </p:spPr>
        <p:txBody>
          <a:bodyPr wrap="square" rtlCol="0">
            <a:spAutoFit/>
          </a:bodyPr>
          <a:lstStyle/>
          <a:p>
            <a:pPr algn="ctr"/>
            <a:r>
              <a:rPr lang="en-US" sz="1200" kern="0" dirty="0" smtClean="0">
                <a:solidFill>
                  <a:srgbClr val="2B2E33"/>
                </a:solidFill>
                <a:latin typeface="Myriad Pro"/>
                <a:ea typeface="ＭＳ Ｐゴシック" pitchFamily="-112" charset="-128"/>
                <a:cs typeface="Myriad Pro"/>
              </a:rPr>
              <a:t>Community</a:t>
            </a:r>
          </a:p>
        </p:txBody>
      </p:sp>
      <p:pic>
        <p:nvPicPr>
          <p:cNvPr id="176131" name="Picture 3"/>
          <p:cNvPicPr>
            <a:picLocks noChangeAspect="1" noChangeArrowheads="1"/>
          </p:cNvPicPr>
          <p:nvPr/>
        </p:nvPicPr>
        <p:blipFill>
          <a:blip r:embed="rId10" cstate="print"/>
          <a:srcRect/>
          <a:stretch>
            <a:fillRect/>
          </a:stretch>
        </p:blipFill>
        <p:spPr bwMode="auto">
          <a:xfrm>
            <a:off x="3423041" y="1776898"/>
            <a:ext cx="2371988" cy="1752902"/>
          </a:xfrm>
          <a:prstGeom prst="rect">
            <a:avLst/>
          </a:prstGeom>
          <a:noFill/>
          <a:ln w="9525">
            <a:noFill/>
            <a:miter lim="800000"/>
            <a:headEnd/>
            <a:tailEnd/>
          </a:ln>
          <a:effectLst/>
        </p:spPr>
      </p:pic>
      <p:sp>
        <p:nvSpPr>
          <p:cNvPr id="69" name="TextBox 68"/>
          <p:cNvSpPr txBox="1"/>
          <p:nvPr/>
        </p:nvSpPr>
        <p:spPr bwMode="auto">
          <a:xfrm>
            <a:off x="3232900" y="3623580"/>
            <a:ext cx="3961341" cy="523220"/>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kern="0" cap="none" spc="0" normalizeH="0" baseline="0" noProof="0" dirty="0" smtClean="0">
                <a:ln>
                  <a:noFill/>
                </a:ln>
                <a:solidFill>
                  <a:srgbClr val="00469C"/>
                </a:solidFill>
                <a:effectLst/>
                <a:uLnTx/>
                <a:uFillTx/>
                <a:latin typeface="Myriad Pro"/>
                <a:ea typeface="ＭＳ Ｐゴシック" pitchFamily="-112" charset="-128"/>
                <a:cs typeface="Myriad Pro"/>
              </a:rPr>
              <a:t>Join the Conversation</a:t>
            </a:r>
          </a:p>
        </p:txBody>
      </p:sp>
      <p:sp>
        <p:nvSpPr>
          <p:cNvPr id="70" name="TextBox 69"/>
          <p:cNvSpPr txBox="1"/>
          <p:nvPr/>
        </p:nvSpPr>
        <p:spPr>
          <a:xfrm>
            <a:off x="6433363" y="5513878"/>
            <a:ext cx="916503" cy="738664"/>
          </a:xfrm>
          <a:prstGeom prst="rect">
            <a:avLst/>
          </a:prstGeom>
          <a:noFill/>
        </p:spPr>
        <p:txBody>
          <a:bodyPr wrap="square" rtlCol="0">
            <a:spAutoFit/>
          </a:bodyPr>
          <a:lstStyle/>
          <a:p>
            <a:r>
              <a:rPr lang="en-US" sz="1400" dirty="0" smtClean="0">
                <a:latin typeface="Myriad Pro"/>
                <a:cs typeface="Myriad Pro"/>
              </a:rPr>
              <a:t>Service Cloud Manager</a:t>
            </a:r>
            <a:endParaRPr lang="en-US" sz="1400" dirty="0">
              <a:latin typeface="Myriad Pro"/>
              <a:cs typeface="Myriad Pro"/>
            </a:endParaRPr>
          </a:p>
        </p:txBody>
      </p:sp>
      <p:pic>
        <p:nvPicPr>
          <p:cNvPr id="71" name="Picture 70" descr="service cloud monitor screen.png"/>
          <p:cNvPicPr>
            <a:picLocks noChangeAspect="1"/>
          </p:cNvPicPr>
          <p:nvPr/>
        </p:nvPicPr>
        <p:blipFill>
          <a:blip r:embed="rId11" cstate="print"/>
          <a:stretch>
            <a:fillRect/>
          </a:stretch>
        </p:blipFill>
        <p:spPr>
          <a:xfrm>
            <a:off x="3703528" y="4429425"/>
            <a:ext cx="1984650" cy="2343854"/>
          </a:xfrm>
          <a:prstGeom prst="rect">
            <a:avLst/>
          </a:prstGeom>
        </p:spPr>
      </p:pic>
      <p:pic>
        <p:nvPicPr>
          <p:cNvPr id="72" name="Picture 71" descr="Dude at a computer wihtout Phone.png"/>
          <p:cNvPicPr>
            <a:picLocks noChangeAspect="1"/>
          </p:cNvPicPr>
          <p:nvPr/>
        </p:nvPicPr>
        <p:blipFill>
          <a:blip r:embed="rId12" cstate="print"/>
          <a:stretch>
            <a:fillRect/>
          </a:stretch>
        </p:blipFill>
        <p:spPr>
          <a:xfrm>
            <a:off x="4909297" y="4847863"/>
            <a:ext cx="1684284" cy="2024419"/>
          </a:xfrm>
          <a:prstGeom prst="rect">
            <a:avLst/>
          </a:prstGeom>
        </p:spPr>
      </p:pic>
      <p:pic>
        <p:nvPicPr>
          <p:cNvPr id="73" name="Picture 6"/>
          <p:cNvPicPr>
            <a:picLocks noChangeAspect="1"/>
          </p:cNvPicPr>
          <p:nvPr/>
        </p:nvPicPr>
        <p:blipFill>
          <a:blip r:embed="rId13" cstate="print"/>
          <a:srcRect/>
          <a:stretch>
            <a:fillRect/>
          </a:stretch>
        </p:blipFill>
        <p:spPr bwMode="auto">
          <a:xfrm>
            <a:off x="3047034" y="4609349"/>
            <a:ext cx="617387" cy="1828800"/>
          </a:xfrm>
          <a:prstGeom prst="rect">
            <a:avLst/>
          </a:prstGeom>
          <a:noFill/>
          <a:ln w="9525">
            <a:noFill/>
            <a:miter lim="800000"/>
            <a:headEnd/>
            <a:tailEnd/>
          </a:ln>
        </p:spPr>
      </p:pic>
      <p:grpSp>
        <p:nvGrpSpPr>
          <p:cNvPr id="13" name="Group 49"/>
          <p:cNvGrpSpPr/>
          <p:nvPr/>
        </p:nvGrpSpPr>
        <p:grpSpPr>
          <a:xfrm>
            <a:off x="2244489" y="4653117"/>
            <a:ext cx="1360166" cy="1560513"/>
            <a:chOff x="1477634" y="5072965"/>
            <a:chExt cx="1811666" cy="1560513"/>
          </a:xfrm>
        </p:grpSpPr>
        <p:pic>
          <p:nvPicPr>
            <p:cNvPr id="75" name="Picture 77" descr="Blackberry.png"/>
            <p:cNvPicPr>
              <a:picLocks noChangeAspect="1"/>
            </p:cNvPicPr>
            <p:nvPr/>
          </p:nvPicPr>
          <p:blipFill>
            <a:blip r:embed="rId14" cstate="print"/>
            <a:srcRect/>
            <a:stretch>
              <a:fillRect/>
            </a:stretch>
          </p:blipFill>
          <p:spPr bwMode="auto">
            <a:xfrm>
              <a:off x="1477634" y="5072965"/>
              <a:ext cx="990600" cy="1560513"/>
            </a:xfrm>
            <a:prstGeom prst="rect">
              <a:avLst/>
            </a:prstGeom>
            <a:noFill/>
            <a:ln w="9525">
              <a:noFill/>
              <a:miter lim="800000"/>
              <a:headEnd/>
              <a:tailEnd/>
            </a:ln>
          </p:spPr>
        </p:pic>
        <p:pic>
          <p:nvPicPr>
            <p:cNvPr id="76" name="Picture 75" descr="mobile service cloud screen.png"/>
            <p:cNvPicPr>
              <a:picLocks noChangeAspect="1"/>
            </p:cNvPicPr>
            <p:nvPr/>
          </p:nvPicPr>
          <p:blipFill>
            <a:blip r:embed="rId15" cstate="print"/>
            <a:srcRect l="237" t="1373" b="2937"/>
            <a:stretch>
              <a:fillRect/>
            </a:stretch>
          </p:blipFill>
          <p:spPr>
            <a:xfrm>
              <a:off x="2620433" y="5287434"/>
              <a:ext cx="668867" cy="876586"/>
            </a:xfrm>
            <a:prstGeom prst="rect">
              <a:avLst/>
            </a:prstGeom>
            <a:ln>
              <a:solidFill>
                <a:schemeClr val="bg1">
                  <a:lumMod val="75000"/>
                </a:schemeClr>
              </a:solidFill>
            </a:ln>
          </p:spPr>
        </p:pic>
        <p:pic>
          <p:nvPicPr>
            <p:cNvPr id="77" name="Picture 76" descr="mobile2.psd"/>
            <p:cNvPicPr>
              <a:picLocks noChangeAspect="1"/>
            </p:cNvPicPr>
            <p:nvPr/>
          </p:nvPicPr>
          <p:blipFill>
            <a:blip r:embed="rId16" cstate="print"/>
            <a:stretch>
              <a:fillRect/>
            </a:stretch>
          </p:blipFill>
          <p:spPr>
            <a:xfrm>
              <a:off x="1612900" y="5320699"/>
              <a:ext cx="716727" cy="500134"/>
            </a:xfrm>
            <a:prstGeom prst="rect">
              <a:avLst/>
            </a:prstGeom>
          </p:spPr>
        </p:pic>
      </p:grpSp>
      <p:pic>
        <p:nvPicPr>
          <p:cNvPr id="37" name="Picture 36" descr="Community.png"/>
          <p:cNvPicPr>
            <a:picLocks noChangeAspect="1"/>
          </p:cNvPicPr>
          <p:nvPr/>
        </p:nvPicPr>
        <p:blipFill>
          <a:blip r:embed="rId17" cstate="print"/>
          <a:stretch>
            <a:fillRect/>
          </a:stretch>
        </p:blipFill>
        <p:spPr>
          <a:xfrm>
            <a:off x="5012247" y="342838"/>
            <a:ext cx="434260" cy="532032"/>
          </a:xfrm>
          <a:prstGeom prst="rect">
            <a:avLst/>
          </a:prstGeom>
        </p:spPr>
      </p:pic>
      <p:pic>
        <p:nvPicPr>
          <p:cNvPr id="52" name="Picture 16" descr="Partners.png"/>
          <p:cNvPicPr>
            <a:picLocks noChangeAspect="1"/>
          </p:cNvPicPr>
          <p:nvPr/>
        </p:nvPicPr>
        <p:blipFill>
          <a:blip r:embed="rId18" cstate="print"/>
          <a:srcRect/>
          <a:stretch>
            <a:fillRect/>
          </a:stretch>
        </p:blipFill>
        <p:spPr bwMode="auto">
          <a:xfrm>
            <a:off x="6318332" y="708431"/>
            <a:ext cx="464963" cy="475550"/>
          </a:xfrm>
          <a:prstGeom prst="rect">
            <a:avLst/>
          </a:prstGeom>
          <a:noFill/>
          <a:ln w="9525">
            <a:noFill/>
            <a:miter lim="800000"/>
            <a:headEnd/>
            <a:tailEnd/>
          </a:ln>
        </p:spPr>
      </p:pic>
      <p:pic>
        <p:nvPicPr>
          <p:cNvPr id="42" name="Picture 41"/>
          <p:cNvPicPr>
            <a:picLocks noChangeAspect="1"/>
          </p:cNvPicPr>
          <p:nvPr/>
        </p:nvPicPr>
        <p:blipFill>
          <a:blip r:embed="rId19" cstate="print"/>
          <a:stretch>
            <a:fillRect/>
          </a:stretch>
        </p:blipFill>
        <p:spPr>
          <a:xfrm>
            <a:off x="3520456" y="310609"/>
            <a:ext cx="526782" cy="527410"/>
          </a:xfrm>
          <a:prstGeom prst="rect">
            <a:avLst/>
          </a:prstGeom>
        </p:spPr>
      </p:pic>
    </p:spTree>
  </p:cSld>
  <p:clrMapOvr>
    <a:masterClrMapping/>
  </p:clrMapOvr>
  <p:transition spd="med">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txBox="1">
            <a:spLocks noChangeArrowheads="1"/>
          </p:cNvSpPr>
          <p:nvPr/>
        </p:nvSpPr>
        <p:spPr bwMode="auto">
          <a:xfrm>
            <a:off x="249712" y="160544"/>
            <a:ext cx="6426685" cy="792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000" b="1" i="0" u="none" strike="noStrike" kern="0" cap="none" spc="0" normalizeH="0" baseline="0" noProof="0" dirty="0">
              <a:ln>
                <a:noFill/>
              </a:ln>
              <a:solidFill>
                <a:srgbClr val="000000"/>
              </a:solidFill>
              <a:effectLst/>
              <a:uLnTx/>
              <a:uFillTx/>
              <a:latin typeface="Myriad Pro"/>
              <a:ea typeface="ＭＳ Ｐゴシック" pitchFamily="-112" charset="-128"/>
              <a:cs typeface="Myriad Pro"/>
            </a:endParaRPr>
          </a:p>
        </p:txBody>
      </p:sp>
      <p:sp>
        <p:nvSpPr>
          <p:cNvPr id="3" name="TextBox 2"/>
          <p:cNvSpPr txBox="1"/>
          <p:nvPr/>
        </p:nvSpPr>
        <p:spPr>
          <a:xfrm>
            <a:off x="2111988" y="4531577"/>
            <a:ext cx="5293516" cy="2025170"/>
          </a:xfrm>
          <a:prstGeom prst="rect">
            <a:avLst/>
          </a:prstGeom>
          <a:noFill/>
        </p:spPr>
        <p:txBody>
          <a:bodyPr wrap="square" rtlCol="0">
            <a:spAutoFit/>
          </a:bodyPr>
          <a:lstStyle/>
          <a:p>
            <a:pPr>
              <a:spcAft>
                <a:spcPts val="1800"/>
              </a:spcAft>
            </a:pPr>
            <a:r>
              <a:rPr lang="en-US" sz="2400" b="1" dirty="0" smtClean="0">
                <a:solidFill>
                  <a:srgbClr val="000000"/>
                </a:solidFill>
                <a:latin typeface="Myriad Pro"/>
                <a:cs typeface="Myriad Pro"/>
              </a:rPr>
              <a:t>Collaborate with Partners in Real-Time</a:t>
            </a:r>
          </a:p>
          <a:p>
            <a:pPr marL="342900" indent="-225425" eaLnBrk="0" hangingPunct="0">
              <a:spcBef>
                <a:spcPct val="20000"/>
              </a:spcBef>
              <a:spcAft>
                <a:spcPts val="600"/>
              </a:spcAft>
              <a:buClr>
                <a:schemeClr val="bg2"/>
              </a:buClr>
              <a:buFont typeface="Arial"/>
              <a:buChar char="•"/>
            </a:pPr>
            <a:r>
              <a:rPr lang="en-US" sz="2400" dirty="0" smtClean="0">
                <a:solidFill>
                  <a:srgbClr val="000000"/>
                </a:solidFill>
                <a:latin typeface="Myriad Pro" pitchFamily="-109" charset="0"/>
                <a:ea typeface="ＭＳ Ｐゴシック" pitchFamily="-112" charset="-128"/>
                <a:cs typeface="Myriad Pro" pitchFamily="-109" charset="0"/>
              </a:rPr>
              <a:t>Increase efficiencies with partners</a:t>
            </a:r>
          </a:p>
          <a:p>
            <a:pPr marL="342900" indent="-225425" eaLnBrk="0" hangingPunct="0">
              <a:spcBef>
                <a:spcPct val="20000"/>
              </a:spcBef>
              <a:spcAft>
                <a:spcPts val="600"/>
              </a:spcAft>
              <a:buClr>
                <a:schemeClr val="bg2"/>
              </a:buClr>
              <a:buFont typeface="Arial"/>
              <a:buChar char="•"/>
            </a:pPr>
            <a:r>
              <a:rPr lang="en-US" sz="2400" dirty="0" smtClean="0">
                <a:solidFill>
                  <a:srgbClr val="000000"/>
                </a:solidFill>
                <a:latin typeface="Myriad Pro" pitchFamily="-109" charset="0"/>
                <a:ea typeface="ＭＳ Ｐゴシック" pitchFamily="-112" charset="-128"/>
                <a:cs typeface="Myriad Pro" pitchFamily="-109" charset="0"/>
              </a:rPr>
              <a:t>Collaborate on cases</a:t>
            </a:r>
          </a:p>
        </p:txBody>
      </p:sp>
      <p:grpSp>
        <p:nvGrpSpPr>
          <p:cNvPr id="4" name="Group 35"/>
          <p:cNvGrpSpPr/>
          <p:nvPr/>
        </p:nvGrpSpPr>
        <p:grpSpPr>
          <a:xfrm>
            <a:off x="8157143" y="202656"/>
            <a:ext cx="775964" cy="810914"/>
            <a:chOff x="-2774332" y="3994278"/>
            <a:chExt cx="967633" cy="759203"/>
          </a:xfrm>
        </p:grpSpPr>
        <p:pic>
          <p:nvPicPr>
            <p:cNvPr id="5" name="Picture 4" descr="Partners.png"/>
            <p:cNvPicPr>
              <a:picLocks noChangeAspect="1"/>
            </p:cNvPicPr>
            <p:nvPr/>
          </p:nvPicPr>
          <p:blipFill>
            <a:blip r:embed="rId3" cstate="print"/>
            <a:stretch>
              <a:fillRect/>
            </a:stretch>
          </p:blipFill>
          <p:spPr>
            <a:xfrm>
              <a:off x="-2774332" y="3994278"/>
              <a:ext cx="724523" cy="557324"/>
            </a:xfrm>
            <a:prstGeom prst="rect">
              <a:avLst/>
            </a:prstGeom>
          </p:spPr>
        </p:pic>
        <p:sp>
          <p:nvSpPr>
            <p:cNvPr id="6" name="TextBox 5"/>
            <p:cNvSpPr txBox="1"/>
            <p:nvPr/>
          </p:nvSpPr>
          <p:spPr>
            <a:xfrm>
              <a:off x="-2760602" y="4494146"/>
              <a:ext cx="953903" cy="259335"/>
            </a:xfrm>
            <a:prstGeom prst="rect">
              <a:avLst/>
            </a:prstGeom>
            <a:noFill/>
          </p:spPr>
          <p:txBody>
            <a:bodyPr wrap="none" rtlCol="0">
              <a:spAutoFit/>
            </a:bodyPr>
            <a:lstStyle/>
            <a:p>
              <a:r>
                <a:rPr lang="en-US" sz="1200" kern="0" dirty="0" smtClean="0">
                  <a:solidFill>
                    <a:srgbClr val="000000"/>
                  </a:solidFill>
                  <a:latin typeface="Myriad Pro"/>
                  <a:ea typeface="ＭＳ Ｐゴシック" pitchFamily="-112" charset="-128"/>
                  <a:cs typeface="Myriad Pro"/>
                </a:rPr>
                <a:t>Partners</a:t>
              </a:r>
            </a:p>
          </p:txBody>
        </p:sp>
      </p:grpSp>
      <p:pic>
        <p:nvPicPr>
          <p:cNvPr id="7" name="Picture 6"/>
          <p:cNvPicPr>
            <a:picLocks noChangeAspect="1"/>
          </p:cNvPicPr>
          <p:nvPr/>
        </p:nvPicPr>
        <p:blipFill>
          <a:blip r:embed="rId4" cstate="print"/>
          <a:stretch>
            <a:fillRect/>
          </a:stretch>
        </p:blipFill>
        <p:spPr>
          <a:xfrm>
            <a:off x="4806101" y="2205216"/>
            <a:ext cx="335538" cy="357534"/>
          </a:xfrm>
          <a:prstGeom prst="rect">
            <a:avLst/>
          </a:prstGeom>
        </p:spPr>
      </p:pic>
      <p:pic>
        <p:nvPicPr>
          <p:cNvPr id="8" name="Picture 4"/>
          <p:cNvPicPr>
            <a:picLocks noChangeAspect="1"/>
          </p:cNvPicPr>
          <p:nvPr/>
        </p:nvPicPr>
        <p:blipFill>
          <a:blip r:embed="rId5" cstate="print"/>
          <a:srcRect/>
          <a:stretch>
            <a:fillRect/>
          </a:stretch>
        </p:blipFill>
        <p:spPr bwMode="auto">
          <a:xfrm>
            <a:off x="6059450" y="1425343"/>
            <a:ext cx="2488214" cy="2199836"/>
          </a:xfrm>
          <a:prstGeom prst="rect">
            <a:avLst/>
          </a:prstGeom>
          <a:noFill/>
          <a:ln w="9525">
            <a:noFill/>
            <a:miter lim="800000"/>
            <a:headEnd/>
            <a:tailEnd/>
          </a:ln>
        </p:spPr>
      </p:pic>
      <p:pic>
        <p:nvPicPr>
          <p:cNvPr id="9" name="Picture 5"/>
          <p:cNvPicPr>
            <a:picLocks noChangeAspect="1"/>
          </p:cNvPicPr>
          <p:nvPr/>
        </p:nvPicPr>
        <p:blipFill>
          <a:blip r:embed="rId6" cstate="print"/>
          <a:srcRect/>
          <a:stretch>
            <a:fillRect/>
          </a:stretch>
        </p:blipFill>
        <p:spPr bwMode="auto">
          <a:xfrm>
            <a:off x="639745" y="1392922"/>
            <a:ext cx="2399864" cy="2264678"/>
          </a:xfrm>
          <a:prstGeom prst="rect">
            <a:avLst/>
          </a:prstGeom>
          <a:noFill/>
          <a:ln w="9525">
            <a:noFill/>
            <a:miter lim="800000"/>
            <a:headEnd/>
            <a:tailEnd/>
          </a:ln>
        </p:spPr>
      </p:pic>
      <p:sp>
        <p:nvSpPr>
          <p:cNvPr id="10" name="TextBox 9"/>
          <p:cNvSpPr txBox="1">
            <a:spLocks noChangeArrowheads="1"/>
          </p:cNvSpPr>
          <p:nvPr/>
        </p:nvSpPr>
        <p:spPr bwMode="auto">
          <a:xfrm>
            <a:off x="1082215" y="3521979"/>
            <a:ext cx="2349939" cy="461665"/>
          </a:xfrm>
          <a:prstGeom prst="rect">
            <a:avLst/>
          </a:prstGeom>
          <a:noFill/>
          <a:ln w="9525">
            <a:noFill/>
            <a:miter lim="800000"/>
            <a:headEnd/>
            <a:tailEnd/>
          </a:ln>
        </p:spPr>
        <p:txBody>
          <a:bodyPr wrap="none">
            <a:prstTxWarp prst="textNoShape">
              <a:avLst/>
            </a:prstTxWarp>
            <a:spAutoFit/>
          </a:bodyPr>
          <a:lstStyle/>
          <a:p>
            <a:r>
              <a:rPr lang="en-US" sz="2400" b="1" dirty="0">
                <a:solidFill>
                  <a:srgbClr val="000000"/>
                </a:solidFill>
                <a:latin typeface="Myriad Pro" pitchFamily="-109" charset="0"/>
              </a:rPr>
              <a:t>Your Company</a:t>
            </a:r>
          </a:p>
        </p:txBody>
      </p:sp>
      <p:sp>
        <p:nvSpPr>
          <p:cNvPr id="11" name="TextBox 10"/>
          <p:cNvSpPr txBox="1">
            <a:spLocks noChangeArrowheads="1"/>
          </p:cNvSpPr>
          <p:nvPr/>
        </p:nvSpPr>
        <p:spPr bwMode="auto">
          <a:xfrm>
            <a:off x="6631546" y="3521979"/>
            <a:ext cx="2197653" cy="461665"/>
          </a:xfrm>
          <a:prstGeom prst="rect">
            <a:avLst/>
          </a:prstGeom>
          <a:noFill/>
          <a:ln w="9525">
            <a:noFill/>
            <a:miter lim="800000"/>
            <a:headEnd/>
            <a:tailEnd/>
          </a:ln>
        </p:spPr>
        <p:txBody>
          <a:bodyPr wrap="none">
            <a:prstTxWarp prst="textNoShape">
              <a:avLst/>
            </a:prstTxWarp>
            <a:spAutoFit/>
          </a:bodyPr>
          <a:lstStyle/>
          <a:p>
            <a:r>
              <a:rPr lang="en-US" sz="2400" b="1" dirty="0">
                <a:solidFill>
                  <a:srgbClr val="000000"/>
                </a:solidFill>
                <a:latin typeface="Myriad Pro" pitchFamily="-109" charset="0"/>
              </a:rPr>
              <a:t>Your Partners</a:t>
            </a:r>
          </a:p>
        </p:txBody>
      </p:sp>
      <p:pic>
        <p:nvPicPr>
          <p:cNvPr id="12" name="Picture 1"/>
          <p:cNvPicPr>
            <a:picLocks noChangeAspect="1" noChangeArrowheads="1"/>
          </p:cNvPicPr>
          <p:nvPr/>
        </p:nvPicPr>
        <p:blipFill>
          <a:blip r:embed="rId7" cstate="print"/>
          <a:srcRect b="15404"/>
          <a:stretch>
            <a:fillRect/>
          </a:stretch>
        </p:blipFill>
        <p:spPr bwMode="auto">
          <a:xfrm>
            <a:off x="3072457" y="1905000"/>
            <a:ext cx="2999086" cy="2231120"/>
          </a:xfrm>
          <a:prstGeom prst="rect">
            <a:avLst/>
          </a:prstGeom>
          <a:noFill/>
          <a:ln w="9525">
            <a:noFill/>
            <a:miter lim="800000"/>
            <a:headEnd/>
            <a:tailEnd/>
          </a:ln>
        </p:spPr>
      </p:pic>
      <p:sp>
        <p:nvSpPr>
          <p:cNvPr id="13" name="Title 12"/>
          <p:cNvSpPr>
            <a:spLocks noGrp="1"/>
          </p:cNvSpPr>
          <p:nvPr>
            <p:ph type="title"/>
          </p:nvPr>
        </p:nvSpPr>
        <p:spPr/>
        <p:txBody>
          <a:bodyPr/>
          <a:lstStyle/>
          <a:p>
            <a:pPr lvl="0"/>
            <a:r>
              <a:rPr lang="en-US" sz="3200" dirty="0" smtClean="0">
                <a:solidFill>
                  <a:srgbClr val="000000"/>
                </a:solidFill>
              </a:rPr>
              <a:t>Share Cases and Information with Partners</a:t>
            </a:r>
            <a:br>
              <a:rPr lang="en-US" sz="3200" dirty="0" smtClean="0">
                <a:solidFill>
                  <a:srgbClr val="000000"/>
                </a:solidFill>
              </a:rPr>
            </a:br>
            <a:endParaRPr lang="en-US"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75321" y="280991"/>
            <a:ext cx="6985530" cy="6492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000" b="1" i="0" u="none" strike="noStrike" kern="0" cap="none" spc="0" normalizeH="0" baseline="0" noProof="0" dirty="0">
              <a:ln>
                <a:noFill/>
              </a:ln>
              <a:solidFill>
                <a:srgbClr val="000000"/>
              </a:solidFill>
              <a:effectLst/>
              <a:uLnTx/>
              <a:uFillTx/>
              <a:latin typeface="Myriad Pro"/>
              <a:ea typeface="Arial" pitchFamily="-107" charset="0"/>
              <a:cs typeface="Myriad Pro"/>
            </a:endParaRPr>
          </a:p>
        </p:txBody>
      </p:sp>
      <p:sp>
        <p:nvSpPr>
          <p:cNvPr id="6" name="TextBox 46"/>
          <p:cNvSpPr txBox="1">
            <a:spLocks noChangeArrowheads="1"/>
          </p:cNvSpPr>
          <p:nvPr/>
        </p:nvSpPr>
        <p:spPr bwMode="auto">
          <a:xfrm>
            <a:off x="8004576" y="724275"/>
            <a:ext cx="869958" cy="292388"/>
          </a:xfrm>
          <a:prstGeom prst="rect">
            <a:avLst/>
          </a:prstGeom>
          <a:noFill/>
          <a:ln w="9525">
            <a:noFill/>
            <a:miter lim="800000"/>
            <a:headEnd/>
            <a:tailEnd/>
          </a:ln>
        </p:spPr>
        <p:txBody>
          <a:bodyPr>
            <a:prstTxWarp prst="textNoShape">
              <a:avLst/>
            </a:prstTxWarp>
            <a:spAutoFit/>
          </a:bodyPr>
          <a:lstStyle/>
          <a:p>
            <a:pPr algn="ctr"/>
            <a:r>
              <a:rPr lang="en-US" sz="1300" dirty="0">
                <a:solidFill>
                  <a:srgbClr val="2B2E33"/>
                </a:solidFill>
                <a:latin typeface="Myriad Pro"/>
                <a:ea typeface="Arial" pitchFamily="-107" charset="0"/>
                <a:cs typeface="Myriad Pro"/>
              </a:rPr>
              <a:t>Search</a:t>
            </a:r>
          </a:p>
        </p:txBody>
      </p:sp>
      <p:pic>
        <p:nvPicPr>
          <p:cNvPr id="2" name="Picture 5"/>
          <p:cNvPicPr>
            <a:picLocks noChangeAspect="1" noChangeArrowheads="1"/>
          </p:cNvPicPr>
          <p:nvPr/>
        </p:nvPicPr>
        <p:blipFill>
          <a:blip r:embed="rId3" cstate="print"/>
          <a:srcRect/>
          <a:stretch>
            <a:fillRect/>
          </a:stretch>
        </p:blipFill>
        <p:spPr bwMode="auto">
          <a:xfrm>
            <a:off x="1102072" y="1277073"/>
            <a:ext cx="1948241" cy="739389"/>
          </a:xfrm>
          <a:prstGeom prst="rect">
            <a:avLst/>
          </a:prstGeom>
          <a:noFill/>
          <a:ln w="12700">
            <a:noFill/>
            <a:miter lim="800000"/>
            <a:headEnd/>
            <a:tailEnd/>
          </a:ln>
        </p:spPr>
      </p:pic>
      <p:sp>
        <p:nvSpPr>
          <p:cNvPr id="4" name="Rectangle 3"/>
          <p:cNvSpPr txBox="1">
            <a:spLocks noChangeArrowheads="1"/>
          </p:cNvSpPr>
          <p:nvPr/>
        </p:nvSpPr>
        <p:spPr bwMode="auto">
          <a:xfrm>
            <a:off x="839424" y="5334001"/>
            <a:ext cx="3238402" cy="779463"/>
          </a:xfrm>
          <a:prstGeom prst="rect">
            <a:avLst/>
          </a:prstGeom>
          <a:noFill/>
          <a:ln w="9525">
            <a:noFill/>
            <a:miter lim="800000"/>
            <a:headEnd/>
            <a:tailEnd/>
          </a:ln>
        </p:spPr>
        <p:txBody>
          <a:bodyPr lIns="139489" tIns="69745" rIns="139489" bIns="69745">
            <a:prstTxWarp prst="textNoShape">
              <a:avLst/>
            </a:prstTxWarp>
          </a:bodyPr>
          <a:lstStyle/>
          <a:p>
            <a:pPr indent="57150" eaLnBrk="0" hangingPunct="0">
              <a:spcBef>
                <a:spcPct val="20000"/>
              </a:spcBef>
              <a:buClr>
                <a:schemeClr val="bg2"/>
              </a:buClr>
              <a:buFont typeface="Wingdings" pitchFamily="-107" charset="2"/>
              <a:buNone/>
            </a:pPr>
            <a:r>
              <a:rPr lang="en-US" sz="2000" dirty="0">
                <a:latin typeface="Myriad Pro"/>
                <a:ea typeface="Arial" pitchFamily="-107" charset="0"/>
                <a:cs typeface="Myriad Pro"/>
              </a:rPr>
              <a:t>Publish your </a:t>
            </a:r>
            <a:r>
              <a:rPr lang="en-US" sz="2000" dirty="0" smtClean="0">
                <a:latin typeface="Myriad Pro"/>
                <a:ea typeface="Arial" pitchFamily="-107" charset="0"/>
                <a:cs typeface="Myriad Pro"/>
              </a:rPr>
              <a:t>knowledge on </a:t>
            </a:r>
            <a:r>
              <a:rPr lang="en-US" sz="2000" dirty="0">
                <a:latin typeface="Myriad Pro"/>
                <a:ea typeface="Arial" pitchFamily="-107" charset="0"/>
                <a:cs typeface="Myriad Pro"/>
              </a:rPr>
              <a:t>your public web site…</a:t>
            </a:r>
            <a:endParaRPr lang="en-US" sz="2000" dirty="0">
              <a:solidFill>
                <a:srgbClr val="1D95DF"/>
              </a:solidFill>
              <a:latin typeface="Myriad Pro"/>
              <a:ea typeface="Arial" pitchFamily="-107" charset="0"/>
              <a:cs typeface="Myriad Pro"/>
            </a:endParaRPr>
          </a:p>
        </p:txBody>
      </p:sp>
      <p:pic>
        <p:nvPicPr>
          <p:cNvPr id="5" name="Picture 5"/>
          <p:cNvPicPr>
            <a:picLocks noChangeAspect="1" noChangeArrowheads="1"/>
          </p:cNvPicPr>
          <p:nvPr/>
        </p:nvPicPr>
        <p:blipFill>
          <a:blip r:embed="rId4" cstate="print"/>
          <a:srcRect/>
          <a:stretch>
            <a:fillRect/>
          </a:stretch>
        </p:blipFill>
        <p:spPr bwMode="auto">
          <a:xfrm>
            <a:off x="5873929" y="1219201"/>
            <a:ext cx="1558551" cy="855133"/>
          </a:xfrm>
          <a:prstGeom prst="rect">
            <a:avLst/>
          </a:prstGeom>
          <a:noFill/>
          <a:ln w="9525">
            <a:noFill/>
            <a:miter lim="800000"/>
            <a:headEnd/>
            <a:tailEnd/>
          </a:ln>
        </p:spPr>
      </p:pic>
      <p:pic>
        <p:nvPicPr>
          <p:cNvPr id="7" name="Picture 6" descr="Picture 2.png"/>
          <p:cNvPicPr>
            <a:picLocks noChangeAspect="1"/>
          </p:cNvPicPr>
          <p:nvPr/>
        </p:nvPicPr>
        <p:blipFill>
          <a:blip r:embed="rId5" cstate="print"/>
          <a:srcRect l="18219" t="10991" r="16225" b="19329"/>
          <a:stretch>
            <a:fillRect/>
          </a:stretch>
        </p:blipFill>
        <p:spPr>
          <a:xfrm>
            <a:off x="5372934" y="2248019"/>
            <a:ext cx="3065167" cy="2933581"/>
          </a:xfrm>
          <a:prstGeom prst="rect">
            <a:avLst/>
          </a:prstGeom>
          <a:noFill/>
          <a:ln w="9525">
            <a:noFill/>
            <a:miter lim="800000"/>
            <a:headEnd/>
            <a:tailEnd/>
          </a:ln>
          <a:effectLst>
            <a:outerShdw blurRad="76200" dir="18900000" sy="23000" kx="-1200000" algn="bl" rotWithShape="0">
              <a:prstClr val="black">
                <a:alpha val="20000"/>
              </a:prstClr>
            </a:outerShdw>
          </a:effectLst>
          <a:scene3d>
            <a:camera prst="perspectiveHeroicExtremeLeftFacing">
              <a:rot lat="449630" lon="1463207" rev="21343155"/>
            </a:camera>
            <a:lightRig rig="threePt" dir="t"/>
          </a:scene3d>
          <a:sp3d>
            <a:bevelT/>
          </a:sp3d>
        </p:spPr>
      </p:pic>
      <p:pic>
        <p:nvPicPr>
          <p:cNvPr id="8" name="Picture 7" descr="Picture 5.png"/>
          <p:cNvPicPr>
            <a:picLocks noChangeAspect="1"/>
          </p:cNvPicPr>
          <p:nvPr/>
        </p:nvPicPr>
        <p:blipFill>
          <a:blip r:embed="rId6" cstate="print"/>
          <a:srcRect r="13730"/>
          <a:stretch>
            <a:fillRect/>
          </a:stretch>
        </p:blipFill>
        <p:spPr>
          <a:xfrm>
            <a:off x="624538" y="2133600"/>
            <a:ext cx="3112115" cy="3048000"/>
          </a:xfrm>
          <a:prstGeom prst="rect">
            <a:avLst/>
          </a:prstGeom>
          <a:noFill/>
          <a:ln w="9525">
            <a:noFill/>
            <a:miter lim="800000"/>
            <a:headEnd/>
            <a:tailEnd/>
          </a:ln>
          <a:effectLst>
            <a:outerShdw blurRad="76200" dir="13500000" sy="23000" kx="1200000" algn="br" rotWithShape="0">
              <a:prstClr val="black">
                <a:alpha val="20000"/>
              </a:prstClr>
            </a:outerShdw>
          </a:effectLst>
          <a:scene3d>
            <a:camera prst="perspectiveContrastingRightFacing">
              <a:rot lat="21559882" lon="19820870" rev="286609"/>
            </a:camera>
            <a:lightRig rig="threePt" dir="t"/>
          </a:scene3d>
          <a:sp3d>
            <a:bevelT/>
          </a:sp3d>
        </p:spPr>
      </p:pic>
      <p:sp>
        <p:nvSpPr>
          <p:cNvPr id="9" name="Rectangle 2"/>
          <p:cNvSpPr txBox="1">
            <a:spLocks noChangeArrowheads="1"/>
          </p:cNvSpPr>
          <p:nvPr/>
        </p:nvSpPr>
        <p:spPr bwMode="auto">
          <a:xfrm>
            <a:off x="5258515" y="5370514"/>
            <a:ext cx="3189785" cy="706437"/>
          </a:xfrm>
          <a:prstGeom prst="rect">
            <a:avLst/>
          </a:prstGeom>
          <a:noFill/>
          <a:ln w="9525">
            <a:noFill/>
            <a:miter lim="800000"/>
            <a:headEnd/>
            <a:tailEnd/>
          </a:ln>
        </p:spPr>
        <p:txBody>
          <a:bodyPr lIns="139489" tIns="69745" rIns="139489" bIns="69745">
            <a:prstTxWarp prst="textNoShape">
              <a:avLst/>
            </a:prstTxWarp>
          </a:bodyPr>
          <a:lstStyle/>
          <a:p>
            <a:pPr indent="57150" eaLnBrk="0" hangingPunct="0">
              <a:spcAft>
                <a:spcPts val="1800"/>
              </a:spcAft>
              <a:buClr>
                <a:schemeClr val="bg2"/>
              </a:buClr>
              <a:buFont typeface="Wingdings" pitchFamily="-107" charset="2"/>
              <a:buNone/>
            </a:pPr>
            <a:r>
              <a:rPr lang="en-US" sz="2000" dirty="0">
                <a:latin typeface="Myriad Pro"/>
                <a:ea typeface="Arial" pitchFamily="-107" charset="0"/>
                <a:cs typeface="Myriad Pro"/>
              </a:rPr>
              <a:t>… so Google can help your customers find</a:t>
            </a:r>
            <a:r>
              <a:rPr lang="en-US" sz="2000" dirty="0" smtClean="0">
                <a:latin typeface="Myriad Pro"/>
                <a:ea typeface="Arial" pitchFamily="-107" charset="0"/>
                <a:cs typeface="Myriad Pro"/>
              </a:rPr>
              <a:t> answers</a:t>
            </a:r>
            <a:endParaRPr lang="en-US" sz="2000" dirty="0">
              <a:latin typeface="Myriad Pro"/>
              <a:ea typeface="Arial" pitchFamily="-107" charset="0"/>
              <a:cs typeface="Myriad Pro"/>
            </a:endParaRPr>
          </a:p>
        </p:txBody>
      </p:sp>
      <p:sp>
        <p:nvSpPr>
          <p:cNvPr id="11" name="TextBox 29"/>
          <p:cNvSpPr txBox="1">
            <a:spLocks noChangeArrowheads="1"/>
          </p:cNvSpPr>
          <p:nvPr/>
        </p:nvSpPr>
        <p:spPr bwMode="auto">
          <a:xfrm>
            <a:off x="3716639" y="3524072"/>
            <a:ext cx="1710725" cy="461665"/>
          </a:xfrm>
          <a:prstGeom prst="rect">
            <a:avLst/>
          </a:prstGeom>
          <a:noFill/>
          <a:ln w="9525">
            <a:noFill/>
            <a:miter lim="800000"/>
            <a:headEnd/>
            <a:tailEnd/>
          </a:ln>
        </p:spPr>
        <p:txBody>
          <a:bodyPr wrap="none">
            <a:prstTxWarp prst="textNoShape">
              <a:avLst/>
            </a:prstTxWarp>
            <a:spAutoFit/>
          </a:bodyPr>
          <a:lstStyle/>
          <a:p>
            <a:pPr algn="ctr"/>
            <a:r>
              <a:rPr lang="en-US" sz="2400" dirty="0" smtClean="0">
                <a:latin typeface="Myriad Pro"/>
                <a:cs typeface="Myriad Pro"/>
              </a:rPr>
              <a:t>Knowledge</a:t>
            </a:r>
            <a:endParaRPr lang="en-US" sz="2400" dirty="0">
              <a:latin typeface="Myriad Pro"/>
              <a:cs typeface="Myriad Pro"/>
            </a:endParaRPr>
          </a:p>
        </p:txBody>
      </p:sp>
      <p:pic>
        <p:nvPicPr>
          <p:cNvPr id="12" name="Picture 5"/>
          <p:cNvPicPr>
            <a:picLocks noChangeAspect="1" noChangeArrowheads="1"/>
          </p:cNvPicPr>
          <p:nvPr/>
        </p:nvPicPr>
        <p:blipFill>
          <a:blip r:embed="rId7" cstate="print"/>
          <a:srcRect/>
          <a:stretch>
            <a:fillRect/>
          </a:stretch>
        </p:blipFill>
        <p:spPr bwMode="auto">
          <a:xfrm>
            <a:off x="8108253" y="446776"/>
            <a:ext cx="687092" cy="376988"/>
          </a:xfrm>
          <a:prstGeom prst="rect">
            <a:avLst/>
          </a:prstGeom>
          <a:noFill/>
          <a:ln w="9525">
            <a:noFill/>
            <a:miter lim="800000"/>
            <a:headEnd/>
            <a:tailEnd/>
          </a:ln>
        </p:spPr>
      </p:pic>
      <p:cxnSp>
        <p:nvCxnSpPr>
          <p:cNvPr id="17" name="Straight Arrow Connector 16"/>
          <p:cNvCxnSpPr/>
          <p:nvPr/>
        </p:nvCxnSpPr>
        <p:spPr>
          <a:xfrm>
            <a:off x="3771066" y="3352800"/>
            <a:ext cx="1659078" cy="1588"/>
          </a:xfrm>
          <a:prstGeom prst="straightConnector1">
            <a:avLst/>
          </a:prstGeom>
          <a:ln w="44450">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itle 12"/>
          <p:cNvSpPr>
            <a:spLocks noGrp="1"/>
          </p:cNvSpPr>
          <p:nvPr>
            <p:ph type="title"/>
          </p:nvPr>
        </p:nvSpPr>
        <p:spPr/>
        <p:txBody>
          <a:bodyPr/>
          <a:lstStyle/>
          <a:p>
            <a:pPr lvl="0"/>
            <a:r>
              <a:rPr lang="en-US" sz="3200" dirty="0" smtClean="0">
                <a:solidFill>
                  <a:srgbClr val="000000"/>
                </a:solidFill>
                <a:ea typeface="Arial" pitchFamily="-107" charset="0"/>
              </a:rPr>
              <a:t>Help Your Customers Find Knowledge with Google</a:t>
            </a:r>
            <a:br>
              <a:rPr lang="en-US" sz="3200" dirty="0" smtClean="0">
                <a:solidFill>
                  <a:srgbClr val="000000"/>
                </a:solidFill>
                <a:ea typeface="Arial" pitchFamily="-107" charset="0"/>
              </a:rPr>
            </a:br>
            <a:endParaRPr lang="en-US" sz="3200"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8D84B1-A31D-4FC0-AD5A-F5ECA0D7A356}"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2636DD41-FC2A-46A8-8A9B-167CFDE12CB3}" type="slidenum">
              <a:rPr lang="en-US"/>
              <a:pPr/>
              <a:t>15</a:t>
            </a:fld>
            <a:endParaRPr lang="en-US"/>
          </a:p>
        </p:txBody>
      </p:sp>
      <p:sp>
        <p:nvSpPr>
          <p:cNvPr id="79874" name="Rectangle 2"/>
          <p:cNvSpPr>
            <a:spLocks noGrp="1" noChangeArrowheads="1"/>
          </p:cNvSpPr>
          <p:nvPr>
            <p:ph type="title"/>
          </p:nvPr>
        </p:nvSpPr>
        <p:spPr/>
        <p:txBody>
          <a:bodyPr/>
          <a:lstStyle/>
          <a:p>
            <a:r>
              <a:rPr lang="en-US"/>
              <a:t>Chart</a:t>
            </a:r>
          </a:p>
        </p:txBody>
      </p:sp>
      <p:graphicFrame>
        <p:nvGraphicFramePr>
          <p:cNvPr id="79875"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79875" name="Chart" r:id="rId5" imgW="8229600" imgH="4524451" progId="MSGraph.Chart.8">
              <p:embed followColorScheme="full"/>
            </p:oleObj>
          </a:graphicData>
        </a:graphic>
      </p:graphicFrame>
    </p:spTree>
    <p:custDataLst>
      <p:tags r:id="rId2"/>
    </p:custData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3"/>
          <p:cNvPicPr>
            <a:picLocks noChangeAspect="1"/>
          </p:cNvPicPr>
          <p:nvPr/>
        </p:nvPicPr>
        <p:blipFill>
          <a:blip r:embed="rId3" cstate="print"/>
          <a:srcRect b="-4013"/>
          <a:stretch>
            <a:fillRect/>
          </a:stretch>
        </p:blipFill>
        <p:spPr bwMode="auto">
          <a:xfrm>
            <a:off x="1905795" y="1624014"/>
            <a:ext cx="5170317" cy="5284787"/>
          </a:xfrm>
          <a:prstGeom prst="rect">
            <a:avLst/>
          </a:prstGeom>
          <a:noFill/>
          <a:ln w="9525">
            <a:noFill/>
            <a:miter lim="800000"/>
            <a:headEnd/>
            <a:tailEnd/>
          </a:ln>
        </p:spPr>
      </p:pic>
      <p:sp>
        <p:nvSpPr>
          <p:cNvPr id="44" name="Title 1"/>
          <p:cNvSpPr txBox="1">
            <a:spLocks/>
          </p:cNvSpPr>
          <p:nvPr/>
        </p:nvSpPr>
        <p:spPr bwMode="auto">
          <a:xfrm>
            <a:off x="228838" y="152401"/>
            <a:ext cx="8576672" cy="792163"/>
          </a:xfrm>
          <a:prstGeom prst="rect">
            <a:avLst/>
          </a:prstGeom>
          <a:noFill/>
          <a:ln w="9525">
            <a:noFill/>
            <a:miter lim="800000"/>
            <a:headEnd/>
            <a:tailEnd/>
          </a:ln>
        </p:spPr>
        <p:txBody>
          <a:bodyPr anchor="ctr"/>
          <a:lstStyle/>
          <a:p>
            <a:pPr eaLnBrk="0" hangingPunct="0">
              <a:defRPr/>
            </a:pPr>
            <a:endParaRPr lang="en-US" sz="3000" b="1" kern="0" dirty="0">
              <a:solidFill>
                <a:srgbClr val="000000"/>
              </a:solidFill>
              <a:latin typeface="Myriad Pro"/>
              <a:ea typeface="ＭＳ Ｐゴシック" pitchFamily="-112" charset="-128"/>
              <a:cs typeface="Myriad Pro"/>
            </a:endParaRPr>
          </a:p>
        </p:txBody>
      </p:sp>
      <p:sp>
        <p:nvSpPr>
          <p:cNvPr id="79" name="Oval 78"/>
          <p:cNvSpPr/>
          <p:nvPr/>
        </p:nvSpPr>
        <p:spPr>
          <a:xfrm>
            <a:off x="3673923" y="2988023"/>
            <a:ext cx="1544659" cy="2038350"/>
          </a:xfrm>
          <a:prstGeom prst="ellipse">
            <a:avLst/>
          </a:prstGeom>
          <a:solidFill>
            <a:schemeClr val="bg1"/>
          </a:solidFill>
          <a:ln>
            <a:noFill/>
          </a:ln>
          <a:effectLst>
            <a:glow rad="317500">
              <a:srgbClr val="00B0F0">
                <a:alpha val="60000"/>
              </a:srgbClr>
            </a:glo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65" charset="-128"/>
            </a:endParaRPr>
          </a:p>
        </p:txBody>
      </p:sp>
      <p:pic>
        <p:nvPicPr>
          <p:cNvPr id="56" name="Picture 4"/>
          <p:cNvPicPr>
            <a:picLocks noChangeAspect="1" noChangeArrowheads="1"/>
          </p:cNvPicPr>
          <p:nvPr/>
        </p:nvPicPr>
        <p:blipFill>
          <a:blip r:embed="rId4" cstate="print"/>
          <a:srcRect/>
          <a:stretch>
            <a:fillRect/>
          </a:stretch>
        </p:blipFill>
        <p:spPr bwMode="auto">
          <a:xfrm>
            <a:off x="5008098" y="2805684"/>
            <a:ext cx="526489" cy="556218"/>
          </a:xfrm>
          <a:prstGeom prst="rect">
            <a:avLst/>
          </a:prstGeom>
          <a:noFill/>
          <a:ln w="25400">
            <a:noFill/>
            <a:miter lim="800000"/>
            <a:headEnd/>
            <a:tailEnd/>
          </a:ln>
        </p:spPr>
      </p:pic>
      <p:sp>
        <p:nvSpPr>
          <p:cNvPr id="57" name="Title 56"/>
          <p:cNvSpPr>
            <a:spLocks noGrp="1"/>
          </p:cNvSpPr>
          <p:nvPr>
            <p:ph type="title"/>
          </p:nvPr>
        </p:nvSpPr>
        <p:spPr>
          <a:xfrm>
            <a:off x="482600" y="438704"/>
            <a:ext cx="8229600" cy="742951"/>
          </a:xfrm>
        </p:spPr>
        <p:txBody>
          <a:bodyPr/>
          <a:lstStyle/>
          <a:p>
            <a:r>
              <a:rPr lang="en-US" sz="3200" dirty="0" smtClean="0">
                <a:solidFill>
                  <a:srgbClr val="000000"/>
                </a:solidFill>
              </a:rPr>
              <a:t>Knowledge Runs in the Service Cloud</a:t>
            </a:r>
            <a:br>
              <a:rPr lang="en-US" sz="3200" dirty="0" smtClean="0">
                <a:solidFill>
                  <a:srgbClr val="000000"/>
                </a:solidFill>
              </a:rPr>
            </a:br>
            <a:endParaRPr lang="en-US" sz="3200" dirty="0"/>
          </a:p>
        </p:txBody>
      </p:sp>
      <p:grpSp>
        <p:nvGrpSpPr>
          <p:cNvPr id="2" name="Group 85"/>
          <p:cNvGrpSpPr/>
          <p:nvPr/>
        </p:nvGrpSpPr>
        <p:grpSpPr>
          <a:xfrm>
            <a:off x="1106054" y="1220789"/>
            <a:ext cx="6565338" cy="4973209"/>
            <a:chOff x="1608669" y="1261736"/>
            <a:chExt cx="8744666" cy="4973209"/>
          </a:xfrm>
        </p:grpSpPr>
        <p:pic>
          <p:nvPicPr>
            <p:cNvPr id="53" name="Picture 3"/>
            <p:cNvPicPr>
              <a:picLocks noChangeAspect="1"/>
            </p:cNvPicPr>
            <p:nvPr/>
          </p:nvPicPr>
          <p:blipFill>
            <a:blip r:embed="rId3" cstate="print"/>
            <a:srcRect b="-4013"/>
            <a:stretch>
              <a:fillRect/>
            </a:stretch>
          </p:blipFill>
          <p:spPr bwMode="auto">
            <a:xfrm>
              <a:off x="2247851" y="4919923"/>
              <a:ext cx="1698253" cy="1303340"/>
            </a:xfrm>
            <a:prstGeom prst="rect">
              <a:avLst/>
            </a:prstGeom>
            <a:noFill/>
            <a:ln w="9525">
              <a:noFill/>
              <a:miter lim="800000"/>
              <a:headEnd/>
              <a:tailEnd/>
            </a:ln>
            <a:effectLst>
              <a:glow rad="317500">
                <a:srgbClr val="00B0F0">
                  <a:alpha val="60000"/>
                </a:srgbClr>
              </a:glow>
            </a:effectLst>
          </p:spPr>
        </p:pic>
        <p:pic>
          <p:nvPicPr>
            <p:cNvPr id="54" name="Picture 3"/>
            <p:cNvPicPr>
              <a:picLocks noChangeAspect="1"/>
            </p:cNvPicPr>
            <p:nvPr/>
          </p:nvPicPr>
          <p:blipFill>
            <a:blip r:embed="rId3" cstate="print"/>
            <a:srcRect b="-4013"/>
            <a:stretch>
              <a:fillRect/>
            </a:stretch>
          </p:blipFill>
          <p:spPr bwMode="auto">
            <a:xfrm>
              <a:off x="1608669" y="3158272"/>
              <a:ext cx="1698253" cy="1303340"/>
            </a:xfrm>
            <a:prstGeom prst="rect">
              <a:avLst/>
            </a:prstGeom>
            <a:noFill/>
            <a:ln w="9525">
              <a:noFill/>
              <a:miter lim="800000"/>
              <a:headEnd/>
              <a:tailEnd/>
            </a:ln>
            <a:effectLst>
              <a:glow rad="317500">
                <a:srgbClr val="00B0F0">
                  <a:alpha val="60000"/>
                </a:srgbClr>
              </a:glow>
            </a:effectLst>
          </p:spPr>
        </p:pic>
        <p:pic>
          <p:nvPicPr>
            <p:cNvPr id="70" name="Picture 3"/>
            <p:cNvPicPr>
              <a:picLocks noChangeAspect="1"/>
            </p:cNvPicPr>
            <p:nvPr/>
          </p:nvPicPr>
          <p:blipFill>
            <a:blip r:embed="rId3" cstate="print"/>
            <a:srcRect b="-4013"/>
            <a:stretch>
              <a:fillRect/>
            </a:stretch>
          </p:blipFill>
          <p:spPr bwMode="auto">
            <a:xfrm>
              <a:off x="2296615" y="1532670"/>
              <a:ext cx="1698253" cy="1303340"/>
            </a:xfrm>
            <a:prstGeom prst="rect">
              <a:avLst/>
            </a:prstGeom>
            <a:noFill/>
            <a:ln w="9525">
              <a:noFill/>
              <a:miter lim="800000"/>
              <a:headEnd/>
              <a:tailEnd/>
            </a:ln>
            <a:effectLst>
              <a:glow rad="317500">
                <a:srgbClr val="00B0F0">
                  <a:alpha val="60000"/>
                </a:srgbClr>
              </a:glow>
            </a:effectLst>
          </p:spPr>
        </p:pic>
        <p:pic>
          <p:nvPicPr>
            <p:cNvPr id="74" name="Picture 3"/>
            <p:cNvPicPr>
              <a:picLocks noChangeAspect="1"/>
            </p:cNvPicPr>
            <p:nvPr/>
          </p:nvPicPr>
          <p:blipFill>
            <a:blip r:embed="rId3" cstate="print"/>
            <a:srcRect b="-4013"/>
            <a:stretch>
              <a:fillRect/>
            </a:stretch>
          </p:blipFill>
          <p:spPr bwMode="auto">
            <a:xfrm>
              <a:off x="4252415" y="1261736"/>
              <a:ext cx="1698253" cy="1303340"/>
            </a:xfrm>
            <a:prstGeom prst="rect">
              <a:avLst/>
            </a:prstGeom>
            <a:noFill/>
            <a:ln w="9525">
              <a:noFill/>
              <a:miter lim="800000"/>
              <a:headEnd/>
              <a:tailEnd/>
            </a:ln>
            <a:effectLst>
              <a:glow rad="317500">
                <a:srgbClr val="00B0F0">
                  <a:alpha val="60000"/>
                </a:srgbClr>
              </a:glow>
            </a:effectLst>
          </p:spPr>
        </p:pic>
        <p:pic>
          <p:nvPicPr>
            <p:cNvPr id="75" name="Picture 3"/>
            <p:cNvPicPr>
              <a:picLocks noChangeAspect="1"/>
            </p:cNvPicPr>
            <p:nvPr/>
          </p:nvPicPr>
          <p:blipFill>
            <a:blip r:embed="rId3" cstate="print"/>
            <a:srcRect b="-4013"/>
            <a:stretch>
              <a:fillRect/>
            </a:stretch>
          </p:blipFill>
          <p:spPr bwMode="auto">
            <a:xfrm>
              <a:off x="6419882" y="1363335"/>
              <a:ext cx="1698253" cy="1303340"/>
            </a:xfrm>
            <a:prstGeom prst="rect">
              <a:avLst/>
            </a:prstGeom>
            <a:noFill/>
            <a:ln w="9525">
              <a:noFill/>
              <a:miter lim="800000"/>
              <a:headEnd/>
              <a:tailEnd/>
            </a:ln>
            <a:effectLst>
              <a:glow rad="317500">
                <a:srgbClr val="00B0F0">
                  <a:alpha val="60000"/>
                </a:srgbClr>
              </a:glow>
            </a:effectLst>
          </p:spPr>
        </p:pic>
        <p:pic>
          <p:nvPicPr>
            <p:cNvPr id="76" name="Picture 3"/>
            <p:cNvPicPr>
              <a:picLocks noChangeAspect="1"/>
            </p:cNvPicPr>
            <p:nvPr/>
          </p:nvPicPr>
          <p:blipFill>
            <a:blip r:embed="rId3" cstate="print"/>
            <a:srcRect b="-4013"/>
            <a:stretch>
              <a:fillRect/>
            </a:stretch>
          </p:blipFill>
          <p:spPr bwMode="auto">
            <a:xfrm>
              <a:off x="8197881" y="1998335"/>
              <a:ext cx="1698253" cy="1303340"/>
            </a:xfrm>
            <a:prstGeom prst="rect">
              <a:avLst/>
            </a:prstGeom>
            <a:noFill/>
            <a:ln w="9525">
              <a:noFill/>
              <a:miter lim="800000"/>
              <a:headEnd/>
              <a:tailEnd/>
            </a:ln>
            <a:effectLst>
              <a:glow rad="317500">
                <a:srgbClr val="00B0F0">
                  <a:alpha val="60000"/>
                </a:srgbClr>
              </a:glow>
            </a:effectLst>
          </p:spPr>
        </p:pic>
        <p:pic>
          <p:nvPicPr>
            <p:cNvPr id="77" name="Picture 3"/>
            <p:cNvPicPr>
              <a:picLocks noChangeAspect="1"/>
            </p:cNvPicPr>
            <p:nvPr/>
          </p:nvPicPr>
          <p:blipFill>
            <a:blip r:embed="rId3" cstate="print"/>
            <a:srcRect b="-4013"/>
            <a:stretch>
              <a:fillRect/>
            </a:stretch>
          </p:blipFill>
          <p:spPr bwMode="auto">
            <a:xfrm>
              <a:off x="8655082" y="3429202"/>
              <a:ext cx="1698253" cy="1303340"/>
            </a:xfrm>
            <a:prstGeom prst="rect">
              <a:avLst/>
            </a:prstGeom>
            <a:noFill/>
            <a:ln w="9525">
              <a:noFill/>
              <a:miter lim="800000"/>
              <a:headEnd/>
              <a:tailEnd/>
            </a:ln>
            <a:effectLst>
              <a:glow rad="317500">
                <a:srgbClr val="00B0F0">
                  <a:alpha val="60000"/>
                </a:srgbClr>
              </a:glow>
            </a:effectLst>
          </p:spPr>
        </p:pic>
        <p:pic>
          <p:nvPicPr>
            <p:cNvPr id="78" name="Picture 3"/>
            <p:cNvPicPr>
              <a:picLocks noChangeAspect="1"/>
            </p:cNvPicPr>
            <p:nvPr/>
          </p:nvPicPr>
          <p:blipFill>
            <a:blip r:embed="rId3" cstate="print"/>
            <a:srcRect b="-4013"/>
            <a:stretch>
              <a:fillRect/>
            </a:stretch>
          </p:blipFill>
          <p:spPr bwMode="auto">
            <a:xfrm>
              <a:off x="7847556" y="4931605"/>
              <a:ext cx="1698253" cy="1303340"/>
            </a:xfrm>
            <a:prstGeom prst="rect">
              <a:avLst/>
            </a:prstGeom>
            <a:noFill/>
            <a:ln w="9525">
              <a:noFill/>
              <a:miter lim="800000"/>
              <a:headEnd/>
              <a:tailEnd/>
            </a:ln>
            <a:effectLst>
              <a:glow rad="317500">
                <a:srgbClr val="00B0F0">
                  <a:alpha val="60000"/>
                </a:srgbClr>
              </a:glow>
            </a:effectLst>
          </p:spPr>
        </p:pic>
      </p:grpSp>
      <p:grpSp>
        <p:nvGrpSpPr>
          <p:cNvPr id="3" name="Group 90"/>
          <p:cNvGrpSpPr/>
          <p:nvPr/>
        </p:nvGrpSpPr>
        <p:grpSpPr>
          <a:xfrm>
            <a:off x="1126313" y="1245034"/>
            <a:ext cx="6557650" cy="5003367"/>
            <a:chOff x="1500186" y="1245033"/>
            <a:chExt cx="8734425" cy="5003367"/>
          </a:xfrm>
        </p:grpSpPr>
        <p:grpSp>
          <p:nvGrpSpPr>
            <p:cNvPr id="4" name="Group 89"/>
            <p:cNvGrpSpPr/>
            <p:nvPr/>
          </p:nvGrpSpPr>
          <p:grpSpPr>
            <a:xfrm>
              <a:off x="1500186" y="1245033"/>
              <a:ext cx="8734425" cy="5003367"/>
              <a:chOff x="1500186" y="1245033"/>
              <a:chExt cx="8734425" cy="5003367"/>
            </a:xfrm>
          </p:grpSpPr>
          <p:grpSp>
            <p:nvGrpSpPr>
              <p:cNvPr id="5" name="Group 48"/>
              <p:cNvGrpSpPr>
                <a:grpSpLocks/>
              </p:cNvGrpSpPr>
              <p:nvPr/>
            </p:nvGrpSpPr>
            <p:grpSpPr bwMode="auto">
              <a:xfrm>
                <a:off x="8081961" y="1983220"/>
                <a:ext cx="1663700" cy="1292225"/>
                <a:chOff x="5392738" y="620713"/>
                <a:chExt cx="1827212" cy="1417637"/>
              </a:xfrm>
            </p:grpSpPr>
            <p:grpSp>
              <p:nvGrpSpPr>
                <p:cNvPr id="6" name="Group 36"/>
                <p:cNvGrpSpPr>
                  <a:grpSpLocks/>
                </p:cNvGrpSpPr>
                <p:nvPr/>
              </p:nvGrpSpPr>
              <p:grpSpPr bwMode="auto">
                <a:xfrm>
                  <a:off x="5392738" y="620713"/>
                  <a:ext cx="1827212" cy="1417637"/>
                  <a:chOff x="5397205" y="1576847"/>
                  <a:chExt cx="1434952" cy="1113709"/>
                </a:xfrm>
              </p:grpSpPr>
              <p:pic>
                <p:nvPicPr>
                  <p:cNvPr id="13365" name="Picture 3"/>
                  <p:cNvPicPr>
                    <a:picLocks noChangeAspect="1"/>
                  </p:cNvPicPr>
                  <p:nvPr/>
                </p:nvPicPr>
                <p:blipFill>
                  <a:blip r:embed="rId3" cstate="print"/>
                  <a:srcRect b="-4013"/>
                  <a:stretch>
                    <a:fillRect/>
                  </a:stretch>
                </p:blipFill>
                <p:spPr bwMode="auto">
                  <a:xfrm>
                    <a:off x="5397205" y="1576847"/>
                    <a:ext cx="1434952" cy="1113709"/>
                  </a:xfrm>
                  <a:prstGeom prst="rect">
                    <a:avLst/>
                  </a:prstGeom>
                  <a:noFill/>
                  <a:ln w="9525">
                    <a:noFill/>
                    <a:miter lim="800000"/>
                    <a:headEnd/>
                    <a:tailEnd/>
                  </a:ln>
                </p:spPr>
              </p:pic>
              <p:sp>
                <p:nvSpPr>
                  <p:cNvPr id="13366" name="TextBox 62"/>
                  <p:cNvSpPr txBox="1">
                    <a:spLocks noChangeArrowheads="1"/>
                  </p:cNvSpPr>
                  <p:nvPr/>
                </p:nvSpPr>
                <p:spPr bwMode="auto">
                  <a:xfrm>
                    <a:off x="5624652" y="2174077"/>
                    <a:ext cx="944418" cy="238733"/>
                  </a:xfrm>
                  <a:prstGeom prst="rect">
                    <a:avLst/>
                  </a:prstGeom>
                  <a:noFill/>
                  <a:ln w="9525">
                    <a:noFill/>
                    <a:miter lim="800000"/>
                    <a:headEnd/>
                    <a:tailEnd/>
                  </a:ln>
                </p:spPr>
                <p:txBody>
                  <a:bodyPr>
                    <a:spAutoFit/>
                  </a:bodyPr>
                  <a:lstStyle/>
                  <a:p>
                    <a:pPr algn="ctr"/>
                    <a:r>
                      <a:rPr lang="en-US" sz="1200">
                        <a:solidFill>
                          <a:srgbClr val="2B2E33"/>
                        </a:solidFill>
                        <a:latin typeface="Myriad Pro" pitchFamily="34" charset="0"/>
                      </a:rPr>
                      <a:t>Partners</a:t>
                    </a:r>
                  </a:p>
                </p:txBody>
              </p:sp>
            </p:grpSp>
            <p:grpSp>
              <p:nvGrpSpPr>
                <p:cNvPr id="7" name="Group 43"/>
                <p:cNvGrpSpPr>
                  <a:grpSpLocks/>
                </p:cNvGrpSpPr>
                <p:nvPr/>
              </p:nvGrpSpPr>
              <p:grpSpPr bwMode="auto">
                <a:xfrm>
                  <a:off x="5843436" y="952666"/>
                  <a:ext cx="878786" cy="498898"/>
                  <a:chOff x="2559913" y="1369208"/>
                  <a:chExt cx="1421151" cy="806808"/>
                </a:xfrm>
              </p:grpSpPr>
              <p:pic>
                <p:nvPicPr>
                  <p:cNvPr id="13361" name="Picture 44" descr="sfcrm_rgb.png"/>
                  <p:cNvPicPr>
                    <a:picLocks noChangeAspect="1"/>
                  </p:cNvPicPr>
                  <p:nvPr/>
                </p:nvPicPr>
                <p:blipFill>
                  <a:blip r:embed="rId5" cstate="print"/>
                  <a:srcRect r="82558"/>
                  <a:stretch>
                    <a:fillRect/>
                  </a:stretch>
                </p:blipFill>
                <p:spPr bwMode="auto">
                  <a:xfrm>
                    <a:off x="2559913" y="1392848"/>
                    <a:ext cx="501536" cy="569297"/>
                  </a:xfrm>
                  <a:prstGeom prst="rect">
                    <a:avLst/>
                  </a:prstGeom>
                  <a:noFill/>
                  <a:ln w="9525">
                    <a:noFill/>
                    <a:miter lim="800000"/>
                    <a:headEnd/>
                    <a:tailEnd/>
                  </a:ln>
                </p:spPr>
              </p:pic>
              <p:pic>
                <p:nvPicPr>
                  <p:cNvPr id="13362" name="Picture 45" descr="arrow.png"/>
                  <p:cNvPicPr>
                    <a:picLocks noChangeAspect="1"/>
                  </p:cNvPicPr>
                  <p:nvPr/>
                </p:nvPicPr>
                <p:blipFill>
                  <a:blip r:embed="rId6" cstate="print"/>
                  <a:srcRect/>
                  <a:stretch>
                    <a:fillRect/>
                  </a:stretch>
                </p:blipFill>
                <p:spPr bwMode="auto">
                  <a:xfrm>
                    <a:off x="3074770" y="1369208"/>
                    <a:ext cx="499707" cy="323308"/>
                  </a:xfrm>
                  <a:prstGeom prst="rect">
                    <a:avLst/>
                  </a:prstGeom>
                  <a:noFill/>
                  <a:ln w="9525">
                    <a:noFill/>
                    <a:miter lim="800000"/>
                    <a:headEnd/>
                    <a:tailEnd/>
                  </a:ln>
                </p:spPr>
              </p:pic>
              <p:pic>
                <p:nvPicPr>
                  <p:cNvPr id="13363" name="Picture 46" descr="sfcrm_rgb.png"/>
                  <p:cNvPicPr>
                    <a:picLocks noChangeAspect="1"/>
                  </p:cNvPicPr>
                  <p:nvPr/>
                </p:nvPicPr>
                <p:blipFill>
                  <a:blip r:embed="rId5" cstate="print"/>
                  <a:srcRect r="82558"/>
                  <a:stretch>
                    <a:fillRect/>
                  </a:stretch>
                </p:blipFill>
                <p:spPr bwMode="auto">
                  <a:xfrm>
                    <a:off x="3479528" y="1606718"/>
                    <a:ext cx="501536" cy="569298"/>
                  </a:xfrm>
                  <a:prstGeom prst="rect">
                    <a:avLst/>
                  </a:prstGeom>
                  <a:noFill/>
                  <a:ln w="9525">
                    <a:noFill/>
                    <a:miter lim="800000"/>
                    <a:headEnd/>
                    <a:tailEnd/>
                  </a:ln>
                </p:spPr>
              </p:pic>
              <p:pic>
                <p:nvPicPr>
                  <p:cNvPr id="13364" name="Picture 47" descr="arrow.png"/>
                  <p:cNvPicPr>
                    <a:picLocks noChangeAspect="1"/>
                  </p:cNvPicPr>
                  <p:nvPr/>
                </p:nvPicPr>
                <p:blipFill>
                  <a:blip r:embed="rId7" cstate="print"/>
                  <a:srcRect/>
                  <a:stretch>
                    <a:fillRect/>
                  </a:stretch>
                </p:blipFill>
                <p:spPr bwMode="auto">
                  <a:xfrm flipH="1" flipV="1">
                    <a:off x="3013367" y="1766855"/>
                    <a:ext cx="477982" cy="323308"/>
                  </a:xfrm>
                  <a:prstGeom prst="rect">
                    <a:avLst/>
                  </a:prstGeom>
                  <a:noFill/>
                  <a:ln w="9525">
                    <a:noFill/>
                    <a:miter lim="800000"/>
                    <a:headEnd/>
                    <a:tailEnd/>
                  </a:ln>
                </p:spPr>
              </p:pic>
            </p:grpSp>
          </p:grpSp>
          <p:grpSp>
            <p:nvGrpSpPr>
              <p:cNvPr id="8" name="Group 56"/>
              <p:cNvGrpSpPr>
                <a:grpSpLocks/>
              </p:cNvGrpSpPr>
              <p:nvPr/>
            </p:nvGrpSpPr>
            <p:grpSpPr bwMode="auto">
              <a:xfrm>
                <a:off x="7698297" y="4884737"/>
                <a:ext cx="1754187" cy="1363663"/>
                <a:chOff x="8878258" y="1391573"/>
                <a:chExt cx="1753244" cy="1363298"/>
              </a:xfrm>
            </p:grpSpPr>
            <p:pic>
              <p:nvPicPr>
                <p:cNvPr id="13356" name="Picture 3"/>
                <p:cNvPicPr>
                  <a:picLocks noChangeAspect="1"/>
                </p:cNvPicPr>
                <p:nvPr/>
              </p:nvPicPr>
              <p:blipFill>
                <a:blip r:embed="rId3" cstate="print"/>
                <a:srcRect b="-4013"/>
                <a:stretch>
                  <a:fillRect/>
                </a:stretch>
              </p:blipFill>
              <p:spPr bwMode="auto">
                <a:xfrm>
                  <a:off x="8878258" y="1391573"/>
                  <a:ext cx="1753244" cy="1363298"/>
                </a:xfrm>
                <a:prstGeom prst="rect">
                  <a:avLst/>
                </a:prstGeom>
                <a:noFill/>
                <a:ln w="9525">
                  <a:noFill/>
                  <a:miter lim="800000"/>
                  <a:headEnd/>
                  <a:tailEnd/>
                </a:ln>
              </p:spPr>
            </p:pic>
            <p:pic>
              <p:nvPicPr>
                <p:cNvPr id="13357" name="Picture 5"/>
                <p:cNvPicPr>
                  <a:picLocks noChangeAspect="1" noChangeArrowheads="1"/>
                </p:cNvPicPr>
                <p:nvPr/>
              </p:nvPicPr>
              <p:blipFill>
                <a:blip r:embed="rId8" cstate="print"/>
                <a:srcRect/>
                <a:stretch>
                  <a:fillRect/>
                </a:stretch>
              </p:blipFill>
              <p:spPr bwMode="auto">
                <a:xfrm>
                  <a:off x="9301399" y="1889295"/>
                  <a:ext cx="858003" cy="245573"/>
                </a:xfrm>
                <a:prstGeom prst="rect">
                  <a:avLst/>
                </a:prstGeom>
                <a:noFill/>
                <a:ln w="9525">
                  <a:noFill/>
                  <a:miter lim="800000"/>
                  <a:headEnd/>
                  <a:tailEnd/>
                </a:ln>
              </p:spPr>
            </p:pic>
            <p:sp>
              <p:nvSpPr>
                <p:cNvPr id="13358" name="TextBox 18"/>
                <p:cNvSpPr txBox="1">
                  <a:spLocks noChangeArrowheads="1"/>
                </p:cNvSpPr>
                <p:nvPr/>
              </p:nvSpPr>
              <p:spPr bwMode="auto">
                <a:xfrm>
                  <a:off x="8977356" y="2133593"/>
                  <a:ext cx="1494287" cy="276999"/>
                </a:xfrm>
                <a:prstGeom prst="rect">
                  <a:avLst/>
                </a:prstGeom>
                <a:noFill/>
                <a:ln w="9525">
                  <a:noFill/>
                  <a:miter lim="800000"/>
                  <a:headEnd/>
                  <a:tailEnd/>
                </a:ln>
              </p:spPr>
              <p:txBody>
                <a:bodyPr>
                  <a:spAutoFit/>
                </a:bodyPr>
                <a:lstStyle/>
                <a:p>
                  <a:pPr algn="ctr"/>
                  <a:r>
                    <a:rPr lang="en-US" sz="1200" dirty="0">
                      <a:solidFill>
                        <a:srgbClr val="2B2E33"/>
                      </a:solidFill>
                      <a:latin typeface="Myriad Pro" pitchFamily="34" charset="0"/>
                    </a:rPr>
                    <a:t>Social</a:t>
                  </a:r>
                </a:p>
              </p:txBody>
            </p:sp>
          </p:grpSp>
          <p:grpSp>
            <p:nvGrpSpPr>
              <p:cNvPr id="10" name="Group 47"/>
              <p:cNvGrpSpPr>
                <a:grpSpLocks/>
              </p:cNvGrpSpPr>
              <p:nvPr/>
            </p:nvGrpSpPr>
            <p:grpSpPr bwMode="auto">
              <a:xfrm>
                <a:off x="2120288" y="4904276"/>
                <a:ext cx="1698625" cy="1303337"/>
                <a:chOff x="6788105" y="3425226"/>
                <a:chExt cx="1434952" cy="1113709"/>
              </a:xfrm>
            </p:grpSpPr>
            <p:pic>
              <p:nvPicPr>
                <p:cNvPr id="13353" name="Picture 3"/>
                <p:cNvPicPr>
                  <a:picLocks noChangeAspect="1"/>
                </p:cNvPicPr>
                <p:nvPr/>
              </p:nvPicPr>
              <p:blipFill>
                <a:blip r:embed="rId3" cstate="print"/>
                <a:srcRect b="-4013"/>
                <a:stretch>
                  <a:fillRect/>
                </a:stretch>
              </p:blipFill>
              <p:spPr bwMode="auto">
                <a:xfrm>
                  <a:off x="6788105" y="3425226"/>
                  <a:ext cx="1434952" cy="1113709"/>
                </a:xfrm>
                <a:prstGeom prst="rect">
                  <a:avLst/>
                </a:prstGeom>
                <a:noFill/>
                <a:ln w="9525">
                  <a:noFill/>
                  <a:miter lim="800000"/>
                  <a:headEnd/>
                  <a:tailEnd/>
                </a:ln>
              </p:spPr>
            </p:pic>
            <p:pic>
              <p:nvPicPr>
                <p:cNvPr id="13354" name="Picture 7" descr="Agent.png"/>
                <p:cNvPicPr>
                  <a:picLocks noChangeAspect="1"/>
                </p:cNvPicPr>
                <p:nvPr/>
              </p:nvPicPr>
              <p:blipFill>
                <a:blip r:embed="rId9" cstate="print"/>
                <a:srcRect/>
                <a:stretch>
                  <a:fillRect/>
                </a:stretch>
              </p:blipFill>
              <p:spPr bwMode="auto">
                <a:xfrm>
                  <a:off x="7185643" y="3574612"/>
                  <a:ext cx="552635" cy="492711"/>
                </a:xfrm>
                <a:prstGeom prst="rect">
                  <a:avLst/>
                </a:prstGeom>
                <a:noFill/>
                <a:ln w="9525">
                  <a:noFill/>
                  <a:miter lim="800000"/>
                  <a:headEnd/>
                  <a:tailEnd/>
                </a:ln>
              </p:spPr>
            </p:pic>
            <p:sp>
              <p:nvSpPr>
                <p:cNvPr id="9" name="TextBox 8"/>
                <p:cNvSpPr txBox="1"/>
                <p:nvPr/>
              </p:nvSpPr>
              <p:spPr>
                <a:xfrm>
                  <a:off x="7025476" y="3999037"/>
                  <a:ext cx="886451" cy="394495"/>
                </a:xfrm>
                <a:prstGeom prst="rect">
                  <a:avLst/>
                </a:prstGeom>
                <a:noFill/>
              </p:spPr>
              <p:txBody>
                <a:bodyPr>
                  <a:spAutoFit/>
                </a:bodyPr>
                <a:lstStyle/>
                <a:p>
                  <a:pPr algn="ctr">
                    <a:defRPr/>
                  </a:pPr>
                  <a:r>
                    <a:rPr lang="en-US" sz="1200" kern="0" dirty="0">
                      <a:solidFill>
                        <a:srgbClr val="2B2E33"/>
                      </a:solidFill>
                      <a:latin typeface="Myriad Pro"/>
                      <a:ea typeface="ＭＳ Ｐゴシック" pitchFamily="-112" charset="-128"/>
                      <a:cs typeface="Myriad Pro"/>
                    </a:rPr>
                    <a:t>Call Center</a:t>
                  </a:r>
                </a:p>
              </p:txBody>
            </p:sp>
          </p:grpSp>
          <p:grpSp>
            <p:nvGrpSpPr>
              <p:cNvPr id="12" name="Group 55"/>
              <p:cNvGrpSpPr>
                <a:grpSpLocks/>
              </p:cNvGrpSpPr>
              <p:nvPr/>
            </p:nvGrpSpPr>
            <p:grpSpPr bwMode="auto">
              <a:xfrm>
                <a:off x="1500186" y="3142095"/>
                <a:ext cx="1698625" cy="1303338"/>
                <a:chOff x="544016" y="3174021"/>
                <a:chExt cx="1698253" cy="1303340"/>
              </a:xfrm>
            </p:grpSpPr>
            <p:pic>
              <p:nvPicPr>
                <p:cNvPr id="13350" name="Picture 3"/>
                <p:cNvPicPr>
                  <a:picLocks noChangeAspect="1"/>
                </p:cNvPicPr>
                <p:nvPr/>
              </p:nvPicPr>
              <p:blipFill>
                <a:blip r:embed="rId3" cstate="print"/>
                <a:srcRect b="-4013"/>
                <a:stretch>
                  <a:fillRect/>
                </a:stretch>
              </p:blipFill>
              <p:spPr bwMode="auto">
                <a:xfrm>
                  <a:off x="544016" y="3174021"/>
                  <a:ext cx="1698253" cy="1303340"/>
                </a:xfrm>
                <a:prstGeom prst="rect">
                  <a:avLst/>
                </a:prstGeom>
                <a:noFill/>
                <a:ln w="9525">
                  <a:noFill/>
                  <a:miter lim="800000"/>
                  <a:headEnd/>
                  <a:tailEnd/>
                </a:ln>
              </p:spPr>
            </p:pic>
            <p:pic>
              <p:nvPicPr>
                <p:cNvPr id="13351" name="Picture 39" descr="Email.png"/>
                <p:cNvPicPr>
                  <a:picLocks noChangeAspect="1"/>
                </p:cNvPicPr>
                <p:nvPr/>
              </p:nvPicPr>
              <p:blipFill>
                <a:blip r:embed="rId10" cstate="print"/>
                <a:srcRect/>
                <a:stretch>
                  <a:fillRect/>
                </a:stretch>
              </p:blipFill>
              <p:spPr bwMode="auto">
                <a:xfrm>
                  <a:off x="1030227" y="3351412"/>
                  <a:ext cx="543355" cy="540767"/>
                </a:xfrm>
                <a:prstGeom prst="rect">
                  <a:avLst/>
                </a:prstGeom>
                <a:noFill/>
                <a:ln w="9525">
                  <a:noFill/>
                  <a:miter lim="800000"/>
                  <a:headEnd/>
                  <a:tailEnd/>
                </a:ln>
              </p:spPr>
            </p:pic>
            <p:sp>
              <p:nvSpPr>
                <p:cNvPr id="11" name="TextBox 10"/>
                <p:cNvSpPr txBox="1"/>
                <p:nvPr/>
              </p:nvSpPr>
              <p:spPr>
                <a:xfrm>
                  <a:off x="769392" y="3877285"/>
                  <a:ext cx="1079264" cy="276225"/>
                </a:xfrm>
                <a:prstGeom prst="rect">
                  <a:avLst/>
                </a:prstGeom>
                <a:noFill/>
              </p:spPr>
              <p:txBody>
                <a:bodyPr>
                  <a:spAutoFit/>
                </a:bodyPr>
                <a:lstStyle/>
                <a:p>
                  <a:pPr algn="ctr">
                    <a:defRPr/>
                  </a:pPr>
                  <a:r>
                    <a:rPr lang="en-US" sz="1200" kern="0" dirty="0">
                      <a:solidFill>
                        <a:srgbClr val="2B2E33"/>
                      </a:solidFill>
                      <a:latin typeface="Myriad Pro"/>
                      <a:ea typeface="ＭＳ Ｐゴシック" pitchFamily="-112" charset="-128"/>
                      <a:cs typeface="Myriad Pro"/>
                    </a:rPr>
                    <a:t>Email</a:t>
                  </a:r>
                </a:p>
              </p:txBody>
            </p:sp>
          </p:grpSp>
          <p:grpSp>
            <p:nvGrpSpPr>
              <p:cNvPr id="13" name="Group 62"/>
              <p:cNvGrpSpPr>
                <a:grpSpLocks/>
              </p:cNvGrpSpPr>
              <p:nvPr/>
            </p:nvGrpSpPr>
            <p:grpSpPr bwMode="auto">
              <a:xfrm>
                <a:off x="2178049" y="1516495"/>
                <a:ext cx="1697037" cy="1303338"/>
                <a:chOff x="2008747" y="761019"/>
                <a:chExt cx="1698253" cy="1303340"/>
              </a:xfrm>
            </p:grpSpPr>
            <p:pic>
              <p:nvPicPr>
                <p:cNvPr id="13347" name="Picture 3"/>
                <p:cNvPicPr>
                  <a:picLocks noChangeAspect="1"/>
                </p:cNvPicPr>
                <p:nvPr/>
              </p:nvPicPr>
              <p:blipFill>
                <a:blip r:embed="rId3" cstate="print"/>
                <a:srcRect b="-4013"/>
                <a:stretch>
                  <a:fillRect/>
                </a:stretch>
              </p:blipFill>
              <p:spPr bwMode="auto">
                <a:xfrm>
                  <a:off x="2008747" y="761019"/>
                  <a:ext cx="1698253" cy="1303340"/>
                </a:xfrm>
                <a:prstGeom prst="rect">
                  <a:avLst/>
                </a:prstGeom>
                <a:noFill/>
                <a:ln w="9525">
                  <a:noFill/>
                  <a:miter lim="800000"/>
                  <a:headEnd/>
                  <a:tailEnd/>
                </a:ln>
              </p:spPr>
            </p:pic>
            <p:sp>
              <p:nvSpPr>
                <p:cNvPr id="34" name="TextBox 33"/>
                <p:cNvSpPr txBox="1"/>
                <p:nvPr/>
              </p:nvSpPr>
              <p:spPr>
                <a:xfrm>
                  <a:off x="2264517" y="1440470"/>
                  <a:ext cx="1077096" cy="276225"/>
                </a:xfrm>
                <a:prstGeom prst="rect">
                  <a:avLst/>
                </a:prstGeom>
                <a:noFill/>
              </p:spPr>
              <p:txBody>
                <a:bodyPr>
                  <a:spAutoFit/>
                </a:bodyPr>
                <a:lstStyle/>
                <a:p>
                  <a:pPr algn="ctr">
                    <a:defRPr/>
                  </a:pPr>
                  <a:r>
                    <a:rPr lang="en-US" sz="1200" kern="0" dirty="0">
                      <a:solidFill>
                        <a:srgbClr val="2B2E33"/>
                      </a:solidFill>
                      <a:latin typeface="Myriad Pro"/>
                      <a:ea typeface="ＭＳ Ｐゴシック" pitchFamily="-112" charset="-128"/>
                      <a:cs typeface="Myriad Pro"/>
                    </a:rPr>
                    <a:t>Chat</a:t>
                  </a:r>
                </a:p>
              </p:txBody>
            </p:sp>
            <p:pic>
              <p:nvPicPr>
                <p:cNvPr id="13349" name="Picture 40" descr="Chat.png"/>
                <p:cNvPicPr>
                  <a:picLocks noChangeAspect="1"/>
                </p:cNvPicPr>
                <p:nvPr/>
              </p:nvPicPr>
              <p:blipFill>
                <a:blip r:embed="rId11" cstate="print"/>
                <a:srcRect/>
                <a:stretch>
                  <a:fillRect/>
                </a:stretch>
              </p:blipFill>
              <p:spPr bwMode="auto">
                <a:xfrm>
                  <a:off x="2496027" y="1024798"/>
                  <a:ext cx="635050" cy="483419"/>
                </a:xfrm>
                <a:prstGeom prst="rect">
                  <a:avLst/>
                </a:prstGeom>
                <a:noFill/>
                <a:ln w="9525">
                  <a:noFill/>
                  <a:miter lim="800000"/>
                  <a:headEnd/>
                  <a:tailEnd/>
                </a:ln>
              </p:spPr>
            </p:pic>
          </p:grpSp>
          <p:grpSp>
            <p:nvGrpSpPr>
              <p:cNvPr id="14" name="Group 70"/>
              <p:cNvGrpSpPr>
                <a:grpSpLocks/>
              </p:cNvGrpSpPr>
              <p:nvPr/>
            </p:nvGrpSpPr>
            <p:grpSpPr bwMode="auto">
              <a:xfrm>
                <a:off x="4133849" y="1245033"/>
                <a:ext cx="1697037" cy="1303337"/>
                <a:chOff x="4252414" y="989619"/>
                <a:chExt cx="1698253" cy="1303340"/>
              </a:xfrm>
            </p:grpSpPr>
            <p:pic>
              <p:nvPicPr>
                <p:cNvPr id="13343" name="Picture 3"/>
                <p:cNvPicPr>
                  <a:picLocks noChangeAspect="1"/>
                </p:cNvPicPr>
                <p:nvPr/>
              </p:nvPicPr>
              <p:blipFill>
                <a:blip r:embed="rId3" cstate="print"/>
                <a:srcRect b="-4013"/>
                <a:stretch>
                  <a:fillRect/>
                </a:stretch>
              </p:blipFill>
              <p:spPr bwMode="auto">
                <a:xfrm>
                  <a:off x="4252414" y="989619"/>
                  <a:ext cx="1698253" cy="1303340"/>
                </a:xfrm>
                <a:prstGeom prst="rect">
                  <a:avLst/>
                </a:prstGeom>
                <a:noFill/>
                <a:ln w="9525">
                  <a:noFill/>
                  <a:miter lim="800000"/>
                  <a:headEnd/>
                  <a:tailEnd/>
                </a:ln>
              </p:spPr>
            </p:pic>
            <p:grpSp>
              <p:nvGrpSpPr>
                <p:cNvPr id="15" name="Group 68"/>
                <p:cNvGrpSpPr>
                  <a:grpSpLocks/>
                </p:cNvGrpSpPr>
                <p:nvPr/>
              </p:nvGrpSpPr>
              <p:grpSpPr bwMode="auto">
                <a:xfrm>
                  <a:off x="4390625" y="1181665"/>
                  <a:ext cx="1315392" cy="952246"/>
                  <a:chOff x="4390625" y="1181665"/>
                  <a:chExt cx="1315392" cy="952246"/>
                </a:xfrm>
              </p:grpSpPr>
              <p:sp>
                <p:nvSpPr>
                  <p:cNvPr id="36" name="TextBox 35"/>
                  <p:cNvSpPr txBox="1"/>
                  <p:nvPr/>
                </p:nvSpPr>
                <p:spPr>
                  <a:xfrm>
                    <a:off x="4390625" y="1672245"/>
                    <a:ext cx="1315392" cy="461666"/>
                  </a:xfrm>
                  <a:prstGeom prst="rect">
                    <a:avLst/>
                  </a:prstGeom>
                  <a:noFill/>
                </p:spPr>
                <p:txBody>
                  <a:bodyPr>
                    <a:spAutoFit/>
                  </a:bodyPr>
                  <a:lstStyle/>
                  <a:p>
                    <a:pPr algn="ctr">
                      <a:defRPr/>
                    </a:pPr>
                    <a:r>
                      <a:rPr lang="en-US" sz="1200" kern="0" dirty="0">
                        <a:solidFill>
                          <a:srgbClr val="2B2E33"/>
                        </a:solidFill>
                        <a:latin typeface="Myriad Pro"/>
                        <a:ea typeface="ＭＳ Ｐゴシック" pitchFamily="-112" charset="-128"/>
                        <a:cs typeface="Myriad Pro"/>
                      </a:rPr>
                      <a:t>Customer Portal</a:t>
                    </a:r>
                  </a:p>
                </p:txBody>
              </p:sp>
              <p:pic>
                <p:nvPicPr>
                  <p:cNvPr id="13346" name="Picture 36" descr="Community.png"/>
                  <p:cNvPicPr>
                    <a:picLocks noChangeAspect="1"/>
                  </p:cNvPicPr>
                  <p:nvPr/>
                </p:nvPicPr>
                <p:blipFill>
                  <a:blip r:embed="rId12" cstate="print"/>
                  <a:srcRect/>
                  <a:stretch>
                    <a:fillRect/>
                  </a:stretch>
                </p:blipFill>
                <p:spPr bwMode="auto">
                  <a:xfrm>
                    <a:off x="4751042" y="1181665"/>
                    <a:ext cx="578410" cy="532032"/>
                  </a:xfrm>
                  <a:prstGeom prst="rect">
                    <a:avLst/>
                  </a:prstGeom>
                  <a:noFill/>
                  <a:ln w="9525">
                    <a:noFill/>
                    <a:miter lim="800000"/>
                    <a:headEnd/>
                    <a:tailEnd/>
                  </a:ln>
                </p:spPr>
              </p:pic>
            </p:grpSp>
          </p:grpSp>
          <p:grpSp>
            <p:nvGrpSpPr>
              <p:cNvPr id="16" name="Group 71"/>
              <p:cNvGrpSpPr>
                <a:grpSpLocks/>
              </p:cNvGrpSpPr>
              <p:nvPr/>
            </p:nvGrpSpPr>
            <p:grpSpPr bwMode="auto">
              <a:xfrm>
                <a:off x="6300786" y="1346633"/>
                <a:ext cx="1698625" cy="1303337"/>
                <a:chOff x="6419880" y="1091217"/>
                <a:chExt cx="1698253" cy="1303340"/>
              </a:xfrm>
            </p:grpSpPr>
            <p:pic>
              <p:nvPicPr>
                <p:cNvPr id="13339" name="Picture 3"/>
                <p:cNvPicPr>
                  <a:picLocks noChangeAspect="1"/>
                </p:cNvPicPr>
                <p:nvPr/>
              </p:nvPicPr>
              <p:blipFill>
                <a:blip r:embed="rId3" cstate="print"/>
                <a:srcRect b="-4013"/>
                <a:stretch>
                  <a:fillRect/>
                </a:stretch>
              </p:blipFill>
              <p:spPr bwMode="auto">
                <a:xfrm>
                  <a:off x="6419880" y="1091217"/>
                  <a:ext cx="1698253" cy="1303340"/>
                </a:xfrm>
                <a:prstGeom prst="rect">
                  <a:avLst/>
                </a:prstGeom>
                <a:noFill/>
                <a:ln w="9525">
                  <a:noFill/>
                  <a:miter lim="800000"/>
                  <a:headEnd/>
                  <a:tailEnd/>
                </a:ln>
              </p:spPr>
            </p:pic>
            <p:grpSp>
              <p:nvGrpSpPr>
                <p:cNvPr id="17" name="Group 67"/>
                <p:cNvGrpSpPr>
                  <a:grpSpLocks/>
                </p:cNvGrpSpPr>
                <p:nvPr/>
              </p:nvGrpSpPr>
              <p:grpSpPr bwMode="auto">
                <a:xfrm>
                  <a:off x="6664302" y="1288739"/>
                  <a:ext cx="1077677" cy="783555"/>
                  <a:chOff x="6664302" y="1288739"/>
                  <a:chExt cx="1077677" cy="783555"/>
                </a:xfrm>
              </p:grpSpPr>
              <p:sp>
                <p:nvSpPr>
                  <p:cNvPr id="39" name="TextBox 38"/>
                  <p:cNvSpPr txBox="1"/>
                  <p:nvPr/>
                </p:nvSpPr>
                <p:spPr>
                  <a:xfrm>
                    <a:off x="6664302" y="1796068"/>
                    <a:ext cx="1077677" cy="276226"/>
                  </a:xfrm>
                  <a:prstGeom prst="rect">
                    <a:avLst/>
                  </a:prstGeom>
                  <a:noFill/>
                </p:spPr>
                <p:txBody>
                  <a:bodyPr>
                    <a:spAutoFit/>
                  </a:bodyPr>
                  <a:lstStyle/>
                  <a:p>
                    <a:pPr algn="ctr">
                      <a:defRPr/>
                    </a:pPr>
                    <a:r>
                      <a:rPr lang="en-US" sz="1200" kern="0" dirty="0" err="1" smtClean="0">
                        <a:solidFill>
                          <a:srgbClr val="2B2E33"/>
                        </a:solidFill>
                        <a:latin typeface="Myriad Pro"/>
                        <a:ea typeface="ＭＳ Ｐゴシック" pitchFamily="-112" charset="-128"/>
                        <a:cs typeface="Myriad Pro"/>
                      </a:rPr>
                      <a:t>Asnwers</a:t>
                    </a:r>
                    <a:endParaRPr lang="en-US" sz="1200" kern="0" dirty="0">
                      <a:solidFill>
                        <a:srgbClr val="2B2E33"/>
                      </a:solidFill>
                      <a:latin typeface="Myriad Pro"/>
                      <a:ea typeface="ＭＳ Ｐゴシック" pitchFamily="-112" charset="-128"/>
                      <a:cs typeface="Myriad Pro"/>
                    </a:endParaRPr>
                  </a:p>
                </p:txBody>
              </p:sp>
              <p:pic>
                <p:nvPicPr>
                  <p:cNvPr id="13342" name="Picture 41" descr="lightbulb.png"/>
                  <p:cNvPicPr>
                    <a:picLocks noChangeAspect="1"/>
                  </p:cNvPicPr>
                  <p:nvPr/>
                </p:nvPicPr>
                <p:blipFill>
                  <a:blip r:embed="rId13" cstate="print"/>
                  <a:stretch>
                    <a:fillRect/>
                  </a:stretch>
                </p:blipFill>
                <p:spPr bwMode="auto">
                  <a:xfrm>
                    <a:off x="6970376" y="1288739"/>
                    <a:ext cx="570040" cy="545529"/>
                  </a:xfrm>
                  <a:prstGeom prst="rect">
                    <a:avLst/>
                  </a:prstGeom>
                  <a:noFill/>
                  <a:ln w="9525">
                    <a:noFill/>
                    <a:miter lim="800000"/>
                    <a:headEnd/>
                    <a:tailEnd/>
                  </a:ln>
                </p:spPr>
              </p:pic>
            </p:grpSp>
          </p:grpSp>
          <p:grpSp>
            <p:nvGrpSpPr>
              <p:cNvPr id="18" name="Group 72"/>
              <p:cNvGrpSpPr>
                <a:grpSpLocks/>
              </p:cNvGrpSpPr>
              <p:nvPr/>
            </p:nvGrpSpPr>
            <p:grpSpPr bwMode="auto">
              <a:xfrm>
                <a:off x="8535986" y="3413558"/>
                <a:ext cx="1698625" cy="1303337"/>
                <a:chOff x="8655081" y="3157085"/>
                <a:chExt cx="1698253" cy="1303340"/>
              </a:xfrm>
            </p:grpSpPr>
            <p:pic>
              <p:nvPicPr>
                <p:cNvPr id="13335" name="Picture 3"/>
                <p:cNvPicPr>
                  <a:picLocks noChangeAspect="1"/>
                </p:cNvPicPr>
                <p:nvPr/>
              </p:nvPicPr>
              <p:blipFill>
                <a:blip r:embed="rId3" cstate="print"/>
                <a:srcRect b="-4013"/>
                <a:stretch>
                  <a:fillRect/>
                </a:stretch>
              </p:blipFill>
              <p:spPr bwMode="auto">
                <a:xfrm>
                  <a:off x="8655081" y="3157085"/>
                  <a:ext cx="1698253" cy="1303340"/>
                </a:xfrm>
                <a:prstGeom prst="rect">
                  <a:avLst/>
                </a:prstGeom>
                <a:noFill/>
                <a:ln w="9525">
                  <a:noFill/>
                  <a:miter lim="800000"/>
                  <a:headEnd/>
                  <a:tailEnd/>
                </a:ln>
              </p:spPr>
            </p:pic>
            <p:grpSp>
              <p:nvGrpSpPr>
                <p:cNvPr id="19" name="Group 66"/>
                <p:cNvGrpSpPr>
                  <a:grpSpLocks/>
                </p:cNvGrpSpPr>
                <p:nvPr/>
              </p:nvGrpSpPr>
              <p:grpSpPr bwMode="auto">
                <a:xfrm>
                  <a:off x="8884491" y="3499166"/>
                  <a:ext cx="1189930" cy="618277"/>
                  <a:chOff x="8884491" y="3499166"/>
                  <a:chExt cx="1189930" cy="618277"/>
                </a:xfrm>
              </p:grpSpPr>
              <p:pic>
                <p:nvPicPr>
                  <p:cNvPr id="13337" name="Picture 5"/>
                  <p:cNvPicPr>
                    <a:picLocks noChangeAspect="1" noChangeArrowheads="1"/>
                  </p:cNvPicPr>
                  <p:nvPr/>
                </p:nvPicPr>
                <p:blipFill>
                  <a:blip r:embed="rId14" cstate="print"/>
                  <a:srcRect/>
                  <a:stretch>
                    <a:fillRect/>
                  </a:stretch>
                </p:blipFill>
                <p:spPr bwMode="auto">
                  <a:xfrm>
                    <a:off x="8906483" y="3499166"/>
                    <a:ext cx="1167938" cy="464625"/>
                  </a:xfrm>
                  <a:prstGeom prst="rect">
                    <a:avLst/>
                  </a:prstGeom>
                  <a:noFill/>
                  <a:ln w="9525">
                    <a:noFill/>
                    <a:miter lim="800000"/>
                    <a:headEnd/>
                    <a:tailEnd/>
                  </a:ln>
                </p:spPr>
              </p:pic>
              <p:sp>
                <p:nvSpPr>
                  <p:cNvPr id="13338" name="TextBox 15"/>
                  <p:cNvSpPr txBox="1">
                    <a:spLocks noChangeArrowheads="1"/>
                  </p:cNvSpPr>
                  <p:nvPr/>
                </p:nvSpPr>
                <p:spPr bwMode="auto">
                  <a:xfrm>
                    <a:off x="8884491" y="3840444"/>
                    <a:ext cx="1165455" cy="276999"/>
                  </a:xfrm>
                  <a:prstGeom prst="rect">
                    <a:avLst/>
                  </a:prstGeom>
                  <a:noFill/>
                  <a:ln w="9525">
                    <a:noFill/>
                    <a:miter lim="800000"/>
                    <a:headEnd/>
                    <a:tailEnd/>
                  </a:ln>
                </p:spPr>
                <p:txBody>
                  <a:bodyPr>
                    <a:spAutoFit/>
                  </a:bodyPr>
                  <a:lstStyle/>
                  <a:p>
                    <a:pPr algn="ctr"/>
                    <a:r>
                      <a:rPr lang="en-US" sz="1200">
                        <a:solidFill>
                          <a:srgbClr val="2B2E33"/>
                        </a:solidFill>
                        <a:latin typeface="Myriad Pro" pitchFamily="34" charset="0"/>
                      </a:rPr>
                      <a:t>Search</a:t>
                    </a:r>
                  </a:p>
                </p:txBody>
              </p:sp>
            </p:grpSp>
          </p:grpSp>
        </p:grpSp>
        <p:pic>
          <p:nvPicPr>
            <p:cNvPr id="87" name="Picture 86"/>
            <p:cNvPicPr>
              <a:picLocks noChangeAspect="1"/>
            </p:cNvPicPr>
            <p:nvPr/>
          </p:nvPicPr>
          <p:blipFill>
            <a:blip r:embed="rId15" cstate="print"/>
            <a:stretch>
              <a:fillRect/>
            </a:stretch>
          </p:blipFill>
          <p:spPr>
            <a:xfrm>
              <a:off x="8124033" y="5115820"/>
              <a:ext cx="894582" cy="207670"/>
            </a:xfrm>
            <a:prstGeom prst="rect">
              <a:avLst/>
            </a:prstGeom>
          </p:spPr>
        </p:pic>
      </p:grpSp>
      <p:grpSp>
        <p:nvGrpSpPr>
          <p:cNvPr id="20" name="Group 85"/>
          <p:cNvGrpSpPr/>
          <p:nvPr/>
        </p:nvGrpSpPr>
        <p:grpSpPr>
          <a:xfrm>
            <a:off x="1305622" y="897824"/>
            <a:ext cx="6547604" cy="4874626"/>
            <a:chOff x="1751829" y="897831"/>
            <a:chExt cx="8721045" cy="4874626"/>
          </a:xfrm>
        </p:grpSpPr>
        <p:pic>
          <p:nvPicPr>
            <p:cNvPr id="59" name="Picture 31"/>
            <p:cNvPicPr>
              <a:picLocks noChangeAspect="1"/>
            </p:cNvPicPr>
            <p:nvPr/>
          </p:nvPicPr>
          <p:blipFill>
            <a:blip r:embed="rId16" cstate="print">
              <a:alphaModFix amt="63000"/>
            </a:blip>
            <a:srcRect/>
            <a:stretch>
              <a:fillRect/>
            </a:stretch>
          </p:blipFill>
          <p:spPr bwMode="auto">
            <a:xfrm rot="20139388">
              <a:off x="7156299" y="2369290"/>
              <a:ext cx="2032000" cy="484313"/>
            </a:xfrm>
            <a:prstGeom prst="rect">
              <a:avLst/>
            </a:prstGeom>
            <a:noFill/>
            <a:ln w="9525">
              <a:noFill/>
              <a:miter lim="800000"/>
              <a:headEnd/>
              <a:tailEnd/>
            </a:ln>
          </p:spPr>
        </p:pic>
        <p:pic>
          <p:nvPicPr>
            <p:cNvPr id="60" name="Picture 15" descr="Agent.png"/>
            <p:cNvPicPr>
              <a:picLocks noChangeAspect="1"/>
            </p:cNvPicPr>
            <p:nvPr/>
          </p:nvPicPr>
          <p:blipFill>
            <a:blip r:embed="rId17" cstate="print"/>
            <a:srcRect/>
            <a:stretch>
              <a:fillRect/>
            </a:stretch>
          </p:blipFill>
          <p:spPr bwMode="auto">
            <a:xfrm rot="20869475">
              <a:off x="3144170" y="4606425"/>
              <a:ext cx="2366575" cy="499097"/>
            </a:xfrm>
            <a:prstGeom prst="rect">
              <a:avLst/>
            </a:prstGeom>
            <a:noFill/>
            <a:ln w="9525">
              <a:noFill/>
              <a:miter lim="800000"/>
              <a:headEnd/>
              <a:tailEnd/>
            </a:ln>
          </p:spPr>
        </p:pic>
        <p:pic>
          <p:nvPicPr>
            <p:cNvPr id="61" name="Picture 17" descr="Email.png"/>
            <p:cNvPicPr>
              <a:picLocks noChangeAspect="1"/>
            </p:cNvPicPr>
            <p:nvPr/>
          </p:nvPicPr>
          <p:blipFill>
            <a:blip r:embed="rId18" cstate="print">
              <a:alphaModFix amt="47000"/>
            </a:blip>
            <a:srcRect/>
            <a:stretch>
              <a:fillRect/>
            </a:stretch>
          </p:blipFill>
          <p:spPr bwMode="auto">
            <a:xfrm>
              <a:off x="2353692" y="2984938"/>
              <a:ext cx="2316163" cy="639379"/>
            </a:xfrm>
            <a:prstGeom prst="rect">
              <a:avLst/>
            </a:prstGeom>
            <a:noFill/>
            <a:ln w="9525">
              <a:noFill/>
              <a:miter lim="800000"/>
              <a:headEnd/>
              <a:tailEnd/>
            </a:ln>
          </p:spPr>
        </p:pic>
        <p:pic>
          <p:nvPicPr>
            <p:cNvPr id="62" name="Picture 18" descr="Chat.png"/>
            <p:cNvPicPr>
              <a:picLocks noChangeAspect="1"/>
            </p:cNvPicPr>
            <p:nvPr/>
          </p:nvPicPr>
          <p:blipFill>
            <a:blip r:embed="rId19" cstate="print">
              <a:alphaModFix amt="32000"/>
            </a:blip>
            <a:srcRect/>
            <a:stretch>
              <a:fillRect/>
            </a:stretch>
          </p:blipFill>
          <p:spPr bwMode="auto">
            <a:xfrm rot="1900937">
              <a:off x="2948927" y="1968061"/>
              <a:ext cx="2419327" cy="704850"/>
            </a:xfrm>
            <a:prstGeom prst="rect">
              <a:avLst/>
            </a:prstGeom>
            <a:noFill/>
            <a:ln w="9525">
              <a:noFill/>
              <a:miter lim="800000"/>
              <a:headEnd/>
              <a:tailEnd/>
            </a:ln>
          </p:spPr>
        </p:pic>
        <p:pic>
          <p:nvPicPr>
            <p:cNvPr id="63" name="Picture 19" descr="Community.png"/>
            <p:cNvPicPr>
              <a:picLocks noChangeAspect="1"/>
            </p:cNvPicPr>
            <p:nvPr/>
          </p:nvPicPr>
          <p:blipFill>
            <a:blip r:embed="rId20" cstate="print"/>
            <a:srcRect/>
            <a:stretch>
              <a:fillRect/>
            </a:stretch>
          </p:blipFill>
          <p:spPr bwMode="auto">
            <a:xfrm rot="3902773">
              <a:off x="4664212" y="1730147"/>
              <a:ext cx="1300162" cy="465768"/>
            </a:xfrm>
            <a:prstGeom prst="rect">
              <a:avLst/>
            </a:prstGeom>
            <a:noFill/>
            <a:ln w="9525">
              <a:noFill/>
              <a:miter lim="800000"/>
              <a:headEnd/>
              <a:tailEnd/>
            </a:ln>
          </p:spPr>
        </p:pic>
        <p:pic>
          <p:nvPicPr>
            <p:cNvPr id="64" name="Picture 21" descr="lightbulb.png"/>
            <p:cNvPicPr>
              <a:picLocks noChangeAspect="1"/>
            </p:cNvPicPr>
            <p:nvPr/>
          </p:nvPicPr>
          <p:blipFill>
            <a:blip r:embed="rId21" cstate="print"/>
            <a:srcRect/>
            <a:stretch>
              <a:fillRect/>
            </a:stretch>
          </p:blipFill>
          <p:spPr bwMode="auto">
            <a:xfrm rot="18664077">
              <a:off x="6253280" y="1890550"/>
              <a:ext cx="1281113" cy="353937"/>
            </a:xfrm>
            <a:prstGeom prst="rect">
              <a:avLst/>
            </a:prstGeom>
            <a:noFill/>
            <a:ln w="9525">
              <a:noFill/>
              <a:miter lim="800000"/>
              <a:headEnd/>
              <a:tailEnd/>
            </a:ln>
          </p:spPr>
        </p:pic>
        <p:pic>
          <p:nvPicPr>
            <p:cNvPr id="65" name="Picture 5"/>
            <p:cNvPicPr>
              <a:picLocks noChangeAspect="1" noChangeArrowheads="1"/>
            </p:cNvPicPr>
            <p:nvPr/>
          </p:nvPicPr>
          <p:blipFill>
            <a:blip r:embed="rId22" cstate="print">
              <a:alphaModFix amt="54000"/>
            </a:blip>
            <a:srcRect/>
            <a:stretch>
              <a:fillRect/>
            </a:stretch>
          </p:blipFill>
          <p:spPr bwMode="auto">
            <a:xfrm>
              <a:off x="7478465" y="3376669"/>
              <a:ext cx="1680126" cy="627063"/>
            </a:xfrm>
            <a:prstGeom prst="rect">
              <a:avLst/>
            </a:prstGeom>
            <a:noFill/>
            <a:ln w="9525">
              <a:noFill/>
              <a:miter lim="800000"/>
              <a:headEnd/>
              <a:tailEnd/>
            </a:ln>
          </p:spPr>
        </p:pic>
        <p:pic>
          <p:nvPicPr>
            <p:cNvPr id="66" name="Picture 5"/>
            <p:cNvPicPr>
              <a:picLocks noChangeAspect="1" noChangeArrowheads="1"/>
            </p:cNvPicPr>
            <p:nvPr/>
          </p:nvPicPr>
          <p:blipFill>
            <a:blip r:embed="rId23" cstate="print">
              <a:alphaModFix amt="44000"/>
            </a:blip>
            <a:srcRect/>
            <a:stretch>
              <a:fillRect/>
            </a:stretch>
          </p:blipFill>
          <p:spPr bwMode="auto">
            <a:xfrm rot="1096528">
              <a:off x="7385269" y="4857750"/>
              <a:ext cx="1199974" cy="252330"/>
            </a:xfrm>
            <a:prstGeom prst="rect">
              <a:avLst/>
            </a:prstGeom>
            <a:noFill/>
            <a:ln w="9525">
              <a:noFill/>
              <a:miter lim="800000"/>
              <a:headEnd/>
              <a:tailEnd/>
            </a:ln>
          </p:spPr>
        </p:pic>
        <p:grpSp>
          <p:nvGrpSpPr>
            <p:cNvPr id="21" name="Group 43"/>
            <p:cNvGrpSpPr>
              <a:grpSpLocks/>
            </p:cNvGrpSpPr>
            <p:nvPr/>
          </p:nvGrpSpPr>
          <p:grpSpPr bwMode="auto">
            <a:xfrm>
              <a:off x="8616897" y="1755079"/>
              <a:ext cx="1210372" cy="770049"/>
              <a:chOff x="2559913" y="1369208"/>
              <a:chExt cx="1421151" cy="806808"/>
            </a:xfrm>
          </p:grpSpPr>
          <p:pic>
            <p:nvPicPr>
              <p:cNvPr id="82" name="Picture 44" descr="sfcrm_rgb.png"/>
              <p:cNvPicPr>
                <a:picLocks noChangeAspect="1"/>
              </p:cNvPicPr>
              <p:nvPr/>
            </p:nvPicPr>
            <p:blipFill>
              <a:blip r:embed="rId24" cstate="print"/>
              <a:srcRect r="82558"/>
              <a:stretch>
                <a:fillRect/>
              </a:stretch>
            </p:blipFill>
            <p:spPr bwMode="auto">
              <a:xfrm>
                <a:off x="2559913" y="1392848"/>
                <a:ext cx="501536" cy="569297"/>
              </a:xfrm>
              <a:prstGeom prst="rect">
                <a:avLst/>
              </a:prstGeom>
              <a:noFill/>
              <a:ln w="9525">
                <a:noFill/>
                <a:miter lim="800000"/>
                <a:headEnd/>
                <a:tailEnd/>
              </a:ln>
            </p:spPr>
          </p:pic>
          <p:pic>
            <p:nvPicPr>
              <p:cNvPr id="83" name="Picture 45" descr="arrow.png"/>
              <p:cNvPicPr>
                <a:picLocks noChangeAspect="1"/>
              </p:cNvPicPr>
              <p:nvPr/>
            </p:nvPicPr>
            <p:blipFill>
              <a:blip r:embed="rId25" cstate="print"/>
              <a:srcRect/>
              <a:stretch>
                <a:fillRect/>
              </a:stretch>
            </p:blipFill>
            <p:spPr bwMode="auto">
              <a:xfrm>
                <a:off x="3074770" y="1369208"/>
                <a:ext cx="499707" cy="323308"/>
              </a:xfrm>
              <a:prstGeom prst="rect">
                <a:avLst/>
              </a:prstGeom>
              <a:noFill/>
              <a:ln w="9525">
                <a:noFill/>
                <a:miter lim="800000"/>
                <a:headEnd/>
                <a:tailEnd/>
              </a:ln>
            </p:spPr>
          </p:pic>
          <p:pic>
            <p:nvPicPr>
              <p:cNvPr id="84" name="Picture 46" descr="sfcrm_rgb.png"/>
              <p:cNvPicPr>
                <a:picLocks noChangeAspect="1"/>
              </p:cNvPicPr>
              <p:nvPr/>
            </p:nvPicPr>
            <p:blipFill>
              <a:blip r:embed="rId24" cstate="print"/>
              <a:srcRect r="82558"/>
              <a:stretch>
                <a:fillRect/>
              </a:stretch>
            </p:blipFill>
            <p:spPr bwMode="auto">
              <a:xfrm>
                <a:off x="3479528" y="1606718"/>
                <a:ext cx="501536" cy="569298"/>
              </a:xfrm>
              <a:prstGeom prst="rect">
                <a:avLst/>
              </a:prstGeom>
              <a:noFill/>
              <a:ln w="9525">
                <a:noFill/>
                <a:miter lim="800000"/>
                <a:headEnd/>
                <a:tailEnd/>
              </a:ln>
            </p:spPr>
          </p:pic>
          <p:pic>
            <p:nvPicPr>
              <p:cNvPr id="85" name="Picture 47" descr="arrow.png"/>
              <p:cNvPicPr>
                <a:picLocks noChangeAspect="1"/>
              </p:cNvPicPr>
              <p:nvPr/>
            </p:nvPicPr>
            <p:blipFill>
              <a:blip r:embed="rId26" cstate="print"/>
              <a:srcRect/>
              <a:stretch>
                <a:fillRect/>
              </a:stretch>
            </p:blipFill>
            <p:spPr bwMode="auto">
              <a:xfrm flipH="1" flipV="1">
                <a:off x="3013367" y="1766855"/>
                <a:ext cx="477982" cy="323308"/>
              </a:xfrm>
              <a:prstGeom prst="rect">
                <a:avLst/>
              </a:prstGeom>
              <a:noFill/>
              <a:ln w="9525">
                <a:noFill/>
                <a:miter lim="800000"/>
                <a:headEnd/>
                <a:tailEnd/>
              </a:ln>
            </p:spPr>
          </p:pic>
        </p:grpSp>
        <p:pic>
          <p:nvPicPr>
            <p:cNvPr id="68" name="Picture 7" descr="Agent.png"/>
            <p:cNvPicPr>
              <a:picLocks noChangeAspect="1"/>
            </p:cNvPicPr>
            <p:nvPr/>
          </p:nvPicPr>
          <p:blipFill>
            <a:blip r:embed="rId9" cstate="print"/>
            <a:srcRect/>
            <a:stretch>
              <a:fillRect/>
            </a:stretch>
          </p:blipFill>
          <p:spPr bwMode="auto">
            <a:xfrm>
              <a:off x="2577365" y="4619348"/>
              <a:ext cx="995540" cy="877480"/>
            </a:xfrm>
            <a:prstGeom prst="rect">
              <a:avLst/>
            </a:prstGeom>
            <a:noFill/>
            <a:ln w="9525">
              <a:noFill/>
              <a:miter lim="800000"/>
              <a:headEnd/>
              <a:tailEnd/>
            </a:ln>
          </p:spPr>
        </p:pic>
        <p:pic>
          <p:nvPicPr>
            <p:cNvPr id="69" name="Picture 39" descr="Email.png"/>
            <p:cNvPicPr>
              <a:picLocks noChangeAspect="1"/>
            </p:cNvPicPr>
            <p:nvPr/>
          </p:nvPicPr>
          <p:blipFill>
            <a:blip r:embed="rId27" cstate="print"/>
            <a:srcRect/>
            <a:stretch>
              <a:fillRect/>
            </a:stretch>
          </p:blipFill>
          <p:spPr bwMode="auto">
            <a:xfrm>
              <a:off x="1751829" y="2746594"/>
              <a:ext cx="902716" cy="898218"/>
            </a:xfrm>
            <a:prstGeom prst="rect">
              <a:avLst/>
            </a:prstGeom>
            <a:noFill/>
            <a:ln w="9525">
              <a:noFill/>
              <a:miter lim="800000"/>
              <a:headEnd/>
              <a:tailEnd/>
            </a:ln>
          </p:spPr>
        </p:pic>
        <p:pic>
          <p:nvPicPr>
            <p:cNvPr id="71" name="Picture 40" descr="Chat.png"/>
            <p:cNvPicPr>
              <a:picLocks noChangeAspect="1"/>
            </p:cNvPicPr>
            <p:nvPr/>
          </p:nvPicPr>
          <p:blipFill>
            <a:blip r:embed="rId28" cstate="print"/>
            <a:srcRect/>
            <a:stretch>
              <a:fillRect/>
            </a:stretch>
          </p:blipFill>
          <p:spPr bwMode="auto">
            <a:xfrm>
              <a:off x="2450359" y="1264117"/>
              <a:ext cx="973783" cy="741803"/>
            </a:xfrm>
            <a:prstGeom prst="rect">
              <a:avLst/>
            </a:prstGeom>
            <a:noFill/>
            <a:ln w="9525">
              <a:noFill/>
              <a:miter lim="800000"/>
              <a:headEnd/>
              <a:tailEnd/>
            </a:ln>
          </p:spPr>
        </p:pic>
        <p:pic>
          <p:nvPicPr>
            <p:cNvPr id="72" name="Picture 36" descr="Community.png"/>
            <p:cNvPicPr>
              <a:picLocks noChangeAspect="1"/>
            </p:cNvPicPr>
            <p:nvPr/>
          </p:nvPicPr>
          <p:blipFill>
            <a:blip r:embed="rId12" cstate="print"/>
            <a:srcRect/>
            <a:stretch>
              <a:fillRect/>
            </a:stretch>
          </p:blipFill>
          <p:spPr bwMode="auto">
            <a:xfrm>
              <a:off x="4576758" y="897831"/>
              <a:ext cx="906785" cy="834673"/>
            </a:xfrm>
            <a:prstGeom prst="rect">
              <a:avLst/>
            </a:prstGeom>
            <a:noFill/>
            <a:ln w="9525">
              <a:noFill/>
              <a:miter lim="800000"/>
              <a:headEnd/>
              <a:tailEnd/>
            </a:ln>
          </p:spPr>
        </p:pic>
        <p:pic>
          <p:nvPicPr>
            <p:cNvPr id="73" name="Picture 5"/>
            <p:cNvPicPr>
              <a:picLocks noChangeAspect="1" noChangeArrowheads="1"/>
            </p:cNvPicPr>
            <p:nvPr/>
          </p:nvPicPr>
          <p:blipFill>
            <a:blip r:embed="rId14" cstate="print"/>
            <a:srcRect/>
            <a:stretch>
              <a:fillRect/>
            </a:stretch>
          </p:blipFill>
          <p:spPr bwMode="auto">
            <a:xfrm>
              <a:off x="8943761" y="3386067"/>
              <a:ext cx="1529113" cy="608172"/>
            </a:xfrm>
            <a:prstGeom prst="rect">
              <a:avLst/>
            </a:prstGeom>
            <a:noFill/>
            <a:ln w="9525">
              <a:noFill/>
              <a:miter lim="800000"/>
              <a:headEnd/>
              <a:tailEnd/>
            </a:ln>
          </p:spPr>
        </p:pic>
        <p:pic>
          <p:nvPicPr>
            <p:cNvPr id="80" name="Picture 41" descr="lightbulb.png"/>
            <p:cNvPicPr>
              <a:picLocks noChangeAspect="1"/>
            </p:cNvPicPr>
            <p:nvPr/>
          </p:nvPicPr>
          <p:blipFill>
            <a:blip r:embed="rId29" cstate="print"/>
            <a:stretch>
              <a:fillRect/>
            </a:stretch>
          </p:blipFill>
          <p:spPr bwMode="auto">
            <a:xfrm>
              <a:off x="6979620" y="994553"/>
              <a:ext cx="868474" cy="830947"/>
            </a:xfrm>
            <a:prstGeom prst="rect">
              <a:avLst/>
            </a:prstGeom>
            <a:noFill/>
            <a:ln w="9525">
              <a:noFill/>
              <a:miter lim="800000"/>
              <a:headEnd/>
              <a:tailEnd/>
            </a:ln>
          </p:spPr>
        </p:pic>
        <p:pic>
          <p:nvPicPr>
            <p:cNvPr id="81" name="Picture 5"/>
            <p:cNvPicPr>
              <a:picLocks noChangeAspect="1" noChangeArrowheads="1"/>
            </p:cNvPicPr>
            <p:nvPr/>
          </p:nvPicPr>
          <p:blipFill>
            <a:blip r:embed="rId30" cstate="print"/>
            <a:srcRect/>
            <a:stretch>
              <a:fillRect/>
            </a:stretch>
          </p:blipFill>
          <p:spPr bwMode="auto">
            <a:xfrm>
              <a:off x="8398898" y="5040063"/>
              <a:ext cx="1317027" cy="376851"/>
            </a:xfrm>
            <a:prstGeom prst="rect">
              <a:avLst/>
            </a:prstGeom>
            <a:noFill/>
            <a:ln w="9525">
              <a:noFill/>
              <a:miter lim="800000"/>
              <a:headEnd/>
              <a:tailEnd/>
            </a:ln>
          </p:spPr>
        </p:pic>
        <p:pic>
          <p:nvPicPr>
            <p:cNvPr id="88" name="Picture 87"/>
            <p:cNvPicPr>
              <a:picLocks noChangeAspect="1"/>
            </p:cNvPicPr>
            <p:nvPr/>
          </p:nvPicPr>
          <p:blipFill>
            <a:blip r:embed="rId31" cstate="print"/>
            <a:stretch>
              <a:fillRect/>
            </a:stretch>
          </p:blipFill>
          <p:spPr>
            <a:xfrm>
              <a:off x="8431923" y="5485045"/>
              <a:ext cx="1238086" cy="287412"/>
            </a:xfrm>
            <a:prstGeom prst="rect">
              <a:avLst/>
            </a:prstGeom>
          </p:spPr>
        </p:pic>
      </p:grpSp>
      <p:pic>
        <p:nvPicPr>
          <p:cNvPr id="43" name="Picture 42" descr="knowledge.png"/>
          <p:cNvPicPr>
            <a:picLocks noChangeAspect="1"/>
          </p:cNvPicPr>
          <p:nvPr/>
        </p:nvPicPr>
        <p:blipFill>
          <a:blip r:embed="rId32" cstate="print"/>
          <a:srcRect/>
          <a:stretch>
            <a:fillRect/>
          </a:stretch>
        </p:blipFill>
        <p:spPr bwMode="auto">
          <a:xfrm>
            <a:off x="2514600" y="2438400"/>
            <a:ext cx="3823479" cy="305903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20"/>
                                        </p:tgtEl>
                                      </p:cBhvr>
                                    </p:animEffect>
                                    <p:set>
                                      <p:cBhvr>
                                        <p:cTn id="7" dur="1" fill="hold">
                                          <p:stCondLst>
                                            <p:cond delay="1999"/>
                                          </p:stCondLst>
                                        </p:cTn>
                                        <p:tgtEl>
                                          <p:spTgt spid="20"/>
                                        </p:tgtEl>
                                        <p:attrNameLst>
                                          <p:attrName>style.visibility</p:attrName>
                                        </p:attrNameLst>
                                      </p:cBhvr>
                                      <p:to>
                                        <p:strVal val="hidden"/>
                                      </p:to>
                                    </p:se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3313"/>
                                        </p:tgtEl>
                                        <p:attrNameLst>
                                          <p:attrName>style.visibility</p:attrName>
                                        </p:attrNameLst>
                                      </p:cBhvr>
                                      <p:to>
                                        <p:strVal val="visible"/>
                                      </p:to>
                                    </p:set>
                                    <p:animEffect transition="in" filter="fade">
                                      <p:cBhvr>
                                        <p:cTn id="11" dur="1000"/>
                                        <p:tgtEl>
                                          <p:spTgt spid="13313"/>
                                        </p:tgtEl>
                                      </p:cBhvr>
                                    </p:animEffect>
                                  </p:childTnLst>
                                </p:cTn>
                              </p:par>
                              <p:par>
                                <p:cTn id="12" presetID="6" presetClass="emph" presetSubtype="0" fill="hold" nodeType="withEffect">
                                  <p:stCondLst>
                                    <p:cond delay="0"/>
                                  </p:stCondLst>
                                  <p:childTnLst>
                                    <p:animScale>
                                      <p:cBhvr>
                                        <p:cTn id="13" dur="1000" fill="hold"/>
                                        <p:tgtEl>
                                          <p:spTgt spid="43"/>
                                        </p:tgtEl>
                                      </p:cBhvr>
                                      <p:by x="48000" y="48000"/>
                                    </p:animScale>
                                  </p:childTnLst>
                                </p:cTn>
                              </p:par>
                            </p:childTnLst>
                          </p:cTn>
                        </p:par>
                        <p:par>
                          <p:cTn id="14" fill="hold">
                            <p:stCondLst>
                              <p:cond delay="30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par>
                          <p:cTn id="18" fill="hold">
                            <p:stCondLst>
                              <p:cond delay="4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par>
                                <p:cTn id="25" presetID="10"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9131" y="441748"/>
            <a:ext cx="8229838" cy="742950"/>
          </a:xfrm>
        </p:spPr>
        <p:txBody>
          <a:bodyPr/>
          <a:lstStyle/>
          <a:p>
            <a:r>
              <a:rPr lang="en-US" sz="3200" dirty="0" smtClean="0"/>
              <a:t>Create </a:t>
            </a:r>
            <a:r>
              <a:rPr lang="en-US" sz="3200" u="sng" dirty="0" smtClean="0"/>
              <a:t>Your</a:t>
            </a:r>
            <a:r>
              <a:rPr lang="en-US" sz="3200" dirty="0" smtClean="0"/>
              <a:t> Knowledge Base</a:t>
            </a:r>
            <a:endParaRPr lang="en-US" sz="3200" dirty="0"/>
          </a:p>
        </p:txBody>
      </p:sp>
      <p:pic>
        <p:nvPicPr>
          <p:cNvPr id="26" name="Picture 25" descr="cloud_cmyk.png"/>
          <p:cNvPicPr>
            <a:picLocks noChangeAspect="1"/>
          </p:cNvPicPr>
          <p:nvPr/>
        </p:nvPicPr>
        <p:blipFill>
          <a:blip r:embed="rId3" cstate="print"/>
          <a:stretch>
            <a:fillRect/>
          </a:stretch>
        </p:blipFill>
        <p:spPr>
          <a:xfrm>
            <a:off x="7442952" y="0"/>
            <a:ext cx="1701048" cy="1593072"/>
          </a:xfrm>
          <a:prstGeom prst="rect">
            <a:avLst/>
          </a:prstGeom>
        </p:spPr>
      </p:pic>
      <p:pic>
        <p:nvPicPr>
          <p:cNvPr id="27" name="Picture 4"/>
          <p:cNvPicPr>
            <a:picLocks noChangeAspect="1" noChangeArrowheads="1"/>
          </p:cNvPicPr>
          <p:nvPr/>
        </p:nvPicPr>
        <p:blipFill>
          <a:blip r:embed="rId4" cstate="print"/>
          <a:srcRect/>
          <a:stretch>
            <a:fillRect/>
          </a:stretch>
        </p:blipFill>
        <p:spPr bwMode="auto">
          <a:xfrm>
            <a:off x="8479682" y="222765"/>
            <a:ext cx="318333" cy="336308"/>
          </a:xfrm>
          <a:prstGeom prst="rect">
            <a:avLst/>
          </a:prstGeom>
          <a:noFill/>
          <a:ln w="25400">
            <a:noFill/>
            <a:miter lim="800000"/>
            <a:headEnd/>
            <a:tailEnd/>
          </a:ln>
        </p:spPr>
      </p:pic>
      <p:pic>
        <p:nvPicPr>
          <p:cNvPr id="28" name="Picture 27" descr="knowledge.png"/>
          <p:cNvPicPr>
            <a:picLocks noChangeAspect="1"/>
          </p:cNvPicPr>
          <p:nvPr/>
        </p:nvPicPr>
        <p:blipFill>
          <a:blip r:embed="rId5" cstate="print">
            <a:alphaModFix/>
          </a:blip>
          <a:stretch>
            <a:fillRect/>
          </a:stretch>
        </p:blipFill>
        <p:spPr>
          <a:xfrm>
            <a:off x="7961865" y="354656"/>
            <a:ext cx="633990" cy="844439"/>
          </a:xfrm>
          <a:prstGeom prst="rect">
            <a:avLst/>
          </a:prstGeom>
        </p:spPr>
      </p:pic>
      <p:grpSp>
        <p:nvGrpSpPr>
          <p:cNvPr id="3" name="Group 44"/>
          <p:cNvGrpSpPr/>
          <p:nvPr/>
        </p:nvGrpSpPr>
        <p:grpSpPr>
          <a:xfrm>
            <a:off x="6968783" y="2514601"/>
            <a:ext cx="1911897" cy="2691882"/>
            <a:chOff x="9282031" y="2686847"/>
            <a:chExt cx="2546541" cy="2519635"/>
          </a:xfrm>
        </p:grpSpPr>
        <p:pic>
          <p:nvPicPr>
            <p:cNvPr id="60" name="Picture 152" descr="screen.png"/>
            <p:cNvPicPr>
              <a:picLocks noChangeAspect="1"/>
            </p:cNvPicPr>
            <p:nvPr/>
          </p:nvPicPr>
          <p:blipFill>
            <a:blip r:embed="rId6" cstate="print"/>
            <a:srcRect/>
            <a:stretch>
              <a:fillRect/>
            </a:stretch>
          </p:blipFill>
          <p:spPr bwMode="auto">
            <a:xfrm>
              <a:off x="9282031" y="4633866"/>
              <a:ext cx="756655" cy="572616"/>
            </a:xfrm>
            <a:prstGeom prst="rect">
              <a:avLst/>
            </a:prstGeom>
            <a:noFill/>
            <a:ln w="9525">
              <a:noFill/>
              <a:miter lim="800000"/>
              <a:headEnd/>
              <a:tailEnd/>
            </a:ln>
          </p:spPr>
        </p:pic>
        <p:sp>
          <p:nvSpPr>
            <p:cNvPr id="80" name="TextBox 79"/>
            <p:cNvSpPr txBox="1"/>
            <p:nvPr/>
          </p:nvSpPr>
          <p:spPr bwMode="auto">
            <a:xfrm>
              <a:off x="9971678" y="4565554"/>
              <a:ext cx="1856894"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rPr>
                <a:t>Publish</a:t>
              </a:r>
              <a:r>
                <a:rPr kumimoji="0" lang="en-US" sz="1600" i="0" u="none" strike="noStrike" kern="0" cap="none" spc="0" normalizeH="0" noProof="0" dirty="0" smtClean="0">
                  <a:ln>
                    <a:noFill/>
                  </a:ln>
                  <a:solidFill>
                    <a:srgbClr val="000000"/>
                  </a:solidFill>
                  <a:effectLst/>
                  <a:uLnTx/>
                  <a:uFillTx/>
                  <a:latin typeface="Myriad Pro"/>
                  <a:ea typeface="ＭＳ Ｐゴシック" pitchFamily="-112" charset="-128"/>
                  <a:cs typeface="Myriad Pro"/>
                </a:rPr>
                <a:t> Your </a:t>
              </a:r>
              <a:r>
                <a:rPr kumimoji="0" lang="en-US" sz="1600" b="1" i="0" u="none" strike="noStrike" kern="0" cap="none" spc="0" normalizeH="0" noProof="0" dirty="0" smtClean="0">
                  <a:ln>
                    <a:noFill/>
                  </a:ln>
                  <a:solidFill>
                    <a:srgbClr val="000000"/>
                  </a:solidFill>
                  <a:effectLst/>
                  <a:uLnTx/>
                  <a:uFillTx/>
                  <a:latin typeface="Myriad Pro"/>
                  <a:ea typeface="ＭＳ Ｐゴシック" pitchFamily="-112" charset="-128"/>
                  <a:cs typeface="Myriad Pro"/>
                </a:rPr>
                <a:t>Knowledge</a:t>
              </a:r>
              <a:endParaRPr kumimoji="0" lang="en-US" sz="1600" b="1"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endParaRPr>
            </a:p>
          </p:txBody>
        </p:sp>
        <p:sp>
          <p:nvSpPr>
            <p:cNvPr id="32" name="Rounded Rectangle 31"/>
            <p:cNvSpPr/>
            <p:nvPr/>
          </p:nvSpPr>
          <p:spPr>
            <a:xfrm>
              <a:off x="9311194" y="2686847"/>
              <a:ext cx="2234163" cy="1569130"/>
            </a:xfrm>
            <a:prstGeom prst="roundRect">
              <a:avLst/>
            </a:prstGeom>
            <a:blipFill rotWithShape="1">
              <a:blip r:embed="rId7" cstate="print"/>
              <a:stretch>
                <a:fillRect/>
              </a:stretch>
            </a:blipFill>
            <a:ln w="57150" cap="flat" cmpd="sng" algn="ctr">
              <a:solidFill>
                <a:schemeClr val="tx1">
                  <a:lumMod val="65000"/>
                  <a:lumOff val="35000"/>
                </a:schemeClr>
              </a:solidFill>
              <a:prstDash val="solid"/>
              <a:round/>
              <a:headEnd type="none" w="med" len="med"/>
              <a:tailEnd type="none" w="med" len="med"/>
            </a:ln>
            <a:effectLst/>
            <a:scene3d>
              <a:camera prst="orthographicFront"/>
              <a:lightRig rig="threePt" dir="t"/>
            </a:scene3d>
            <a:sp3d>
              <a:bevelT w="101600" h="1016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a typeface="ＭＳ Ｐゴシック" pitchFamily="-65" charset="-128"/>
              </a:endParaRPr>
            </a:p>
          </p:txBody>
        </p:sp>
        <p:pic>
          <p:nvPicPr>
            <p:cNvPr id="43" name="Picture 42" descr="Magnifier.psd"/>
            <p:cNvPicPr>
              <a:picLocks noChangeAspect="1"/>
            </p:cNvPicPr>
            <p:nvPr/>
          </p:nvPicPr>
          <p:blipFill>
            <a:blip r:embed="rId8" cstate="print"/>
            <a:srcRect t="14611" r="40277" b="9856"/>
            <a:stretch>
              <a:fillRect/>
            </a:stretch>
          </p:blipFill>
          <p:spPr>
            <a:xfrm>
              <a:off x="10322517" y="3082898"/>
              <a:ext cx="1444655" cy="1315727"/>
            </a:xfrm>
            <a:prstGeom prst="rect">
              <a:avLst/>
            </a:prstGeom>
            <a:effectLst>
              <a:outerShdw blurRad="50800" dist="38100" dir="2700000">
                <a:srgbClr val="000000">
                  <a:alpha val="43000"/>
                </a:srgbClr>
              </a:outerShdw>
            </a:effectLst>
          </p:spPr>
        </p:pic>
        <p:sp>
          <p:nvSpPr>
            <p:cNvPr id="46" name="Oval 45"/>
            <p:cNvSpPr/>
            <p:nvPr/>
          </p:nvSpPr>
          <p:spPr>
            <a:xfrm>
              <a:off x="10443064" y="3167207"/>
              <a:ext cx="1206498" cy="1228102"/>
            </a:xfrm>
            <a:prstGeom prst="ellipse">
              <a:avLst/>
            </a:prstGeom>
            <a:blipFill rotWithShape="1">
              <a:blip r:embed="rId9" cstate="prin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40"/>
          <p:cNvGrpSpPr/>
          <p:nvPr/>
        </p:nvGrpSpPr>
        <p:grpSpPr>
          <a:xfrm>
            <a:off x="2436005" y="2534448"/>
            <a:ext cx="2019147" cy="2862103"/>
            <a:chOff x="3244623" y="2534448"/>
            <a:chExt cx="2689391" cy="2862103"/>
          </a:xfrm>
        </p:grpSpPr>
        <p:sp>
          <p:nvSpPr>
            <p:cNvPr id="39" name="TextBox 38"/>
            <p:cNvSpPr txBox="1"/>
            <p:nvPr/>
          </p:nvSpPr>
          <p:spPr bwMode="auto">
            <a:xfrm>
              <a:off x="3682968" y="4319333"/>
              <a:ext cx="2251046" cy="107721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rPr>
                <a:t>Create</a:t>
              </a:r>
              <a:r>
                <a:rPr kumimoji="0" lang="en-US" sz="1600" i="0" u="none" strike="noStrike" kern="0" cap="none" spc="0" normalizeH="0" noProof="0" dirty="0" smtClean="0">
                  <a:ln>
                    <a:noFill/>
                  </a:ln>
                  <a:solidFill>
                    <a:srgbClr val="000000"/>
                  </a:solidFill>
                  <a:effectLst/>
                  <a:uLnTx/>
                  <a:uFillTx/>
                  <a:latin typeface="Myriad Pro"/>
                  <a:ea typeface="ＭＳ Ｐゴシック" pitchFamily="-112" charset="-128"/>
                  <a:cs typeface="Myriad Pro"/>
                </a:rPr>
                <a:t> </a:t>
              </a:r>
              <a:r>
                <a:rPr kumimoji="0" lang="en-US" sz="1600" b="1" i="0" u="none" strike="noStrike" kern="0" cap="none" spc="0" normalizeH="0" noProof="0" dirty="0" smtClean="0">
                  <a:ln>
                    <a:noFill/>
                  </a:ln>
                  <a:solidFill>
                    <a:srgbClr val="000000"/>
                  </a:solidFill>
                  <a:effectLst/>
                  <a:uLnTx/>
                  <a:uFillTx/>
                  <a:latin typeface="Myriad Pro"/>
                  <a:ea typeface="ＭＳ Ｐゴシック" pitchFamily="-112" charset="-128"/>
                  <a:cs typeface="Myriad Pro"/>
                </a:rPr>
                <a:t>Different UI’s </a:t>
              </a:r>
              <a:r>
                <a:rPr kumimoji="0" lang="en-US" sz="1600" i="0" u="none" strike="noStrike" kern="0" cap="none" spc="0" normalizeH="0" noProof="0" dirty="0" smtClean="0">
                  <a:ln>
                    <a:noFill/>
                  </a:ln>
                  <a:solidFill>
                    <a:srgbClr val="000000"/>
                  </a:solidFill>
                  <a:effectLst/>
                  <a:uLnTx/>
                  <a:uFillTx/>
                  <a:latin typeface="Myriad Pro"/>
                  <a:ea typeface="ＭＳ Ｐゴシック" pitchFamily="-112" charset="-128"/>
                  <a:cs typeface="Myriad Pro"/>
                </a:rPr>
                <a:t>for Knowledge Users</a:t>
              </a:r>
              <a:endParaRPr kumimoji="0" lang="en-US" sz="16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endParaRPr>
            </a:p>
          </p:txBody>
        </p:sp>
        <p:pic>
          <p:nvPicPr>
            <p:cNvPr id="56" name="Picture 81" descr="userInterface_ico.png"/>
            <p:cNvPicPr>
              <a:picLocks noChangeAspect="1"/>
            </p:cNvPicPr>
            <p:nvPr/>
          </p:nvPicPr>
          <p:blipFill>
            <a:blip r:embed="rId10" cstate="print"/>
            <a:srcRect l="23949" t="10657" r="20833" b="31651"/>
            <a:stretch>
              <a:fillRect/>
            </a:stretch>
          </p:blipFill>
          <p:spPr bwMode="auto">
            <a:xfrm>
              <a:off x="3244623" y="4707332"/>
              <a:ext cx="548561" cy="417016"/>
            </a:xfrm>
            <a:prstGeom prst="rect">
              <a:avLst/>
            </a:prstGeom>
            <a:noFill/>
            <a:ln w="9525">
              <a:noFill/>
              <a:miter lim="800000"/>
              <a:headEnd/>
              <a:tailEnd/>
            </a:ln>
          </p:spPr>
        </p:pic>
        <p:sp>
          <p:nvSpPr>
            <p:cNvPr id="36" name="Rounded Rectangle 35"/>
            <p:cNvSpPr/>
            <p:nvPr/>
          </p:nvSpPr>
          <p:spPr>
            <a:xfrm>
              <a:off x="3450801" y="2589466"/>
              <a:ext cx="2296800" cy="1679067"/>
            </a:xfrm>
            <a:prstGeom prst="roundRect">
              <a:avLst/>
            </a:prstGeom>
            <a:blipFill rotWithShape="1">
              <a:blip r:embed="rId11" cstate="print"/>
              <a:stretch>
                <a:fillRect/>
              </a:stretch>
            </a:blipFill>
            <a:ln w="57150" cap="flat" cmpd="sng" algn="ctr">
              <a:solidFill>
                <a:schemeClr val="tx1">
                  <a:lumMod val="65000"/>
                  <a:lumOff val="35000"/>
                </a:schemeClr>
              </a:solidFill>
              <a:prstDash val="solid"/>
              <a:round/>
              <a:headEnd type="none" w="med" len="med"/>
              <a:tailEnd type="none" w="med" len="med"/>
            </a:ln>
            <a:effectLst/>
            <a:scene3d>
              <a:camera prst="orthographicFront"/>
              <a:lightRig rig="threePt" dir="t"/>
            </a:scene3d>
            <a:sp3d>
              <a:bevelT w="101600" h="1016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a typeface="ＭＳ Ｐゴシック" pitchFamily="-65" charset="-128"/>
              </a:endParaRPr>
            </a:p>
          </p:txBody>
        </p:sp>
        <p:sp>
          <p:nvSpPr>
            <p:cNvPr id="49" name="Oval 48"/>
            <p:cNvSpPr/>
            <p:nvPr/>
          </p:nvSpPr>
          <p:spPr>
            <a:xfrm>
              <a:off x="4059962" y="2591836"/>
              <a:ext cx="1054038" cy="1072912"/>
            </a:xfrm>
            <a:prstGeom prst="ellipse">
              <a:avLst/>
            </a:prstGeom>
            <a:blipFill rotWithShape="1">
              <a:blip r:embed="rId12" cstate="print"/>
              <a:stretch>
                <a:fillRect/>
              </a:stretch>
            </a:blipFill>
            <a:ln>
              <a:noFill/>
            </a:ln>
            <a:effectLst>
              <a:outerShdw blurRad="76200" dist="76200" dir="2700000"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49" descr="Magnifier.psd"/>
            <p:cNvPicPr>
              <a:picLocks noChangeAspect="1"/>
            </p:cNvPicPr>
            <p:nvPr/>
          </p:nvPicPr>
          <p:blipFill>
            <a:blip r:embed="rId13" cstate="print"/>
            <a:srcRect t="14611" r="40277" b="9856"/>
            <a:stretch>
              <a:fillRect/>
            </a:stretch>
          </p:blipFill>
          <p:spPr>
            <a:xfrm>
              <a:off x="3965761" y="2534448"/>
              <a:ext cx="1262100" cy="1281130"/>
            </a:xfrm>
            <a:prstGeom prst="rect">
              <a:avLst/>
            </a:prstGeom>
            <a:effectLst/>
          </p:spPr>
        </p:pic>
      </p:grpSp>
      <p:grpSp>
        <p:nvGrpSpPr>
          <p:cNvPr id="5" name="Group 36"/>
          <p:cNvGrpSpPr/>
          <p:nvPr/>
        </p:nvGrpSpPr>
        <p:grpSpPr>
          <a:xfrm>
            <a:off x="349653" y="2589466"/>
            <a:ext cx="1772702" cy="2807085"/>
            <a:chOff x="465719" y="2589466"/>
            <a:chExt cx="2361140" cy="2807085"/>
          </a:xfrm>
        </p:grpSpPr>
        <p:sp>
          <p:nvSpPr>
            <p:cNvPr id="44" name="Rounded Rectangle 43"/>
            <p:cNvSpPr/>
            <p:nvPr/>
          </p:nvSpPr>
          <p:spPr>
            <a:xfrm>
              <a:off x="608966" y="2589466"/>
              <a:ext cx="2089736" cy="1679067"/>
            </a:xfrm>
            <a:prstGeom prst="roundRect">
              <a:avLst/>
            </a:prstGeom>
            <a:blipFill rotWithShape="1">
              <a:blip r:embed="rId14" cstate="print"/>
              <a:stretch>
                <a:fillRect/>
              </a:stretch>
            </a:blipFill>
            <a:ln w="57150" cap="flat" cmpd="sng" algn="ctr">
              <a:solidFill>
                <a:schemeClr val="tx1">
                  <a:lumMod val="65000"/>
                  <a:lumOff val="35000"/>
                </a:schemeClr>
              </a:solidFill>
              <a:prstDash val="solid"/>
              <a:round/>
              <a:headEnd type="none" w="med" len="med"/>
              <a:tailEnd type="none" w="med" len="med"/>
            </a:ln>
            <a:effectLst/>
            <a:scene3d>
              <a:camera prst="orthographicFront"/>
              <a:lightRig rig="threePt" dir="t"/>
            </a:scene3d>
            <a:sp3d>
              <a:bevelT w="101600" h="1016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a typeface="ＭＳ Ｐゴシック" pitchFamily="-65" charset="-128"/>
              </a:endParaRPr>
            </a:p>
          </p:txBody>
        </p:sp>
        <p:sp>
          <p:nvSpPr>
            <p:cNvPr id="38" name="TextBox 37"/>
            <p:cNvSpPr txBox="1"/>
            <p:nvPr/>
          </p:nvSpPr>
          <p:spPr bwMode="auto">
            <a:xfrm>
              <a:off x="969965" y="4319333"/>
              <a:ext cx="1856894" cy="107721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rPr>
                <a:t>Add Unlimited </a:t>
              </a:r>
              <a:r>
                <a:rPr kumimoji="0" lang="en-US" sz="1600" b="1"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rPr>
                <a:t>Custom</a:t>
              </a:r>
              <a:r>
                <a:rPr kumimoji="0" lang="en-US" sz="1600" b="1" i="0" u="none" strike="noStrike" kern="0" cap="none" spc="0" normalizeH="0" noProof="0" dirty="0" smtClean="0">
                  <a:ln>
                    <a:noFill/>
                  </a:ln>
                  <a:solidFill>
                    <a:srgbClr val="000000"/>
                  </a:solidFill>
                  <a:effectLst/>
                  <a:uLnTx/>
                  <a:uFillTx/>
                  <a:latin typeface="Myriad Pro"/>
                  <a:ea typeface="ＭＳ Ｐゴシック" pitchFamily="-112" charset="-128"/>
                  <a:cs typeface="Myriad Pro"/>
                </a:rPr>
                <a:t> Fields</a:t>
              </a:r>
              <a:endParaRPr kumimoji="0" lang="en-US" sz="1600" b="1"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endParaRPr>
            </a:p>
          </p:txBody>
        </p:sp>
        <p:pic>
          <p:nvPicPr>
            <p:cNvPr id="51" name="Picture 63" descr="Infitite DB.png"/>
            <p:cNvPicPr>
              <a:picLocks noChangeAspect="1"/>
            </p:cNvPicPr>
            <p:nvPr/>
          </p:nvPicPr>
          <p:blipFill>
            <a:blip r:embed="rId15" cstate="print"/>
            <a:srcRect/>
            <a:stretch>
              <a:fillRect/>
            </a:stretch>
          </p:blipFill>
          <p:spPr bwMode="auto">
            <a:xfrm>
              <a:off x="465719" y="4668901"/>
              <a:ext cx="468721" cy="408488"/>
            </a:xfrm>
            <a:prstGeom prst="rect">
              <a:avLst/>
            </a:prstGeom>
            <a:noFill/>
            <a:ln w="9525">
              <a:noFill/>
              <a:miter lim="800000"/>
              <a:headEnd/>
              <a:tailEnd/>
            </a:ln>
          </p:spPr>
        </p:pic>
        <p:sp>
          <p:nvSpPr>
            <p:cNvPr id="52" name="Oval 51"/>
            <p:cNvSpPr/>
            <p:nvPr/>
          </p:nvSpPr>
          <p:spPr>
            <a:xfrm>
              <a:off x="594915" y="2736349"/>
              <a:ext cx="1223299" cy="1228102"/>
            </a:xfrm>
            <a:prstGeom prst="ellipse">
              <a:avLst/>
            </a:prstGeom>
            <a:blipFill rotWithShape="1">
              <a:blip r:embed="rId16" cstate="print"/>
              <a:stretch>
                <a:fillRect/>
              </a:stretch>
            </a:blipFill>
            <a:ln>
              <a:noFill/>
            </a:ln>
            <a:effectLst>
              <a:outerShdw blurRad="78105" dist="61087" dir="354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descr="Magnifier.psd"/>
            <p:cNvPicPr>
              <a:picLocks noChangeAspect="1"/>
            </p:cNvPicPr>
            <p:nvPr/>
          </p:nvPicPr>
          <p:blipFill>
            <a:blip r:embed="rId8" cstate="print"/>
            <a:srcRect t="14611" r="40277" b="9856"/>
            <a:stretch>
              <a:fillRect/>
            </a:stretch>
          </p:blipFill>
          <p:spPr>
            <a:xfrm>
              <a:off x="468987" y="2638066"/>
              <a:ext cx="1444655" cy="1466438"/>
            </a:xfrm>
            <a:prstGeom prst="rect">
              <a:avLst/>
            </a:prstGeom>
          </p:spPr>
        </p:pic>
      </p:grpSp>
      <p:sp>
        <p:nvSpPr>
          <p:cNvPr id="29" name="Rectangle 28"/>
          <p:cNvSpPr/>
          <p:nvPr/>
        </p:nvSpPr>
        <p:spPr>
          <a:xfrm>
            <a:off x="562988" y="5620625"/>
            <a:ext cx="8202059" cy="830997"/>
          </a:xfrm>
          <a:prstGeom prst="rect">
            <a:avLst/>
          </a:prstGeom>
        </p:spPr>
        <p:txBody>
          <a:bodyPr wrap="square">
            <a:spAutoFit/>
          </a:bodyPr>
          <a:lstStyle/>
          <a:p>
            <a:r>
              <a:rPr lang="en-US" sz="2400" dirty="0" smtClean="0">
                <a:solidFill>
                  <a:srgbClr val="404040"/>
                </a:solidFill>
                <a:latin typeface="Adobe Caslon Pro"/>
                <a:cs typeface="Adobe Caslon Pro"/>
              </a:rPr>
              <a:t>The addition of Salesforce Knowledge provides a </a:t>
            </a:r>
            <a:r>
              <a:rPr lang="en-US" sz="2400" b="1" dirty="0" smtClean="0">
                <a:latin typeface="Adobe Caslon Pro"/>
                <a:cs typeface="Adobe Caslon Pro"/>
              </a:rPr>
              <a:t>valuable extension of Force.com</a:t>
            </a:r>
            <a:r>
              <a:rPr lang="en-US" sz="2400" dirty="0" smtClean="0">
                <a:solidFill>
                  <a:srgbClr val="404040"/>
                </a:solidFill>
                <a:latin typeface="Adobe Caslon Pro"/>
                <a:cs typeface="Adobe Caslon Pro"/>
              </a:rPr>
              <a:t>. </a:t>
            </a:r>
            <a:endParaRPr lang="en-US" sz="2400" dirty="0">
              <a:solidFill>
                <a:srgbClr val="404040"/>
              </a:solidFill>
              <a:latin typeface="Adobe Caslon Pro"/>
              <a:cs typeface="Adobe Caslon Pro"/>
            </a:endParaRPr>
          </a:p>
        </p:txBody>
      </p:sp>
      <p:sp>
        <p:nvSpPr>
          <p:cNvPr id="33" name="TextBox 32"/>
          <p:cNvSpPr txBox="1"/>
          <p:nvPr/>
        </p:nvSpPr>
        <p:spPr bwMode="auto">
          <a:xfrm>
            <a:off x="308097" y="5429561"/>
            <a:ext cx="470000" cy="1123384"/>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700" i="0" u="none" strike="noStrike" kern="0" cap="none" spc="0" normalizeH="0" baseline="0" noProof="0" dirty="0" smtClean="0">
                <a:ln>
                  <a:noFill/>
                </a:ln>
                <a:solidFill>
                  <a:srgbClr val="000000"/>
                </a:solidFill>
                <a:effectLst/>
                <a:uLnTx/>
                <a:uFillTx/>
                <a:latin typeface="Adobe Caslon Pro"/>
                <a:ea typeface="ＭＳ Ｐゴシック" pitchFamily="-112" charset="-128"/>
                <a:cs typeface="Adobe Caslon Pro"/>
              </a:rPr>
              <a:t>“</a:t>
            </a:r>
          </a:p>
        </p:txBody>
      </p:sp>
      <p:sp>
        <p:nvSpPr>
          <p:cNvPr id="34" name="TextBox 33"/>
          <p:cNvSpPr txBox="1"/>
          <p:nvPr/>
        </p:nvSpPr>
        <p:spPr bwMode="auto">
          <a:xfrm>
            <a:off x="8236758" y="5423247"/>
            <a:ext cx="470000" cy="1123384"/>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6700" i="0" u="none" strike="noStrike" kern="0" cap="none" spc="0" normalizeH="0" baseline="0" noProof="0" dirty="0" smtClean="0">
                <a:ln>
                  <a:noFill/>
                </a:ln>
                <a:solidFill>
                  <a:srgbClr val="000000"/>
                </a:solidFill>
                <a:effectLst/>
                <a:uLnTx/>
                <a:uFillTx/>
                <a:latin typeface="Adobe Caslon Pro"/>
                <a:ea typeface="ＭＳ Ｐゴシック" pitchFamily="-112" charset="-128"/>
                <a:cs typeface="Adobe Caslon Pro"/>
              </a:rPr>
              <a:t>”</a:t>
            </a:r>
          </a:p>
        </p:txBody>
      </p:sp>
      <p:pic>
        <p:nvPicPr>
          <p:cNvPr id="35" name="Picture 5" descr="Q_1C.png"/>
          <p:cNvPicPr>
            <a:picLocks noChangeAspect="1"/>
          </p:cNvPicPr>
          <p:nvPr/>
        </p:nvPicPr>
        <p:blipFill>
          <a:blip r:embed="rId17" cstate="print"/>
          <a:srcRect/>
          <a:stretch>
            <a:fillRect/>
          </a:stretch>
        </p:blipFill>
        <p:spPr bwMode="auto">
          <a:xfrm>
            <a:off x="6959853" y="6255304"/>
            <a:ext cx="1492753" cy="429962"/>
          </a:xfrm>
          <a:prstGeom prst="rect">
            <a:avLst/>
          </a:prstGeom>
          <a:noFill/>
          <a:ln w="9525">
            <a:noFill/>
            <a:miter lim="800000"/>
            <a:headEnd/>
            <a:tailEnd/>
          </a:ln>
        </p:spPr>
      </p:pic>
      <p:pic>
        <p:nvPicPr>
          <p:cNvPr id="31" name="Picture 30" descr="cloud_plat_rgb.png"/>
          <p:cNvPicPr>
            <a:picLocks noChangeAspect="1"/>
          </p:cNvPicPr>
          <p:nvPr/>
        </p:nvPicPr>
        <p:blipFill>
          <a:blip r:embed="rId18" cstate="print"/>
          <a:stretch>
            <a:fillRect/>
          </a:stretch>
        </p:blipFill>
        <p:spPr>
          <a:xfrm>
            <a:off x="2960572" y="1183303"/>
            <a:ext cx="2895124" cy="1053743"/>
          </a:xfrm>
          <a:prstGeom prst="rect">
            <a:avLst/>
          </a:prstGeom>
        </p:spPr>
      </p:pic>
      <p:grpSp>
        <p:nvGrpSpPr>
          <p:cNvPr id="6" name="Group 41"/>
          <p:cNvGrpSpPr/>
          <p:nvPr/>
        </p:nvGrpSpPr>
        <p:grpSpPr>
          <a:xfrm>
            <a:off x="4724401" y="2438400"/>
            <a:ext cx="1886446" cy="2835041"/>
            <a:chOff x="6292639" y="2438400"/>
            <a:chExt cx="2512641" cy="2835041"/>
          </a:xfrm>
        </p:grpSpPr>
        <p:pic>
          <p:nvPicPr>
            <p:cNvPr id="64" name="Picture 93" descr="Workflow.png"/>
            <p:cNvPicPr>
              <a:picLocks noChangeAspect="1"/>
            </p:cNvPicPr>
            <p:nvPr/>
          </p:nvPicPr>
          <p:blipFill>
            <a:blip r:embed="rId19" cstate="print"/>
            <a:srcRect/>
            <a:stretch>
              <a:fillRect/>
            </a:stretch>
          </p:blipFill>
          <p:spPr bwMode="auto">
            <a:xfrm>
              <a:off x="6335520" y="4661086"/>
              <a:ext cx="548515" cy="428229"/>
            </a:xfrm>
            <a:prstGeom prst="rect">
              <a:avLst/>
            </a:prstGeom>
            <a:noFill/>
            <a:ln w="9525">
              <a:noFill/>
              <a:miter lim="800000"/>
              <a:headEnd/>
              <a:tailEnd/>
            </a:ln>
          </p:spPr>
        </p:pic>
        <p:sp>
          <p:nvSpPr>
            <p:cNvPr id="76" name="TextBox 75"/>
            <p:cNvSpPr txBox="1"/>
            <p:nvPr/>
          </p:nvSpPr>
          <p:spPr bwMode="auto">
            <a:xfrm>
              <a:off x="6771444" y="4442444"/>
              <a:ext cx="2033836" cy="83099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0" hangingPunct="0"/>
              <a:r>
                <a:rPr kumimoji="0" lang="en-US" sz="16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rPr>
                <a:t>Create</a:t>
              </a:r>
              <a:r>
                <a:rPr lang="en-US" sz="1600" kern="0" dirty="0" smtClean="0">
                  <a:solidFill>
                    <a:srgbClr val="000000"/>
                  </a:solidFill>
                  <a:latin typeface="Myriad Pro"/>
                  <a:ea typeface="ＭＳ Ｐゴシック" pitchFamily="-112" charset="-128"/>
                  <a:cs typeface="Myriad Pro"/>
                </a:rPr>
                <a:t> </a:t>
              </a:r>
              <a:r>
                <a:rPr lang="en-US" sz="1600" b="1" kern="0" dirty="0" smtClean="0">
                  <a:solidFill>
                    <a:srgbClr val="000000"/>
                  </a:solidFill>
                  <a:latin typeface="Myriad Pro"/>
                  <a:ea typeface="ＭＳ Ｐゴシック" pitchFamily="-112" charset="-128"/>
                  <a:cs typeface="Myriad Pro"/>
                </a:rPr>
                <a:t>Approvals </a:t>
              </a:r>
              <a:r>
                <a:rPr lang="en-US" sz="1600" kern="0" dirty="0" smtClean="0">
                  <a:solidFill>
                    <a:srgbClr val="000000"/>
                  </a:solidFill>
                  <a:latin typeface="Myriad Pro"/>
                  <a:ea typeface="ＭＳ Ｐゴシック" pitchFamily="-112" charset="-128"/>
                  <a:cs typeface="Myriad Pro"/>
                </a:rPr>
                <a:t>for Knowledge</a:t>
              </a:r>
              <a:endParaRPr kumimoji="0" lang="en-US" sz="16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endParaRPr>
            </a:p>
          </p:txBody>
        </p:sp>
        <p:sp>
          <p:nvSpPr>
            <p:cNvPr id="30" name="Rounded Rectangle 29"/>
            <p:cNvSpPr/>
            <p:nvPr/>
          </p:nvSpPr>
          <p:spPr>
            <a:xfrm>
              <a:off x="6292639" y="2589466"/>
              <a:ext cx="2296800" cy="1679067"/>
            </a:xfrm>
            <a:prstGeom prst="roundRect">
              <a:avLst/>
            </a:prstGeom>
            <a:blipFill rotWithShape="1">
              <a:blip r:embed="rId20" cstate="print"/>
              <a:stretch>
                <a:fillRect/>
              </a:stretch>
            </a:blipFill>
            <a:ln w="57150" cap="flat" cmpd="sng" algn="ctr">
              <a:solidFill>
                <a:schemeClr val="tx1">
                  <a:lumMod val="65000"/>
                  <a:lumOff val="35000"/>
                </a:schemeClr>
              </a:solidFill>
              <a:prstDash val="solid"/>
              <a:round/>
              <a:headEnd type="none" w="med" len="med"/>
              <a:tailEnd type="none" w="med" len="med"/>
            </a:ln>
            <a:effectLst/>
            <a:scene3d>
              <a:camera prst="orthographicFront"/>
              <a:lightRig rig="threePt" dir="t"/>
            </a:scene3d>
            <a:sp3d>
              <a:bevelT w="101600" h="1016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a typeface="ＭＳ Ｐゴシック" pitchFamily="-65" charset="-128"/>
              </a:endParaRPr>
            </a:p>
          </p:txBody>
        </p:sp>
        <p:sp>
          <p:nvSpPr>
            <p:cNvPr id="40" name="Oval 39"/>
            <p:cNvSpPr/>
            <p:nvPr/>
          </p:nvSpPr>
          <p:spPr>
            <a:xfrm>
              <a:off x="7368895" y="2471787"/>
              <a:ext cx="1285555" cy="1285555"/>
            </a:xfrm>
            <a:prstGeom prst="ellipse">
              <a:avLst/>
            </a:prstGeom>
            <a:blipFill rotWithShape="1">
              <a:blip r:embed="rId21" cstate="print"/>
              <a:stretch>
                <a:fillRect/>
              </a:stretch>
            </a:blipFill>
            <a:ln>
              <a:noFill/>
            </a:ln>
            <a:effectLst>
              <a:outerShdw blurRad="63500" dist="635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47" descr="Magnifier.psd"/>
            <p:cNvPicPr>
              <a:picLocks noChangeAspect="1"/>
            </p:cNvPicPr>
            <p:nvPr/>
          </p:nvPicPr>
          <p:blipFill>
            <a:blip r:embed="rId8" cstate="print"/>
            <a:srcRect t="14611" r="40277" b="9856"/>
            <a:stretch>
              <a:fillRect/>
            </a:stretch>
          </p:blipFill>
          <p:spPr>
            <a:xfrm>
              <a:off x="7307580" y="2438400"/>
              <a:ext cx="1444655" cy="1466438"/>
            </a:xfrm>
            <a:prstGeom prst="rect">
              <a:avLst/>
            </a:prstGeom>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p:cNvSpPr/>
          <p:nvPr/>
        </p:nvSpPr>
        <p:spPr>
          <a:xfrm>
            <a:off x="1239541" y="1092200"/>
            <a:ext cx="6474219" cy="110490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rgbClr val="404040"/>
              </a:solidFill>
              <a:ea typeface="ＭＳ Ｐゴシック" pitchFamily="-65" charset="-128"/>
            </a:endParaRPr>
          </a:p>
        </p:txBody>
      </p:sp>
      <p:sp>
        <p:nvSpPr>
          <p:cNvPr id="17" name="Rectangle 16"/>
          <p:cNvSpPr/>
          <p:nvPr/>
        </p:nvSpPr>
        <p:spPr>
          <a:xfrm>
            <a:off x="6208718" y="4843983"/>
            <a:ext cx="1430223" cy="644468"/>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rgbClr val="404040"/>
              </a:solidFill>
              <a:ea typeface="ＭＳ Ｐゴシック" pitchFamily="-65" charset="-128"/>
            </a:endParaRPr>
          </a:p>
        </p:txBody>
      </p:sp>
      <p:sp>
        <p:nvSpPr>
          <p:cNvPr id="16" name="Rectangle 15"/>
          <p:cNvSpPr/>
          <p:nvPr/>
        </p:nvSpPr>
        <p:spPr>
          <a:xfrm>
            <a:off x="3640084" y="4356630"/>
            <a:ext cx="2679504" cy="112710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rgbClr val="404040"/>
              </a:solidFill>
              <a:ea typeface="ＭＳ Ｐゴシック" pitchFamily="-65" charset="-128"/>
            </a:endParaRPr>
          </a:p>
        </p:txBody>
      </p:sp>
      <p:sp>
        <p:nvSpPr>
          <p:cNvPr id="40" name="Rectangle 39"/>
          <p:cNvSpPr/>
          <p:nvPr/>
        </p:nvSpPr>
        <p:spPr>
          <a:xfrm>
            <a:off x="1751746" y="3012720"/>
            <a:ext cx="2040007" cy="2451528"/>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rgbClr val="404040"/>
              </a:solidFill>
              <a:ea typeface="ＭＳ Ｐゴシック" pitchFamily="-65" charset="-128"/>
            </a:endParaRPr>
          </a:p>
        </p:txBody>
      </p:sp>
      <p:sp>
        <p:nvSpPr>
          <p:cNvPr id="19" name="Title 18"/>
          <p:cNvSpPr>
            <a:spLocks noGrp="1"/>
          </p:cNvSpPr>
          <p:nvPr>
            <p:ph type="title"/>
          </p:nvPr>
        </p:nvSpPr>
        <p:spPr/>
        <p:txBody>
          <a:bodyPr/>
          <a:lstStyle/>
          <a:p>
            <a:r>
              <a:rPr lang="en-US" sz="3200" dirty="0" smtClean="0"/>
              <a:t>The Long Tail of Knowledge Escapes Most Companies</a:t>
            </a:r>
            <a:endParaRPr lang="en-US" sz="3200" dirty="0"/>
          </a:p>
        </p:txBody>
      </p:sp>
      <p:sp>
        <p:nvSpPr>
          <p:cNvPr id="39" name="Freeform 38"/>
          <p:cNvSpPr/>
          <p:nvPr/>
        </p:nvSpPr>
        <p:spPr>
          <a:xfrm>
            <a:off x="1210936" y="1600200"/>
            <a:ext cx="6397940" cy="3441700"/>
          </a:xfrm>
          <a:custGeom>
            <a:avLst/>
            <a:gdLst>
              <a:gd name="connsiteX0" fmla="*/ 0 w 3924300"/>
              <a:gd name="connsiteY0" fmla="*/ 0 h 2844800"/>
              <a:gd name="connsiteX1" fmla="*/ 825500 w 3924300"/>
              <a:gd name="connsiteY1" fmla="*/ 2146300 h 2844800"/>
              <a:gd name="connsiteX2" fmla="*/ 3924300 w 3924300"/>
              <a:gd name="connsiteY2" fmla="*/ 2844800 h 2844800"/>
            </a:gdLst>
            <a:ahLst/>
            <a:cxnLst>
              <a:cxn ang="0">
                <a:pos x="connsiteX0" y="connsiteY0"/>
              </a:cxn>
              <a:cxn ang="0">
                <a:pos x="connsiteX1" y="connsiteY1"/>
              </a:cxn>
              <a:cxn ang="0">
                <a:pos x="connsiteX2" y="connsiteY2"/>
              </a:cxn>
            </a:cxnLst>
            <a:rect l="l" t="t" r="r" b="b"/>
            <a:pathLst>
              <a:path w="3924300" h="2844800">
                <a:moveTo>
                  <a:pt x="0" y="0"/>
                </a:moveTo>
                <a:cubicBezTo>
                  <a:pt x="85725" y="836083"/>
                  <a:pt x="171450" y="1672167"/>
                  <a:pt x="825500" y="2146300"/>
                </a:cubicBezTo>
                <a:cubicBezTo>
                  <a:pt x="1479550" y="2620433"/>
                  <a:pt x="3924300" y="2844800"/>
                  <a:pt x="3924300" y="2844800"/>
                </a:cubicBezTo>
              </a:path>
            </a:pathLst>
          </a:custGeom>
          <a:solidFill>
            <a:schemeClr val="bg1"/>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7" name="Straight Arrow Connector 26"/>
          <p:cNvCxnSpPr/>
          <p:nvPr/>
        </p:nvCxnSpPr>
        <p:spPr>
          <a:xfrm rot="5400000" flipH="1" flipV="1">
            <a:off x="-1225093" y="3416895"/>
            <a:ext cx="4090194" cy="1192"/>
          </a:xfrm>
          <a:prstGeom prst="straightConnector1">
            <a:avLst/>
          </a:prstGeom>
          <a:ln w="38100" cmpd="sng">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09277" y="5475289"/>
            <a:ext cx="7285880" cy="22635"/>
          </a:xfrm>
          <a:prstGeom prst="straightConnector1">
            <a:avLst/>
          </a:prstGeom>
          <a:ln w="38100" cmpd="sng">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bwMode="auto">
          <a:xfrm rot="16200000">
            <a:off x="-636317" y="3457831"/>
            <a:ext cx="2363147" cy="338554"/>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rPr>
              <a:t>Frequency of</a:t>
            </a:r>
            <a:r>
              <a:rPr kumimoji="0" lang="en-US" sz="1600" i="0" u="none" strike="noStrike" kern="0" cap="none" spc="0" normalizeH="0" noProof="0" dirty="0" smtClean="0">
                <a:ln>
                  <a:noFill/>
                </a:ln>
                <a:solidFill>
                  <a:srgbClr val="000000"/>
                </a:solidFill>
                <a:effectLst/>
                <a:uLnTx/>
                <a:uFillTx/>
                <a:latin typeface="Myriad Pro"/>
                <a:ea typeface="ＭＳ Ｐゴシック" pitchFamily="-112" charset="-128"/>
                <a:cs typeface="Myriad Pro"/>
              </a:rPr>
              <a:t> Questions</a:t>
            </a:r>
            <a:endParaRPr kumimoji="0" lang="en-US" sz="16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endParaRPr>
          </a:p>
        </p:txBody>
      </p:sp>
      <p:sp>
        <p:nvSpPr>
          <p:cNvPr id="47" name="TextBox 46"/>
          <p:cNvSpPr txBox="1"/>
          <p:nvPr/>
        </p:nvSpPr>
        <p:spPr bwMode="auto">
          <a:xfrm>
            <a:off x="4089712" y="5568720"/>
            <a:ext cx="2172390" cy="369332"/>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rPr>
              <a:t>Types of Questions</a:t>
            </a:r>
          </a:p>
        </p:txBody>
      </p:sp>
      <p:cxnSp>
        <p:nvCxnSpPr>
          <p:cNvPr id="49" name="Straight Arrow Connector 48"/>
          <p:cNvCxnSpPr/>
          <p:nvPr/>
        </p:nvCxnSpPr>
        <p:spPr>
          <a:xfrm rot="5400000">
            <a:off x="1101323" y="2365425"/>
            <a:ext cx="795576" cy="470986"/>
          </a:xfrm>
          <a:prstGeom prst="straightConnector1">
            <a:avLst/>
          </a:prstGeom>
          <a:ln w="12700" cap="flat" cmpd="sng" algn="ctr">
            <a:solidFill>
              <a:schemeClr val="tx1">
                <a:lumMod val="65000"/>
                <a:lumOff val="35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bwMode="auto">
          <a:xfrm>
            <a:off x="1066800" y="1524000"/>
            <a:ext cx="2212819" cy="67710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rPr>
              <a:t>Your Experts’</a:t>
            </a:r>
          </a:p>
          <a:p>
            <a:pPr marL="0" marR="0" indent="0" algn="ctr" defTabSz="914400" rtl="0" eaLnBrk="0" fontAlgn="base" latinLnBrk="0" hangingPunct="0">
              <a:lnSpc>
                <a:spcPct val="100000"/>
              </a:lnSpc>
              <a:spcBef>
                <a:spcPct val="0"/>
              </a:spcBef>
              <a:spcAft>
                <a:spcPct val="0"/>
              </a:spcAft>
              <a:buClrTx/>
              <a:buSzTx/>
              <a:buFontTx/>
              <a:buNone/>
              <a:tabLst/>
            </a:pPr>
            <a:r>
              <a:rPr lang="en-US" sz="1900" kern="0" dirty="0" smtClean="0">
                <a:solidFill>
                  <a:srgbClr val="000000"/>
                </a:solidFill>
                <a:latin typeface="Myriad Pro"/>
                <a:ea typeface="ＭＳ Ｐゴシック" pitchFamily="-112" charset="-128"/>
                <a:cs typeface="Myriad Pro"/>
              </a:rPr>
              <a:t>Knowledge</a:t>
            </a:r>
            <a:endParaRPr kumimoji="0" lang="en-US" sz="19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endParaRPr>
          </a:p>
        </p:txBody>
      </p:sp>
      <p:sp>
        <p:nvSpPr>
          <p:cNvPr id="54" name="TextBox 53"/>
          <p:cNvSpPr txBox="1"/>
          <p:nvPr/>
        </p:nvSpPr>
        <p:spPr bwMode="auto">
          <a:xfrm>
            <a:off x="1752600" y="3090446"/>
            <a:ext cx="3081779" cy="67710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rPr>
              <a:t>Community</a:t>
            </a:r>
          </a:p>
          <a:p>
            <a:pPr marL="0" marR="0" indent="0" algn="ctr" defTabSz="914400" rtl="0" eaLnBrk="0" fontAlgn="base" latinLnBrk="0" hangingPunct="0">
              <a:lnSpc>
                <a:spcPct val="100000"/>
              </a:lnSpc>
              <a:spcBef>
                <a:spcPct val="0"/>
              </a:spcBef>
              <a:spcAft>
                <a:spcPct val="0"/>
              </a:spcAft>
              <a:buClrTx/>
              <a:buSzTx/>
              <a:buFontTx/>
              <a:buNone/>
              <a:tabLst/>
            </a:pPr>
            <a:r>
              <a:rPr lang="en-US" sz="1900" kern="0" dirty="0" smtClean="0">
                <a:solidFill>
                  <a:srgbClr val="000000"/>
                </a:solidFill>
                <a:latin typeface="Myriad Pro"/>
                <a:ea typeface="ＭＳ Ｐゴシック" pitchFamily="-112" charset="-128"/>
                <a:cs typeface="Myriad Pro"/>
              </a:rPr>
              <a:t>Knowledge</a:t>
            </a:r>
            <a:endParaRPr kumimoji="0" lang="en-US" sz="1900" i="0" u="none" strike="noStrike" kern="0" cap="none" spc="0" normalizeH="0" baseline="0" noProof="0" dirty="0" smtClean="0">
              <a:ln>
                <a:noFill/>
              </a:ln>
              <a:solidFill>
                <a:srgbClr val="000000"/>
              </a:solidFill>
              <a:effectLst/>
              <a:uLnTx/>
              <a:uFillTx/>
              <a:latin typeface="Myriad Pro"/>
              <a:ea typeface="ＭＳ Ｐゴシック" pitchFamily="-112" charset="-128"/>
              <a:cs typeface="Myriad Pro"/>
            </a:endParaRPr>
          </a:p>
        </p:txBody>
      </p:sp>
      <p:sp>
        <p:nvSpPr>
          <p:cNvPr id="55" name="TextBox 54"/>
          <p:cNvSpPr txBox="1"/>
          <p:nvPr/>
        </p:nvSpPr>
        <p:spPr bwMode="auto">
          <a:xfrm>
            <a:off x="963028" y="4813300"/>
            <a:ext cx="904415" cy="523220"/>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sz="2800" b="1" kern="0" dirty="0" smtClean="0">
                <a:solidFill>
                  <a:schemeClr val="tx1">
                    <a:lumMod val="75000"/>
                    <a:lumOff val="25000"/>
                  </a:schemeClr>
                </a:solidFill>
                <a:latin typeface="Myriad Pro"/>
                <a:ea typeface="ＭＳ Ｐゴシック" pitchFamily="-112" charset="-128"/>
                <a:cs typeface="Myriad Pro"/>
              </a:rPr>
              <a:t>2</a:t>
            </a:r>
            <a:r>
              <a:rPr kumimoji="0" lang="en-US" sz="2800" b="1" i="0" u="none" strike="noStrike" kern="0" cap="none" spc="0" normalizeH="0" baseline="0" noProof="0" dirty="0" smtClean="0">
                <a:ln>
                  <a:noFill/>
                </a:ln>
                <a:solidFill>
                  <a:schemeClr val="tx1">
                    <a:lumMod val="75000"/>
                    <a:lumOff val="25000"/>
                  </a:schemeClr>
                </a:solidFill>
                <a:effectLst/>
                <a:uLnTx/>
                <a:uFillTx/>
                <a:latin typeface="Myriad Pro"/>
                <a:ea typeface="ＭＳ Ｐゴシック" pitchFamily="-112" charset="-128"/>
                <a:cs typeface="Myriad Pro"/>
              </a:rPr>
              <a:t>0%</a:t>
            </a:r>
          </a:p>
        </p:txBody>
      </p:sp>
      <p:sp>
        <p:nvSpPr>
          <p:cNvPr id="56" name="TextBox 55"/>
          <p:cNvSpPr txBox="1"/>
          <p:nvPr/>
        </p:nvSpPr>
        <p:spPr bwMode="auto">
          <a:xfrm>
            <a:off x="4366999" y="4889500"/>
            <a:ext cx="904415" cy="523220"/>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kern="0" cap="none" spc="0" normalizeH="0" baseline="0" noProof="0" dirty="0" smtClean="0">
                <a:ln>
                  <a:noFill/>
                </a:ln>
                <a:solidFill>
                  <a:schemeClr val="bg1"/>
                </a:solidFill>
                <a:effectLst/>
                <a:uLnTx/>
                <a:uFillTx/>
                <a:latin typeface="Myriad Pro"/>
                <a:ea typeface="ＭＳ Ｐゴシック" pitchFamily="-112" charset="-128"/>
                <a:cs typeface="Myriad Pro"/>
              </a:rPr>
              <a:t>80%</a:t>
            </a:r>
          </a:p>
        </p:txBody>
      </p:sp>
      <p:cxnSp>
        <p:nvCxnSpPr>
          <p:cNvPr id="60" name="Straight Arrow Connector 59"/>
          <p:cNvCxnSpPr/>
          <p:nvPr/>
        </p:nvCxnSpPr>
        <p:spPr>
          <a:xfrm rot="10800000" flipV="1">
            <a:off x="2194101" y="3702479"/>
            <a:ext cx="654784" cy="810872"/>
          </a:xfrm>
          <a:prstGeom prst="straightConnector1">
            <a:avLst/>
          </a:prstGeom>
          <a:ln w="12700" cap="flat" cmpd="sng" algn="ctr">
            <a:solidFill>
              <a:schemeClr val="tx1">
                <a:lumMod val="65000"/>
                <a:lumOff val="35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140026" y="4371399"/>
            <a:ext cx="1186308" cy="66457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rgbClr val="404040"/>
              </a:solidFill>
              <a:ea typeface="ＭＳ Ｐゴシック" pitchFamily="-65" charset="-128"/>
            </a:endParaRPr>
          </a:p>
        </p:txBody>
      </p:sp>
      <p:pic>
        <p:nvPicPr>
          <p:cNvPr id="38" name="Picture 37" descr="biz_crowd2.png"/>
          <p:cNvPicPr>
            <a:picLocks noChangeAspect="1"/>
          </p:cNvPicPr>
          <p:nvPr/>
        </p:nvPicPr>
        <p:blipFill>
          <a:blip r:embed="rId3" cstate="print"/>
          <a:stretch>
            <a:fillRect/>
          </a:stretch>
        </p:blipFill>
        <p:spPr>
          <a:xfrm>
            <a:off x="6141547" y="3181568"/>
            <a:ext cx="1302310" cy="1737915"/>
          </a:xfrm>
          <a:prstGeom prst="rect">
            <a:avLst/>
          </a:prstGeom>
        </p:spPr>
      </p:pic>
      <p:pic>
        <p:nvPicPr>
          <p:cNvPr id="43" name="Picture 42" descr="biz_crowd6.psd"/>
          <p:cNvPicPr>
            <a:picLocks noChangeAspect="1"/>
          </p:cNvPicPr>
          <p:nvPr/>
        </p:nvPicPr>
        <p:blipFill>
          <a:blip r:embed="rId4" cstate="print"/>
          <a:stretch>
            <a:fillRect/>
          </a:stretch>
        </p:blipFill>
        <p:spPr>
          <a:xfrm>
            <a:off x="5215320" y="3062280"/>
            <a:ext cx="915353" cy="1219200"/>
          </a:xfrm>
          <a:prstGeom prst="rect">
            <a:avLst/>
          </a:prstGeom>
        </p:spPr>
      </p:pic>
      <p:pic>
        <p:nvPicPr>
          <p:cNvPr id="44" name="Picture 43" descr="biz_crowd2.png"/>
          <p:cNvPicPr>
            <a:picLocks noChangeAspect="1"/>
          </p:cNvPicPr>
          <p:nvPr/>
        </p:nvPicPr>
        <p:blipFill>
          <a:blip r:embed="rId5" cstate="print"/>
          <a:stretch>
            <a:fillRect/>
          </a:stretch>
        </p:blipFill>
        <p:spPr>
          <a:xfrm>
            <a:off x="4096974" y="2859883"/>
            <a:ext cx="1655264" cy="2208927"/>
          </a:xfrm>
          <a:prstGeom prst="rect">
            <a:avLst/>
          </a:prstGeom>
        </p:spPr>
      </p:pic>
      <p:pic>
        <p:nvPicPr>
          <p:cNvPr id="53" name="Picture 52" descr="biz_crowd5.psd"/>
          <p:cNvPicPr>
            <a:picLocks noChangeAspect="1"/>
          </p:cNvPicPr>
          <p:nvPr/>
        </p:nvPicPr>
        <p:blipFill>
          <a:blip r:embed="rId6" cstate="print"/>
          <a:srcRect t="13750" r="50011" b="14455"/>
          <a:stretch>
            <a:fillRect/>
          </a:stretch>
        </p:blipFill>
        <p:spPr>
          <a:xfrm rot="297882">
            <a:off x="5851685" y="3133980"/>
            <a:ext cx="977598" cy="1870090"/>
          </a:xfrm>
          <a:prstGeom prst="rect">
            <a:avLst/>
          </a:prstGeom>
        </p:spPr>
      </p:pic>
      <p:pic>
        <p:nvPicPr>
          <p:cNvPr id="57" name="Picture 56" descr="biz_crowd7.png"/>
          <p:cNvPicPr>
            <a:picLocks noChangeAspect="1"/>
          </p:cNvPicPr>
          <p:nvPr/>
        </p:nvPicPr>
        <p:blipFill>
          <a:blip r:embed="rId7" cstate="print"/>
          <a:stretch>
            <a:fillRect/>
          </a:stretch>
        </p:blipFill>
        <p:spPr>
          <a:xfrm>
            <a:off x="2769291" y="1681258"/>
            <a:ext cx="656003" cy="873759"/>
          </a:xfrm>
          <a:prstGeom prst="rect">
            <a:avLst/>
          </a:prstGeom>
        </p:spPr>
      </p:pic>
      <p:pic>
        <p:nvPicPr>
          <p:cNvPr id="58" name="Picture 57" descr="biz_crowd5.psd"/>
          <p:cNvPicPr>
            <a:picLocks noChangeAspect="1"/>
          </p:cNvPicPr>
          <p:nvPr/>
        </p:nvPicPr>
        <p:blipFill>
          <a:blip r:embed="rId6" cstate="print"/>
          <a:srcRect l="49476" t="6912" b="10694"/>
          <a:stretch>
            <a:fillRect/>
          </a:stretch>
        </p:blipFill>
        <p:spPr>
          <a:xfrm>
            <a:off x="5488842" y="3271319"/>
            <a:ext cx="748835" cy="1626558"/>
          </a:xfrm>
          <a:prstGeom prst="rect">
            <a:avLst/>
          </a:prstGeom>
        </p:spPr>
      </p:pic>
      <p:pic>
        <p:nvPicPr>
          <p:cNvPr id="37" name="Picture 36" descr="biz_crowd6.psd"/>
          <p:cNvPicPr>
            <a:picLocks noChangeAspect="1"/>
          </p:cNvPicPr>
          <p:nvPr/>
        </p:nvPicPr>
        <p:blipFill>
          <a:blip r:embed="rId8" cstate="print"/>
          <a:stretch>
            <a:fillRect/>
          </a:stretch>
        </p:blipFill>
        <p:spPr>
          <a:xfrm>
            <a:off x="6629432" y="3960804"/>
            <a:ext cx="814426" cy="1084770"/>
          </a:xfrm>
          <a:prstGeom prst="rect">
            <a:avLst/>
          </a:prstGeom>
        </p:spPr>
      </p:pic>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846" y="2368550"/>
            <a:ext cx="7560310" cy="1898651"/>
          </a:xfrm>
        </p:spPr>
        <p:txBody>
          <a:bodyPr/>
          <a:lstStyle/>
          <a:p>
            <a:pPr algn="ctr"/>
            <a:r>
              <a:rPr lang="en-US" sz="3600" dirty="0" smtClean="0">
                <a:solidFill>
                  <a:srgbClr val="004797"/>
                </a:solidFill>
              </a:rPr>
              <a:t>Thank You.</a:t>
            </a:r>
            <a:endParaRPr lang="en-US" sz="3600" dirty="0">
              <a:solidFill>
                <a:srgbClr val="004797"/>
              </a:solidFill>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4309A1-774A-40F3-89E0-64C385FF7B1B}"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A7D5AC8C-A2F5-43A5-9002-53EC11692389}" type="slidenum">
              <a:rPr lang="en-US"/>
              <a:pPr/>
              <a:t>16</a:t>
            </a:fld>
            <a:endParaRPr lang="en-US"/>
          </a:p>
        </p:txBody>
      </p:sp>
      <p:sp>
        <p:nvSpPr>
          <p:cNvPr id="80898" name="Rectangle 2"/>
          <p:cNvSpPr>
            <a:spLocks noGrp="1" noChangeArrowheads="1"/>
          </p:cNvSpPr>
          <p:nvPr>
            <p:ph type="title"/>
          </p:nvPr>
        </p:nvSpPr>
        <p:spPr/>
        <p:txBody>
          <a:bodyPr/>
          <a:lstStyle/>
          <a:p>
            <a:r>
              <a:rPr lang="en-US"/>
              <a:t>Chart</a:t>
            </a:r>
          </a:p>
        </p:txBody>
      </p:sp>
      <p:graphicFrame>
        <p:nvGraphicFramePr>
          <p:cNvPr id="80899"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80899" name="Chart" r:id="rId5" imgW="8229600" imgH="4524451" progId="MSGraph.Chart.8">
              <p:embed followColorScheme="full"/>
            </p:oleObj>
          </a:graphicData>
        </a:graphic>
      </p:graphicFrame>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420E900-7F71-47A5-8F15-92F11941B792}"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B852B58A-6A11-4E2E-92FA-6BB8E58D2243}" type="slidenum">
              <a:rPr lang="en-US"/>
              <a:pPr/>
              <a:t>17</a:t>
            </a:fld>
            <a:endParaRPr lang="en-US"/>
          </a:p>
        </p:txBody>
      </p:sp>
      <p:sp>
        <p:nvSpPr>
          <p:cNvPr id="81922" name="Rectangle 2"/>
          <p:cNvSpPr>
            <a:spLocks noGrp="1" noChangeArrowheads="1"/>
          </p:cNvSpPr>
          <p:nvPr>
            <p:ph type="title"/>
          </p:nvPr>
        </p:nvSpPr>
        <p:spPr/>
        <p:txBody>
          <a:bodyPr/>
          <a:lstStyle/>
          <a:p>
            <a:r>
              <a:rPr lang="en-US"/>
              <a:t>Chart</a:t>
            </a:r>
          </a:p>
        </p:txBody>
      </p:sp>
      <p:graphicFrame>
        <p:nvGraphicFramePr>
          <p:cNvPr id="81923"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81923" name="Chart" r:id="rId5" imgW="8229600" imgH="4524451" progId="MSGraph.Chart.8">
              <p:embed followColorScheme="full"/>
            </p:oleObj>
          </a:graphicData>
        </a:graphic>
      </p:graphicFrame>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78E4DC6-D00B-4775-A451-53850A9C23F2}"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2D4F1EC3-3396-4718-BA2A-AA8F3A6C449A}" type="slidenum">
              <a:rPr lang="en-US"/>
              <a:pPr/>
              <a:t>18</a:t>
            </a:fld>
            <a:endParaRPr lang="en-US"/>
          </a:p>
        </p:txBody>
      </p:sp>
      <p:sp>
        <p:nvSpPr>
          <p:cNvPr id="82946" name="Rectangle 2"/>
          <p:cNvSpPr>
            <a:spLocks noGrp="1" noChangeArrowheads="1"/>
          </p:cNvSpPr>
          <p:nvPr>
            <p:ph type="title"/>
          </p:nvPr>
        </p:nvSpPr>
        <p:spPr/>
        <p:txBody>
          <a:bodyPr/>
          <a:lstStyle/>
          <a:p>
            <a:r>
              <a:rPr lang="en-US"/>
              <a:t>Chart</a:t>
            </a:r>
          </a:p>
        </p:txBody>
      </p:sp>
      <p:graphicFrame>
        <p:nvGraphicFramePr>
          <p:cNvPr id="82947"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82947" name="Chart" r:id="rId5" imgW="8229600" imgH="4524451" progId="MSGraph.Chart.8">
              <p:embed followColorScheme="full"/>
            </p:oleObj>
          </a:graphicData>
        </a:graphic>
      </p:graphicFrame>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3BBE2E-90CE-4C03-B5EB-3AD194565F3C}"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7109DD70-5B34-4E73-8EB0-D778882BE3A0}" type="slidenum">
              <a:rPr lang="en-US"/>
              <a:pPr/>
              <a:t>19</a:t>
            </a:fld>
            <a:endParaRPr lang="en-US"/>
          </a:p>
        </p:txBody>
      </p:sp>
      <p:sp>
        <p:nvSpPr>
          <p:cNvPr id="83970" name="Rectangle 2"/>
          <p:cNvSpPr>
            <a:spLocks noGrp="1" noChangeArrowheads="1"/>
          </p:cNvSpPr>
          <p:nvPr>
            <p:ph type="title"/>
          </p:nvPr>
        </p:nvSpPr>
        <p:spPr/>
        <p:txBody>
          <a:bodyPr/>
          <a:lstStyle/>
          <a:p>
            <a:r>
              <a:rPr lang="en-US"/>
              <a:t>Chart</a:t>
            </a:r>
          </a:p>
        </p:txBody>
      </p:sp>
      <p:graphicFrame>
        <p:nvGraphicFramePr>
          <p:cNvPr id="83971"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83971" name="Chart" r:id="rId5" imgW="8229600" imgH="4524451" progId="MSGraph.Chart.8">
              <p:embed followColorScheme="full"/>
            </p:oleObj>
          </a:graphicData>
        </a:graphic>
      </p:graphicFrame>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Grp="1" noChangeArrowheads="1"/>
          </p:cNvSpPr>
          <p:nvPr>
            <p:ph type="ctrTitle"/>
          </p:nvPr>
        </p:nvSpPr>
        <p:spPr>
          <a:noFill/>
          <a:ln/>
        </p:spPr>
        <p:txBody>
          <a:bodyPr/>
          <a:lstStyle/>
          <a:p>
            <a:r>
              <a:rPr lang="en-US"/>
              <a:t>Title slide</a:t>
            </a:r>
          </a:p>
        </p:txBody>
      </p:sp>
      <p:sp>
        <p:nvSpPr>
          <p:cNvPr id="61445" name="Rectangle 5"/>
          <p:cNvSpPr>
            <a:spLocks noGrp="1" noChangeArrowheads="1"/>
          </p:cNvSpPr>
          <p:nvPr>
            <p:ph type="subTitle" idx="1"/>
          </p:nvPr>
        </p:nvSpPr>
        <p:spPr>
          <a:noFill/>
          <a:ln/>
        </p:spPr>
        <p:txBody>
          <a:bodyPr/>
          <a:lstStyle/>
          <a:p>
            <a:r>
              <a:rPr lang="en-US"/>
              <a:t>Sub Title</a:t>
            </a: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2B35B12-105E-4434-97CF-489E73DE1F52}"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83F9C383-159A-489E-9BAC-F1EDFAA6F858}" type="slidenum">
              <a:rPr lang="en-US"/>
              <a:pPr/>
              <a:t>20</a:t>
            </a:fld>
            <a:endParaRPr lang="en-US"/>
          </a:p>
        </p:txBody>
      </p:sp>
      <p:sp>
        <p:nvSpPr>
          <p:cNvPr id="84994" name="Rectangle 2"/>
          <p:cNvSpPr>
            <a:spLocks noGrp="1" noChangeArrowheads="1"/>
          </p:cNvSpPr>
          <p:nvPr>
            <p:ph type="title"/>
          </p:nvPr>
        </p:nvSpPr>
        <p:spPr/>
        <p:txBody>
          <a:bodyPr/>
          <a:lstStyle/>
          <a:p>
            <a:r>
              <a:rPr lang="en-US"/>
              <a:t>Chart</a:t>
            </a:r>
          </a:p>
        </p:txBody>
      </p:sp>
      <p:graphicFrame>
        <p:nvGraphicFramePr>
          <p:cNvPr id="84995"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84995" name="Chart" r:id="rId5" imgW="8229600" imgH="4524451" progId="MSGraph.Chart.8">
              <p:embed followColorScheme="full"/>
            </p:oleObj>
          </a:graphicData>
        </a:graphic>
      </p:graphicFrame>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220839-8985-4E3B-8BEB-AE6D731CE229}"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50EAF22F-2C8C-42BE-B616-A500833B6595}" type="slidenum">
              <a:rPr lang="en-US"/>
              <a:pPr/>
              <a:t>21</a:t>
            </a:fld>
            <a:endParaRPr lang="en-US"/>
          </a:p>
        </p:txBody>
      </p:sp>
      <p:sp>
        <p:nvSpPr>
          <p:cNvPr id="86018" name="Rectangle 2"/>
          <p:cNvSpPr>
            <a:spLocks noGrp="1" noChangeArrowheads="1"/>
          </p:cNvSpPr>
          <p:nvPr>
            <p:ph type="title"/>
          </p:nvPr>
        </p:nvSpPr>
        <p:spPr/>
        <p:txBody>
          <a:bodyPr/>
          <a:lstStyle/>
          <a:p>
            <a:r>
              <a:rPr lang="en-US"/>
              <a:t>Chart</a:t>
            </a:r>
          </a:p>
        </p:txBody>
      </p:sp>
      <p:graphicFrame>
        <p:nvGraphicFramePr>
          <p:cNvPr id="86019"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86019" name="Chart" r:id="rId5" imgW="8229600" imgH="4524451" progId="MSGraph.Chart.8">
              <p:embed followColorScheme="full"/>
            </p:oleObj>
          </a:graphicData>
        </a:graphic>
      </p:graphicFrame>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2CE0FD-A88D-4A42-A2A6-7E71DD86544C}"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5AFD2F9-1B3B-4D7C-81D5-22BADA1941B1}" type="slidenum">
              <a:rPr lang="en-US"/>
              <a:pPr/>
              <a:t>22</a:t>
            </a:fld>
            <a:endParaRPr lang="en-US"/>
          </a:p>
        </p:txBody>
      </p:sp>
      <p:sp>
        <p:nvSpPr>
          <p:cNvPr id="87042" name="Rectangle 2"/>
          <p:cNvSpPr>
            <a:spLocks noGrp="1" noChangeArrowheads="1"/>
          </p:cNvSpPr>
          <p:nvPr>
            <p:ph type="title"/>
          </p:nvPr>
        </p:nvSpPr>
        <p:spPr/>
        <p:txBody>
          <a:bodyPr/>
          <a:lstStyle/>
          <a:p>
            <a:r>
              <a:rPr lang="en-US"/>
              <a:t>Chart</a:t>
            </a:r>
          </a:p>
        </p:txBody>
      </p:sp>
      <p:graphicFrame>
        <p:nvGraphicFramePr>
          <p:cNvPr id="87043"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87043" name="Chart" r:id="rId5" imgW="8229600" imgH="4524451" progId="MSGraph.Chart.8">
              <p:embed followColorScheme="full"/>
            </p:oleObj>
          </a:graphicData>
        </a:graphic>
      </p:graphicFrame>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621DBA-C5E5-415B-9EAF-91178AE11C61}"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15F02E6-53BE-49AF-8693-D6A9418A20B9}" type="slidenum">
              <a:rPr lang="en-US"/>
              <a:pPr/>
              <a:t>23</a:t>
            </a:fld>
            <a:endParaRPr lang="en-US"/>
          </a:p>
        </p:txBody>
      </p:sp>
      <p:sp>
        <p:nvSpPr>
          <p:cNvPr id="88066" name="Rectangle 2"/>
          <p:cNvSpPr>
            <a:spLocks noGrp="1" noChangeArrowheads="1"/>
          </p:cNvSpPr>
          <p:nvPr>
            <p:ph type="title"/>
          </p:nvPr>
        </p:nvSpPr>
        <p:spPr/>
        <p:txBody>
          <a:bodyPr/>
          <a:lstStyle/>
          <a:p>
            <a:r>
              <a:rPr lang="en-US"/>
              <a:t>Chart</a:t>
            </a:r>
          </a:p>
        </p:txBody>
      </p:sp>
      <p:graphicFrame>
        <p:nvGraphicFramePr>
          <p:cNvPr id="88067"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88067" name="Chart" r:id="rId5" imgW="8229600" imgH="4524451" progId="MSGraph.Chart.8">
              <p:embed followColorScheme="full"/>
            </p:oleObj>
          </a:graphicData>
        </a:graphic>
      </p:graphicFrame>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4E75A8-DE8B-49A5-B29D-734CAB2FDD29}"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33F463E-0B62-4EE2-AF6D-0B333742B5F1}" type="slidenum">
              <a:rPr lang="en-US"/>
              <a:pPr/>
              <a:t>24</a:t>
            </a:fld>
            <a:endParaRPr lang="en-US"/>
          </a:p>
        </p:txBody>
      </p:sp>
      <p:sp>
        <p:nvSpPr>
          <p:cNvPr id="89090" name="Rectangle 2"/>
          <p:cNvSpPr>
            <a:spLocks noGrp="1" noChangeArrowheads="1"/>
          </p:cNvSpPr>
          <p:nvPr>
            <p:ph type="title"/>
          </p:nvPr>
        </p:nvSpPr>
        <p:spPr/>
        <p:txBody>
          <a:bodyPr/>
          <a:lstStyle/>
          <a:p>
            <a:r>
              <a:rPr lang="en-US"/>
              <a:t>Chart</a:t>
            </a:r>
          </a:p>
        </p:txBody>
      </p:sp>
      <p:graphicFrame>
        <p:nvGraphicFramePr>
          <p:cNvPr id="89091"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89091" name="Chart" r:id="rId5" imgW="8229600" imgH="4524451" progId="MSGraph.Chart.8">
              <p:embed followColorScheme="full"/>
            </p:oleObj>
          </a:graphicData>
        </a:graphic>
      </p:graphicFrame>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C3CA83-768A-4545-9910-D469D27AE59A}"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967CEDD8-31F2-4612-8082-D582D9E2A2D0}" type="slidenum">
              <a:rPr lang="en-US"/>
              <a:pPr/>
              <a:t>25</a:t>
            </a:fld>
            <a:endParaRPr lang="en-US"/>
          </a:p>
        </p:txBody>
      </p:sp>
      <p:sp>
        <p:nvSpPr>
          <p:cNvPr id="90114" name="Rectangle 2"/>
          <p:cNvSpPr>
            <a:spLocks noGrp="1" noChangeArrowheads="1"/>
          </p:cNvSpPr>
          <p:nvPr>
            <p:ph type="title"/>
          </p:nvPr>
        </p:nvSpPr>
        <p:spPr/>
        <p:txBody>
          <a:bodyPr/>
          <a:lstStyle/>
          <a:p>
            <a:r>
              <a:rPr lang="en-US"/>
              <a:t>Chart</a:t>
            </a:r>
          </a:p>
        </p:txBody>
      </p:sp>
      <p:graphicFrame>
        <p:nvGraphicFramePr>
          <p:cNvPr id="90115"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90115" name="Chart" r:id="rId5" imgW="8229600" imgH="4524451" progId="MSGraph.Chart.8">
              <p:embed followColorScheme="full"/>
            </p:oleObj>
          </a:graphicData>
        </a:graphic>
      </p:graphicFrame>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C5AACB-EAAE-4D12-8AD6-9848F5A8A3B3}"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54442F00-FAA5-4716-AB41-C90DDFB78C78}" type="slidenum">
              <a:rPr lang="en-US"/>
              <a:pPr/>
              <a:t>26</a:t>
            </a:fld>
            <a:endParaRPr lang="en-US"/>
          </a:p>
        </p:txBody>
      </p:sp>
      <p:sp>
        <p:nvSpPr>
          <p:cNvPr id="91138" name="Rectangle 2"/>
          <p:cNvSpPr>
            <a:spLocks noGrp="1" noChangeArrowheads="1"/>
          </p:cNvSpPr>
          <p:nvPr>
            <p:ph type="title"/>
          </p:nvPr>
        </p:nvSpPr>
        <p:spPr/>
        <p:txBody>
          <a:bodyPr/>
          <a:lstStyle/>
          <a:p>
            <a:r>
              <a:rPr lang="en-US"/>
              <a:t>Chart</a:t>
            </a:r>
          </a:p>
        </p:txBody>
      </p:sp>
      <p:graphicFrame>
        <p:nvGraphicFramePr>
          <p:cNvPr id="91139"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91139" name="Chart" r:id="rId5" imgW="8229600" imgH="4524451" progId="MSGraph.Chart.8">
              <p:embed followColorScheme="full"/>
            </p:oleObj>
          </a:graphicData>
        </a:graphic>
      </p:graphicFrame>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549461-65CD-4131-BFFE-E880D2B85B8D}"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3F198A7-12A8-44DC-965F-756E62E0A198}" type="slidenum">
              <a:rPr lang="en-US"/>
              <a:pPr/>
              <a:t>27</a:t>
            </a:fld>
            <a:endParaRPr lang="en-US"/>
          </a:p>
        </p:txBody>
      </p:sp>
      <p:sp>
        <p:nvSpPr>
          <p:cNvPr id="92162" name="Rectangle 2"/>
          <p:cNvSpPr>
            <a:spLocks noGrp="1" noChangeArrowheads="1"/>
          </p:cNvSpPr>
          <p:nvPr>
            <p:ph type="title"/>
          </p:nvPr>
        </p:nvSpPr>
        <p:spPr/>
        <p:txBody>
          <a:bodyPr/>
          <a:lstStyle/>
          <a:p>
            <a:r>
              <a:rPr lang="en-US"/>
              <a:t>Chart</a:t>
            </a:r>
          </a:p>
        </p:txBody>
      </p:sp>
      <p:graphicFrame>
        <p:nvGraphicFramePr>
          <p:cNvPr id="92163"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92163" name="Chart" r:id="rId5" imgW="8229600" imgH="4524451" progId="MSGraph.Chart.8">
              <p:embed followColorScheme="full"/>
            </p:oleObj>
          </a:graphicData>
        </a:graphic>
      </p:graphicFrame>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4B9C4B-4133-456E-A21C-9D40799D784F}"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FA7F54F-E6A4-4598-882C-8798094A1973}" type="slidenum">
              <a:rPr lang="en-US"/>
              <a:pPr/>
              <a:t>28</a:t>
            </a:fld>
            <a:endParaRPr lang="en-US"/>
          </a:p>
        </p:txBody>
      </p:sp>
      <p:sp>
        <p:nvSpPr>
          <p:cNvPr id="93186" name="Rectangle 2"/>
          <p:cNvSpPr>
            <a:spLocks noGrp="1" noChangeArrowheads="1"/>
          </p:cNvSpPr>
          <p:nvPr>
            <p:ph type="title"/>
          </p:nvPr>
        </p:nvSpPr>
        <p:spPr/>
        <p:txBody>
          <a:bodyPr/>
          <a:lstStyle/>
          <a:p>
            <a:r>
              <a:rPr lang="en-US"/>
              <a:t>Chart</a:t>
            </a:r>
          </a:p>
        </p:txBody>
      </p:sp>
      <p:graphicFrame>
        <p:nvGraphicFramePr>
          <p:cNvPr id="93187"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93187" name="Chart" r:id="rId5" imgW="8229600" imgH="4524451" progId="MSGraph.Chart.8">
              <p:embed followColorScheme="full"/>
            </p:oleObj>
          </a:graphicData>
        </a:graphic>
      </p:graphicFrame>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C3242F-0DF8-4A6D-A965-55AA80D8B50A}"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2D00791A-8FE8-47FA-BAE5-3D81E689ADCB}" type="slidenum">
              <a:rPr lang="en-US"/>
              <a:pPr/>
              <a:t>29</a:t>
            </a:fld>
            <a:endParaRPr lang="en-US"/>
          </a:p>
        </p:txBody>
      </p:sp>
      <p:sp>
        <p:nvSpPr>
          <p:cNvPr id="94210" name="Rectangle 2"/>
          <p:cNvSpPr>
            <a:spLocks noGrp="1" noChangeArrowheads="1"/>
          </p:cNvSpPr>
          <p:nvPr>
            <p:ph type="title"/>
          </p:nvPr>
        </p:nvSpPr>
        <p:spPr/>
        <p:txBody>
          <a:bodyPr/>
          <a:lstStyle/>
          <a:p>
            <a:r>
              <a:rPr lang="en-US"/>
              <a:t>Chart</a:t>
            </a:r>
          </a:p>
        </p:txBody>
      </p:sp>
      <p:graphicFrame>
        <p:nvGraphicFramePr>
          <p:cNvPr id="94211"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94211" name="Chart" r:id="rId5" imgW="8229600" imgH="4524451" progId="MSGraph.Chart.8">
              <p:embed followColorScheme="full"/>
            </p:oleObj>
          </a:graphicData>
        </a:graphic>
      </p:graphicFrame>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866A609-4659-47DA-94D7-1E7D72F71EAE}" type="datetime1">
              <a:rPr lang="en-US"/>
              <a:pPr/>
              <a:t>2/25/2012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95984BC3-74AE-4F8C-9248-42647CEAD473}" type="slidenum">
              <a:rPr lang="en-US"/>
              <a:pPr/>
              <a:t>3</a:t>
            </a:fld>
            <a:endParaRPr lang="en-US"/>
          </a:p>
        </p:txBody>
      </p:sp>
      <p:sp>
        <p:nvSpPr>
          <p:cNvPr id="65538" name="Rectangle 2"/>
          <p:cNvSpPr>
            <a:spLocks noGrp="1" noChangeArrowheads="1"/>
          </p:cNvSpPr>
          <p:nvPr>
            <p:ph type="title"/>
          </p:nvPr>
        </p:nvSpPr>
        <p:spPr>
          <a:noFill/>
          <a:ln/>
        </p:spPr>
        <p:txBody>
          <a:bodyPr/>
          <a:lstStyle/>
          <a:p>
            <a:r>
              <a:rPr lang="en-US"/>
              <a:t>Title Only</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1294EF7-E1CF-4090-908A-68E86441447D}"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993F30BD-E279-46E1-A1AC-CE35C28C6D24}" type="slidenum">
              <a:rPr lang="en-US"/>
              <a:pPr/>
              <a:t>30</a:t>
            </a:fld>
            <a:endParaRPr lang="en-US"/>
          </a:p>
        </p:txBody>
      </p:sp>
      <p:sp>
        <p:nvSpPr>
          <p:cNvPr id="95234" name="Rectangle 2"/>
          <p:cNvSpPr>
            <a:spLocks noGrp="1" noChangeArrowheads="1"/>
          </p:cNvSpPr>
          <p:nvPr>
            <p:ph type="title"/>
          </p:nvPr>
        </p:nvSpPr>
        <p:spPr/>
        <p:txBody>
          <a:bodyPr/>
          <a:lstStyle/>
          <a:p>
            <a:r>
              <a:rPr lang="en-US"/>
              <a:t>Chart</a:t>
            </a:r>
          </a:p>
        </p:txBody>
      </p:sp>
      <p:graphicFrame>
        <p:nvGraphicFramePr>
          <p:cNvPr id="95235"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95235" name="Chart" r:id="rId5" imgW="8229600" imgH="4524451" progId="MSGraph.Chart.8">
              <p:embed followColorScheme="full"/>
            </p:oleObj>
          </a:graphicData>
        </a:graphic>
      </p:graphicFrame>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B3259F-D948-4CDB-853E-084C3F6EC6C5}"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9F06AC69-4DC1-41D8-9774-DD68E43EA77B}" type="slidenum">
              <a:rPr lang="en-US"/>
              <a:pPr/>
              <a:t>31</a:t>
            </a:fld>
            <a:endParaRPr lang="en-US"/>
          </a:p>
        </p:txBody>
      </p:sp>
      <p:sp>
        <p:nvSpPr>
          <p:cNvPr id="96258" name="Rectangle 2"/>
          <p:cNvSpPr>
            <a:spLocks noGrp="1" noChangeArrowheads="1"/>
          </p:cNvSpPr>
          <p:nvPr>
            <p:ph type="title"/>
          </p:nvPr>
        </p:nvSpPr>
        <p:spPr/>
        <p:txBody>
          <a:bodyPr/>
          <a:lstStyle/>
          <a:p>
            <a:r>
              <a:rPr lang="en-US"/>
              <a:t>Chart</a:t>
            </a:r>
          </a:p>
        </p:txBody>
      </p:sp>
      <p:graphicFrame>
        <p:nvGraphicFramePr>
          <p:cNvPr id="96259"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96259" name="Chart" r:id="rId5" imgW="8229600" imgH="4524451" progId="MSGraph.Chart.8">
              <p:embed followColorScheme="full"/>
            </p:oleObj>
          </a:graphicData>
        </a:graphic>
      </p:graphicFrame>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8029F4-78B6-4360-A9C2-DC9FA4A56B99}"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BA85AD9D-737D-48CD-ADF3-B4E724C2962B}" type="slidenum">
              <a:rPr lang="en-US"/>
              <a:pPr/>
              <a:t>32</a:t>
            </a:fld>
            <a:endParaRPr lang="en-US"/>
          </a:p>
        </p:txBody>
      </p:sp>
      <p:sp>
        <p:nvSpPr>
          <p:cNvPr id="97282" name="Rectangle 2"/>
          <p:cNvSpPr>
            <a:spLocks noGrp="1" noChangeArrowheads="1"/>
          </p:cNvSpPr>
          <p:nvPr>
            <p:ph type="title"/>
          </p:nvPr>
        </p:nvSpPr>
        <p:spPr/>
        <p:txBody>
          <a:bodyPr/>
          <a:lstStyle/>
          <a:p>
            <a:r>
              <a:rPr lang="en-US"/>
              <a:t>Chart</a:t>
            </a:r>
          </a:p>
        </p:txBody>
      </p:sp>
      <p:graphicFrame>
        <p:nvGraphicFramePr>
          <p:cNvPr id="97283"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97283" name="Chart" r:id="rId5" imgW="8229600" imgH="4524451" progId="MSGraph.Chart.8">
              <p:embed followColorScheme="full"/>
            </p:oleObj>
          </a:graphicData>
        </a:graphic>
      </p:graphicFrame>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FCC54E-C696-4573-8B05-793406FC4F28}"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5661CC5-D905-4F11-820A-23D89A31B42D}" type="slidenum">
              <a:rPr lang="en-US"/>
              <a:pPr/>
              <a:t>33</a:t>
            </a:fld>
            <a:endParaRPr lang="en-US"/>
          </a:p>
        </p:txBody>
      </p:sp>
      <p:sp>
        <p:nvSpPr>
          <p:cNvPr id="98306" name="Rectangle 2"/>
          <p:cNvSpPr>
            <a:spLocks noGrp="1" noChangeArrowheads="1"/>
          </p:cNvSpPr>
          <p:nvPr>
            <p:ph type="title"/>
          </p:nvPr>
        </p:nvSpPr>
        <p:spPr/>
        <p:txBody>
          <a:bodyPr/>
          <a:lstStyle/>
          <a:p>
            <a:r>
              <a:rPr lang="en-US"/>
              <a:t>Chart</a:t>
            </a:r>
          </a:p>
        </p:txBody>
      </p:sp>
      <p:graphicFrame>
        <p:nvGraphicFramePr>
          <p:cNvPr id="98307" name="Object 3"/>
          <p:cNvGraphicFramePr>
            <a:graphicFrameLocks noChangeAspect="1"/>
          </p:cNvGraphicFramePr>
          <p:nvPr>
            <p:ph idx="1"/>
          </p:nvPr>
        </p:nvGraphicFramePr>
        <p:xfrm>
          <a:off x="457200" y="1600200"/>
          <a:ext cx="8229600" cy="4524375"/>
        </p:xfrm>
        <a:graphic>
          <a:graphicData uri="http://schemas.openxmlformats.org/presentationml/2006/ole">
            <p:oleObj spid="_x0000_s98307" name="Chart" r:id="rId5" imgW="8229600" imgH="4524451" progId="MSGraph.Chart.8">
              <p:embed followColorScheme="full"/>
            </p:oleObj>
          </a:graphicData>
        </a:graphic>
      </p:graphicFrame>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ate Placeholder 3"/>
          <p:cNvSpPr>
            <a:spLocks noGrp="1"/>
          </p:cNvSpPr>
          <p:nvPr>
            <p:ph type="dt" sz="half" idx="10"/>
          </p:nvPr>
        </p:nvSpPr>
        <p:spPr/>
        <p:txBody>
          <a:bodyPr/>
          <a:lstStyle/>
          <a:p>
            <a:fld id="{E7197205-8168-45DA-BE88-3650A69D528A}" type="datetime1">
              <a:rPr lang="en-US"/>
              <a:pPr/>
              <a:t>2/25/2012</a:t>
            </a:fld>
            <a:endParaRPr lang="en-US"/>
          </a:p>
        </p:txBody>
      </p:sp>
      <p:sp>
        <p:nvSpPr>
          <p:cNvPr id="26" name="Footer Placeholder 4"/>
          <p:cNvSpPr>
            <a:spLocks noGrp="1"/>
          </p:cNvSpPr>
          <p:nvPr>
            <p:ph type="ftr" sz="quarter" idx="11"/>
          </p:nvPr>
        </p:nvSpPr>
        <p:spPr/>
        <p:txBody>
          <a:bodyPr/>
          <a:lstStyle/>
          <a:p>
            <a:r>
              <a:rPr lang="en-US"/>
              <a:t>Sample footer text</a:t>
            </a:r>
          </a:p>
        </p:txBody>
      </p:sp>
      <p:sp>
        <p:nvSpPr>
          <p:cNvPr id="27" name="Slide Number Placeholder 5"/>
          <p:cNvSpPr>
            <a:spLocks noGrp="1"/>
          </p:cNvSpPr>
          <p:nvPr>
            <p:ph type="sldNum" sz="quarter" idx="12"/>
          </p:nvPr>
        </p:nvSpPr>
        <p:spPr/>
        <p:txBody>
          <a:bodyPr/>
          <a:lstStyle/>
          <a:p>
            <a:fld id="{82225B49-A897-4973-8CD5-1DD22C1181E7}" type="slidenum">
              <a:rPr lang="en-US"/>
              <a:pPr/>
              <a:t>34</a:t>
            </a:fld>
            <a:endParaRPr lang="en-US"/>
          </a:p>
        </p:txBody>
      </p:sp>
      <p:sp>
        <p:nvSpPr>
          <p:cNvPr id="99332" name="Rectangle 4"/>
          <p:cNvSpPr>
            <a:spLocks noGrp="1" noChangeArrowheads="1"/>
          </p:cNvSpPr>
          <p:nvPr>
            <p:ph type="title"/>
          </p:nvPr>
        </p:nvSpPr>
        <p:spPr/>
        <p:txBody>
          <a:bodyPr/>
          <a:lstStyle/>
          <a:p>
            <a:r>
              <a:rPr lang="en-US"/>
              <a:t>Clip Art</a:t>
            </a:r>
          </a:p>
        </p:txBody>
      </p:sp>
      <p:pic>
        <p:nvPicPr>
          <p:cNvPr id="99331" name="Picture 3" descr="j0221903"/>
          <p:cNvPicPr>
            <a:picLocks noGrp="1" noChangeAspect="1" noChangeArrowheads="1"/>
          </p:cNvPicPr>
          <p:nvPr>
            <p:ph idx="1"/>
          </p:nvPr>
        </p:nvPicPr>
        <p:blipFill>
          <a:blip r:embed="rId4" cstate="print"/>
          <a:srcRect/>
          <a:stretch>
            <a:fillRect/>
          </a:stretch>
        </p:blipFill>
        <p:spPr>
          <a:xfrm>
            <a:off x="533400" y="1219200"/>
            <a:ext cx="1827213" cy="1736725"/>
          </a:xfrm>
        </p:spPr>
      </p:pic>
      <p:pic>
        <p:nvPicPr>
          <p:cNvPr id="99333" name="Picture 5" descr="j0216588"/>
          <p:cNvPicPr>
            <a:picLocks noChangeAspect="1" noChangeArrowheads="1"/>
          </p:cNvPicPr>
          <p:nvPr/>
        </p:nvPicPr>
        <p:blipFill>
          <a:blip r:embed="rId5" cstate="print"/>
          <a:srcRect/>
          <a:stretch>
            <a:fillRect/>
          </a:stretch>
        </p:blipFill>
        <p:spPr bwMode="auto">
          <a:xfrm>
            <a:off x="2819400" y="1295400"/>
            <a:ext cx="1609725" cy="1808163"/>
          </a:xfrm>
          <a:prstGeom prst="rect">
            <a:avLst/>
          </a:prstGeom>
          <a:noFill/>
        </p:spPr>
      </p:pic>
      <p:pic>
        <p:nvPicPr>
          <p:cNvPr id="99334" name="Picture 6" descr="j0234131"/>
          <p:cNvPicPr>
            <a:picLocks noChangeAspect="1" noChangeArrowheads="1"/>
          </p:cNvPicPr>
          <p:nvPr/>
        </p:nvPicPr>
        <p:blipFill>
          <a:blip r:embed="rId6" cstate="print"/>
          <a:srcRect/>
          <a:stretch>
            <a:fillRect/>
          </a:stretch>
        </p:blipFill>
        <p:spPr bwMode="auto">
          <a:xfrm>
            <a:off x="4724400" y="1219200"/>
            <a:ext cx="1952625" cy="2076450"/>
          </a:xfrm>
          <a:prstGeom prst="rect">
            <a:avLst/>
          </a:prstGeom>
          <a:noFill/>
        </p:spPr>
      </p:pic>
      <p:pic>
        <p:nvPicPr>
          <p:cNvPr id="99335" name="Picture 7" descr="j0281904"/>
          <p:cNvPicPr>
            <a:picLocks noChangeAspect="1" noChangeArrowheads="1"/>
          </p:cNvPicPr>
          <p:nvPr/>
        </p:nvPicPr>
        <p:blipFill>
          <a:blip r:embed="rId7" cstate="print"/>
          <a:srcRect/>
          <a:stretch>
            <a:fillRect/>
          </a:stretch>
        </p:blipFill>
        <p:spPr bwMode="auto">
          <a:xfrm>
            <a:off x="6934200" y="1143000"/>
            <a:ext cx="1825625" cy="1725613"/>
          </a:xfrm>
          <a:prstGeom prst="rect">
            <a:avLst/>
          </a:prstGeom>
          <a:noFill/>
        </p:spPr>
      </p:pic>
      <p:pic>
        <p:nvPicPr>
          <p:cNvPr id="99336" name="Picture 8" descr="BD14533_"/>
          <p:cNvPicPr>
            <a:picLocks noChangeAspect="1" noChangeArrowheads="1"/>
          </p:cNvPicPr>
          <p:nvPr/>
        </p:nvPicPr>
        <p:blipFill>
          <a:blip r:embed="rId8" cstate="print"/>
          <a:srcRect/>
          <a:stretch>
            <a:fillRect/>
          </a:stretch>
        </p:blipFill>
        <p:spPr bwMode="auto">
          <a:xfrm>
            <a:off x="609600" y="4702175"/>
            <a:ext cx="457200" cy="457200"/>
          </a:xfrm>
          <a:prstGeom prst="rect">
            <a:avLst/>
          </a:prstGeom>
          <a:noFill/>
        </p:spPr>
      </p:pic>
      <p:pic>
        <p:nvPicPr>
          <p:cNvPr id="99337" name="Picture 9" descr="BD10299_"/>
          <p:cNvPicPr>
            <a:picLocks noChangeAspect="1" noChangeArrowheads="1"/>
          </p:cNvPicPr>
          <p:nvPr/>
        </p:nvPicPr>
        <p:blipFill>
          <a:blip r:embed="rId9" cstate="print"/>
          <a:srcRect/>
          <a:stretch>
            <a:fillRect/>
          </a:stretch>
        </p:blipFill>
        <p:spPr bwMode="auto">
          <a:xfrm>
            <a:off x="3551238" y="4705350"/>
            <a:ext cx="449262" cy="449263"/>
          </a:xfrm>
          <a:prstGeom prst="rect">
            <a:avLst/>
          </a:prstGeom>
          <a:noFill/>
        </p:spPr>
      </p:pic>
      <p:pic>
        <p:nvPicPr>
          <p:cNvPr id="99338" name="Picture 10" descr="BD10302_"/>
          <p:cNvPicPr>
            <a:picLocks noChangeAspect="1" noChangeArrowheads="1"/>
          </p:cNvPicPr>
          <p:nvPr/>
        </p:nvPicPr>
        <p:blipFill>
          <a:blip r:embed="rId10" cstate="print"/>
          <a:srcRect/>
          <a:stretch>
            <a:fillRect/>
          </a:stretch>
        </p:blipFill>
        <p:spPr bwMode="auto">
          <a:xfrm>
            <a:off x="5622925" y="4705350"/>
            <a:ext cx="449263" cy="449263"/>
          </a:xfrm>
          <a:prstGeom prst="rect">
            <a:avLst/>
          </a:prstGeom>
          <a:noFill/>
        </p:spPr>
      </p:pic>
      <p:pic>
        <p:nvPicPr>
          <p:cNvPr id="99339" name="Picture 11" descr="BD10335_"/>
          <p:cNvPicPr>
            <a:picLocks noChangeAspect="1" noChangeArrowheads="1"/>
          </p:cNvPicPr>
          <p:nvPr/>
        </p:nvPicPr>
        <p:blipFill>
          <a:blip r:embed="rId11" cstate="print"/>
          <a:srcRect/>
          <a:stretch>
            <a:fillRect/>
          </a:stretch>
        </p:blipFill>
        <p:spPr bwMode="auto">
          <a:xfrm>
            <a:off x="7696200" y="4648200"/>
            <a:ext cx="565150" cy="565150"/>
          </a:xfrm>
          <a:prstGeom prst="rect">
            <a:avLst/>
          </a:prstGeom>
          <a:noFill/>
        </p:spPr>
      </p:pic>
      <p:pic>
        <p:nvPicPr>
          <p:cNvPr id="99340" name="Picture 12" descr="BD14513_"/>
          <p:cNvPicPr>
            <a:picLocks noChangeAspect="1" noChangeArrowheads="1"/>
          </p:cNvPicPr>
          <p:nvPr/>
        </p:nvPicPr>
        <p:blipFill>
          <a:blip r:embed="rId12" cstate="print"/>
          <a:srcRect/>
          <a:stretch>
            <a:fillRect/>
          </a:stretch>
        </p:blipFill>
        <p:spPr bwMode="auto">
          <a:xfrm>
            <a:off x="609600" y="5613400"/>
            <a:ext cx="565150" cy="565150"/>
          </a:xfrm>
          <a:prstGeom prst="rect">
            <a:avLst/>
          </a:prstGeom>
          <a:noFill/>
        </p:spPr>
      </p:pic>
      <p:pic>
        <p:nvPicPr>
          <p:cNvPr id="99341" name="Picture 13" descr="BD14530_"/>
          <p:cNvPicPr>
            <a:picLocks noChangeAspect="1" noChangeArrowheads="1"/>
          </p:cNvPicPr>
          <p:nvPr/>
        </p:nvPicPr>
        <p:blipFill>
          <a:blip r:embed="rId13" cstate="print"/>
          <a:srcRect/>
          <a:stretch>
            <a:fillRect/>
          </a:stretch>
        </p:blipFill>
        <p:spPr bwMode="auto">
          <a:xfrm>
            <a:off x="1595438" y="4706938"/>
            <a:ext cx="449262" cy="449262"/>
          </a:xfrm>
          <a:prstGeom prst="rect">
            <a:avLst/>
          </a:prstGeom>
          <a:noFill/>
        </p:spPr>
      </p:pic>
      <p:pic>
        <p:nvPicPr>
          <p:cNvPr id="99342" name="Picture 14" descr="BD14580_"/>
          <p:cNvPicPr>
            <a:picLocks noChangeAspect="1" noChangeArrowheads="1"/>
          </p:cNvPicPr>
          <p:nvPr/>
        </p:nvPicPr>
        <p:blipFill>
          <a:blip r:embed="rId14" cstate="print"/>
          <a:srcRect/>
          <a:stretch>
            <a:fillRect/>
          </a:stretch>
        </p:blipFill>
        <p:spPr bwMode="auto">
          <a:xfrm>
            <a:off x="2573338" y="4706938"/>
            <a:ext cx="449262" cy="449262"/>
          </a:xfrm>
          <a:prstGeom prst="rect">
            <a:avLst/>
          </a:prstGeom>
          <a:noFill/>
        </p:spPr>
      </p:pic>
      <p:pic>
        <p:nvPicPr>
          <p:cNvPr id="99343" name="Picture 15" descr="BD14579_"/>
          <p:cNvPicPr>
            <a:picLocks noChangeAspect="1" noChangeArrowheads="1"/>
          </p:cNvPicPr>
          <p:nvPr/>
        </p:nvPicPr>
        <p:blipFill>
          <a:blip r:embed="rId15" cstate="print"/>
          <a:srcRect/>
          <a:stretch>
            <a:fillRect/>
          </a:stretch>
        </p:blipFill>
        <p:spPr bwMode="auto">
          <a:xfrm>
            <a:off x="4529138" y="4648200"/>
            <a:ext cx="565150" cy="565150"/>
          </a:xfrm>
          <a:prstGeom prst="rect">
            <a:avLst/>
          </a:prstGeom>
          <a:noFill/>
        </p:spPr>
      </p:pic>
      <p:pic>
        <p:nvPicPr>
          <p:cNvPr id="99344" name="Picture 16" descr="BD14752_"/>
          <p:cNvPicPr>
            <a:picLocks noChangeAspect="1" noChangeArrowheads="1"/>
          </p:cNvPicPr>
          <p:nvPr/>
        </p:nvPicPr>
        <p:blipFill>
          <a:blip r:embed="rId16" cstate="print"/>
          <a:srcRect/>
          <a:stretch>
            <a:fillRect/>
          </a:stretch>
        </p:blipFill>
        <p:spPr bwMode="auto">
          <a:xfrm>
            <a:off x="6600825" y="4648200"/>
            <a:ext cx="565150" cy="565150"/>
          </a:xfrm>
          <a:prstGeom prst="rect">
            <a:avLst/>
          </a:prstGeom>
          <a:noFill/>
        </p:spPr>
      </p:pic>
      <p:pic>
        <p:nvPicPr>
          <p:cNvPr id="99345" name="Picture 17" descr="BD14753_"/>
          <p:cNvPicPr>
            <a:picLocks noChangeAspect="1" noChangeArrowheads="1"/>
          </p:cNvPicPr>
          <p:nvPr/>
        </p:nvPicPr>
        <p:blipFill>
          <a:blip r:embed="rId17" cstate="print"/>
          <a:srcRect/>
          <a:stretch>
            <a:fillRect/>
          </a:stretch>
        </p:blipFill>
        <p:spPr bwMode="auto">
          <a:xfrm>
            <a:off x="1841500" y="5613400"/>
            <a:ext cx="565150" cy="565150"/>
          </a:xfrm>
          <a:prstGeom prst="rect">
            <a:avLst/>
          </a:prstGeom>
          <a:noFill/>
        </p:spPr>
      </p:pic>
      <p:pic>
        <p:nvPicPr>
          <p:cNvPr id="99346" name="Picture 18" descr="BD14870_"/>
          <p:cNvPicPr>
            <a:picLocks noChangeAspect="1" noChangeArrowheads="1"/>
          </p:cNvPicPr>
          <p:nvPr/>
        </p:nvPicPr>
        <p:blipFill>
          <a:blip r:embed="rId18" cstate="print"/>
          <a:srcRect/>
          <a:stretch>
            <a:fillRect/>
          </a:stretch>
        </p:blipFill>
        <p:spPr bwMode="auto">
          <a:xfrm>
            <a:off x="4306888" y="5670550"/>
            <a:ext cx="449262" cy="449263"/>
          </a:xfrm>
          <a:prstGeom prst="rect">
            <a:avLst/>
          </a:prstGeom>
          <a:noFill/>
        </p:spPr>
      </p:pic>
      <p:pic>
        <p:nvPicPr>
          <p:cNvPr id="99347" name="Picture 19" descr="BD15020_"/>
          <p:cNvPicPr>
            <a:picLocks noChangeAspect="1" noChangeArrowheads="1"/>
          </p:cNvPicPr>
          <p:nvPr/>
        </p:nvPicPr>
        <p:blipFill>
          <a:blip r:embed="rId19" cstate="print"/>
          <a:srcRect/>
          <a:stretch>
            <a:fillRect/>
          </a:stretch>
        </p:blipFill>
        <p:spPr bwMode="auto">
          <a:xfrm>
            <a:off x="6654800" y="5670550"/>
            <a:ext cx="449263" cy="449263"/>
          </a:xfrm>
          <a:prstGeom prst="rect">
            <a:avLst/>
          </a:prstGeom>
          <a:noFill/>
        </p:spPr>
      </p:pic>
      <p:pic>
        <p:nvPicPr>
          <p:cNvPr id="99348" name="Picture 20" descr="BD15057_"/>
          <p:cNvPicPr>
            <a:picLocks noChangeAspect="1" noChangeArrowheads="1"/>
          </p:cNvPicPr>
          <p:nvPr/>
        </p:nvPicPr>
        <p:blipFill>
          <a:blip r:embed="rId20" cstate="print"/>
          <a:srcRect/>
          <a:stretch>
            <a:fillRect/>
          </a:stretch>
        </p:blipFill>
        <p:spPr bwMode="auto">
          <a:xfrm>
            <a:off x="3073400" y="5613400"/>
            <a:ext cx="565150" cy="565150"/>
          </a:xfrm>
          <a:prstGeom prst="rect">
            <a:avLst/>
          </a:prstGeom>
          <a:noFill/>
        </p:spPr>
      </p:pic>
      <p:pic>
        <p:nvPicPr>
          <p:cNvPr id="99349" name="Picture 21" descr="BD15273_"/>
          <p:cNvPicPr>
            <a:picLocks noChangeAspect="1" noChangeArrowheads="1"/>
          </p:cNvPicPr>
          <p:nvPr/>
        </p:nvPicPr>
        <p:blipFill>
          <a:blip r:embed="rId21" cstate="print"/>
          <a:srcRect/>
          <a:stretch>
            <a:fillRect/>
          </a:stretch>
        </p:blipFill>
        <p:spPr bwMode="auto">
          <a:xfrm>
            <a:off x="5422900" y="5613400"/>
            <a:ext cx="565150" cy="565150"/>
          </a:xfrm>
          <a:prstGeom prst="rect">
            <a:avLst/>
          </a:prstGeom>
          <a:noFill/>
        </p:spPr>
      </p:pic>
      <p:pic>
        <p:nvPicPr>
          <p:cNvPr id="99350" name="Picture 22" descr="BD21300_"/>
          <p:cNvPicPr>
            <a:picLocks noChangeAspect="1" noChangeArrowheads="1"/>
          </p:cNvPicPr>
          <p:nvPr/>
        </p:nvPicPr>
        <p:blipFill>
          <a:blip r:embed="rId22" cstate="print"/>
          <a:srcRect/>
          <a:stretch>
            <a:fillRect/>
          </a:stretch>
        </p:blipFill>
        <p:spPr bwMode="auto">
          <a:xfrm>
            <a:off x="7772400" y="5664200"/>
            <a:ext cx="533400" cy="465138"/>
          </a:xfrm>
          <a:prstGeom prst="rect">
            <a:avLst/>
          </a:prstGeom>
          <a:noFill/>
        </p:spPr>
      </p:pic>
      <p:pic>
        <p:nvPicPr>
          <p:cNvPr id="99351" name="Picture 23" descr="BD21370_"/>
          <p:cNvPicPr>
            <a:picLocks noChangeAspect="1" noChangeArrowheads="1"/>
          </p:cNvPicPr>
          <p:nvPr/>
        </p:nvPicPr>
        <p:blipFill>
          <a:blip r:embed="rId23" cstate="print"/>
          <a:srcRect/>
          <a:stretch>
            <a:fillRect/>
          </a:stretch>
        </p:blipFill>
        <p:spPr bwMode="auto">
          <a:xfrm>
            <a:off x="628650" y="3733800"/>
            <a:ext cx="8191500" cy="136525"/>
          </a:xfrm>
          <a:prstGeom prst="rect">
            <a:avLst/>
          </a:prstGeom>
          <a:noFill/>
        </p:spPr>
      </p:pic>
      <p:pic>
        <p:nvPicPr>
          <p:cNvPr id="99352" name="Picture 24" descr="BD21427_"/>
          <p:cNvPicPr>
            <a:picLocks noChangeAspect="1" noChangeArrowheads="1"/>
          </p:cNvPicPr>
          <p:nvPr/>
        </p:nvPicPr>
        <p:blipFill>
          <a:blip r:embed="rId24" cstate="print"/>
          <a:srcRect/>
          <a:stretch>
            <a:fillRect/>
          </a:stretch>
        </p:blipFill>
        <p:spPr bwMode="auto">
          <a:xfrm>
            <a:off x="609600" y="4191000"/>
            <a:ext cx="8229600" cy="136525"/>
          </a:xfrm>
          <a:prstGeom prst="rect">
            <a:avLst/>
          </a:prstGeom>
          <a:noFill/>
        </p:spPr>
      </p:pic>
      <p:pic>
        <p:nvPicPr>
          <p:cNvPr id="99353" name="Picture 25" descr="j0115876"/>
          <p:cNvPicPr>
            <a:picLocks noChangeAspect="1" noChangeArrowheads="1"/>
          </p:cNvPicPr>
          <p:nvPr/>
        </p:nvPicPr>
        <p:blipFill>
          <a:blip r:embed="rId25" cstate="print"/>
          <a:srcRect/>
          <a:stretch>
            <a:fillRect/>
          </a:stretch>
        </p:blipFill>
        <p:spPr bwMode="auto">
          <a:xfrm>
            <a:off x="628650" y="3352800"/>
            <a:ext cx="8191500" cy="136525"/>
          </a:xfrm>
          <a:prstGeom prst="rect">
            <a:avLst/>
          </a:prstGeom>
          <a:noFill/>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10DCDE2-CD09-46D9-A5D6-37AD5E19A6E1}" type="datetime1">
              <a:rPr lang="en-US"/>
              <a:pPr/>
              <a:t>2/25/2012</a:t>
            </a:fld>
            <a:endParaRPr lang="en-US"/>
          </a:p>
        </p:txBody>
      </p:sp>
      <p:sp>
        <p:nvSpPr>
          <p:cNvPr id="6" name="Footer Placeholder 4"/>
          <p:cNvSpPr>
            <a:spLocks noGrp="1"/>
          </p:cNvSpPr>
          <p:nvPr>
            <p:ph type="ftr" sz="quarter" idx="11"/>
          </p:nvPr>
        </p:nvSpPr>
        <p:spPr/>
        <p:txBody>
          <a:bodyPr/>
          <a:lstStyle/>
          <a:p>
            <a:r>
              <a:rPr lang="en-US"/>
              <a:t>Sample footer text</a:t>
            </a:r>
          </a:p>
        </p:txBody>
      </p:sp>
      <p:sp>
        <p:nvSpPr>
          <p:cNvPr id="7" name="Slide Number Placeholder 5"/>
          <p:cNvSpPr>
            <a:spLocks noGrp="1"/>
          </p:cNvSpPr>
          <p:nvPr>
            <p:ph type="sldNum" sz="quarter" idx="12"/>
          </p:nvPr>
        </p:nvSpPr>
        <p:spPr/>
        <p:txBody>
          <a:bodyPr/>
          <a:lstStyle/>
          <a:p>
            <a:fld id="{5AA64A54-EF4B-456D-AA8E-E4DA0844EB53}" type="slidenum">
              <a:rPr lang="en-US"/>
              <a:pPr/>
              <a:t>35</a:t>
            </a:fld>
            <a:endParaRPr lang="en-US"/>
          </a:p>
        </p:txBody>
      </p:sp>
      <p:sp>
        <p:nvSpPr>
          <p:cNvPr id="101380" name="Rectangle 4"/>
          <p:cNvSpPr>
            <a:spLocks noGrp="1" noChangeArrowheads="1"/>
          </p:cNvSpPr>
          <p:nvPr>
            <p:ph type="title"/>
          </p:nvPr>
        </p:nvSpPr>
        <p:spPr/>
        <p:txBody>
          <a:bodyPr/>
          <a:lstStyle/>
          <a:p>
            <a:r>
              <a:rPr lang="en-US" sz="4000"/>
              <a:t>Image, next slide the image is in a placeholder</a:t>
            </a:r>
          </a:p>
        </p:txBody>
      </p:sp>
      <p:sp>
        <p:nvSpPr>
          <p:cNvPr id="101381" name="Rectangle 5"/>
          <p:cNvSpPr>
            <a:spLocks noGrp="1" noChangeArrowheads="1"/>
          </p:cNvSpPr>
          <p:nvPr>
            <p:ph idx="1"/>
          </p:nvPr>
        </p:nvSpPr>
        <p:spPr/>
        <p:txBody>
          <a:bodyPr/>
          <a:lstStyle/>
          <a:p>
            <a:endParaRPr lang="en-US"/>
          </a:p>
        </p:txBody>
      </p:sp>
      <p:pic>
        <p:nvPicPr>
          <p:cNvPr id="101383" name="Picture 7" descr="IMG_2556"/>
          <p:cNvPicPr>
            <a:picLocks noChangeAspect="1" noChangeArrowheads="1"/>
          </p:cNvPicPr>
          <p:nvPr/>
        </p:nvPicPr>
        <p:blipFill>
          <a:blip r:embed="rId4" cstate="print"/>
          <a:srcRect/>
          <a:stretch>
            <a:fillRect/>
          </a:stretch>
        </p:blipFill>
        <p:spPr bwMode="auto">
          <a:xfrm>
            <a:off x="1295400" y="1828800"/>
            <a:ext cx="6400800" cy="4270375"/>
          </a:xfrm>
          <a:prstGeom prst="rect">
            <a:avLst/>
          </a:prstGeom>
          <a:noFill/>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C0C832-41F9-46BA-B068-4D61D37B30AA}"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D7B0E67-35AD-4B78-8509-BC6B27560B08}" type="slidenum">
              <a:rPr lang="en-US"/>
              <a:pPr/>
              <a:t>36</a:t>
            </a:fld>
            <a:endParaRPr lang="en-US"/>
          </a:p>
        </p:txBody>
      </p:sp>
      <p:pic>
        <p:nvPicPr>
          <p:cNvPr id="115714" name="Picture 2" descr="IMG_2556"/>
          <p:cNvPicPr>
            <a:picLocks noGrp="1" noChangeAspect="1" noChangeArrowheads="1"/>
          </p:cNvPicPr>
          <p:nvPr>
            <p:ph type="body" idx="1"/>
          </p:nvPr>
        </p:nvPicPr>
        <p:blipFill>
          <a:blip r:embed="rId4" cstate="print"/>
          <a:srcRect/>
          <a:stretch>
            <a:fillRect/>
          </a:stretch>
        </p:blipFill>
        <p:spPr>
          <a:xfrm>
            <a:off x="1179513" y="1600200"/>
            <a:ext cx="6783387" cy="4525963"/>
          </a:xfrm>
          <a:noFill/>
          <a:ln/>
        </p:spPr>
      </p:pic>
      <p:pic>
        <p:nvPicPr>
          <p:cNvPr id="115715" name="Picture 3" descr="IMG_2556"/>
          <p:cNvPicPr>
            <a:picLocks noGrp="1" noChangeAspect="1" noChangeArrowheads="1"/>
          </p:cNvPicPr>
          <p:nvPr>
            <p:ph type="title"/>
          </p:nvPr>
        </p:nvPicPr>
        <p:blipFill>
          <a:blip r:embed="rId5" cstate="print"/>
          <a:srcRect/>
          <a:stretch>
            <a:fillRect/>
          </a:stretch>
        </p:blipFill>
        <p:spPr>
          <a:xfrm>
            <a:off x="3714750" y="274638"/>
            <a:ext cx="1712913" cy="1143000"/>
          </a:xfrm>
          <a:noFill/>
          <a:ln/>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5B422BD2-1C49-4E6A-A515-6DC0788A60A9}" type="datetime1">
              <a:rPr lang="en-US"/>
              <a:pPr/>
              <a:t>2/25/2012</a:t>
            </a:fld>
            <a:endParaRPr lang="en-US"/>
          </a:p>
        </p:txBody>
      </p:sp>
      <p:sp>
        <p:nvSpPr>
          <p:cNvPr id="7" name="Footer Placeholder 4"/>
          <p:cNvSpPr>
            <a:spLocks noGrp="1"/>
          </p:cNvSpPr>
          <p:nvPr>
            <p:ph type="ftr" sz="quarter" idx="11"/>
          </p:nvPr>
        </p:nvSpPr>
        <p:spPr/>
        <p:txBody>
          <a:bodyPr/>
          <a:lstStyle/>
          <a:p>
            <a:r>
              <a:rPr lang="en-US"/>
              <a:t>Sample footer text</a:t>
            </a:r>
          </a:p>
        </p:txBody>
      </p:sp>
      <p:sp>
        <p:nvSpPr>
          <p:cNvPr id="8" name="Slide Number Placeholder 5"/>
          <p:cNvSpPr>
            <a:spLocks noGrp="1"/>
          </p:cNvSpPr>
          <p:nvPr>
            <p:ph type="sldNum" sz="quarter" idx="12"/>
          </p:nvPr>
        </p:nvSpPr>
        <p:spPr/>
        <p:txBody>
          <a:bodyPr/>
          <a:lstStyle/>
          <a:p>
            <a:fld id="{389DDF8C-5EAE-4E72-8F91-57748FFFE887}" type="slidenum">
              <a:rPr lang="en-US"/>
              <a:pPr/>
              <a:t>37</a:t>
            </a:fld>
            <a:endParaRPr lang="en-US"/>
          </a:p>
        </p:txBody>
      </p:sp>
      <p:sp>
        <p:nvSpPr>
          <p:cNvPr id="104450" name="Rectangle 2"/>
          <p:cNvSpPr>
            <a:spLocks noGrp="1" noChangeArrowheads="1"/>
          </p:cNvSpPr>
          <p:nvPr>
            <p:ph type="title"/>
          </p:nvPr>
        </p:nvSpPr>
        <p:spPr/>
        <p:txBody>
          <a:bodyPr/>
          <a:lstStyle/>
          <a:p>
            <a:r>
              <a:rPr lang="en-US"/>
              <a:t>Diagram – Org Chart</a:t>
            </a:r>
          </a:p>
        </p:txBody>
      </p:sp>
      <p:graphicFrame>
        <p:nvGraphicFramePr>
          <p:cNvPr id="104451" name="Organization Chart 3"/>
          <p:cNvGraphicFramePr>
            <a:graphicFrameLocks/>
          </p:cNvGraphicFramePr>
          <p:nvPr>
            <p:ph idx="1"/>
          </p:nvPr>
        </p:nvGraphicFramePr>
        <p:xfrm>
          <a:off x="304800" y="1143000"/>
          <a:ext cx="5105400" cy="2244725"/>
        </p:xfrm>
        <a:graphic>
          <a:graphicData uri="http://schemas.openxmlformats.org/drawingml/2006/compatibility">
            <com:legacyDrawing xmlns:com="http://schemas.openxmlformats.org/drawingml/2006/compatibility" spid="_x0000_s104451"/>
          </a:graphicData>
        </a:graphic>
      </p:graphicFrame>
      <p:graphicFrame>
        <p:nvGraphicFramePr>
          <p:cNvPr id="104462" name="Organization Chart 14"/>
          <p:cNvGraphicFramePr>
            <a:graphicFrameLocks/>
          </p:cNvGraphicFramePr>
          <p:nvPr/>
        </p:nvGraphicFramePr>
        <p:xfrm>
          <a:off x="2667000" y="3429000"/>
          <a:ext cx="5943600" cy="2438400"/>
        </p:xfrm>
        <a:graphic>
          <a:graphicData uri="http://schemas.openxmlformats.org/drawingml/2006/compatibility">
            <com:legacyDrawing xmlns:com="http://schemas.openxmlformats.org/drawingml/2006/compatibility" spid="_x0000_s104462"/>
          </a:graphicData>
        </a:graphic>
      </p:graphicFrame>
      <p:graphicFrame>
        <p:nvGraphicFramePr>
          <p:cNvPr id="104473" name="Organization Chart 25"/>
          <p:cNvGraphicFramePr>
            <a:graphicFrameLocks/>
          </p:cNvGraphicFramePr>
          <p:nvPr/>
        </p:nvGraphicFramePr>
        <p:xfrm>
          <a:off x="457200" y="4613275"/>
          <a:ext cx="1600200" cy="1635125"/>
        </p:xfrm>
        <a:graphic>
          <a:graphicData uri="http://schemas.openxmlformats.org/drawingml/2006/compatibility">
            <com:legacyDrawing xmlns:com="http://schemas.openxmlformats.org/drawingml/2006/compatibility" spid="_x0000_s104473"/>
          </a:graphicData>
        </a:graphic>
      </p:graphicFrame>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C395F9FA-769F-455D-9FB8-AC28FFBE8122}" type="datetime1">
              <a:rPr lang="en-US"/>
              <a:pPr/>
              <a:t>2/25/2012</a:t>
            </a:fld>
            <a:endParaRPr lang="en-US"/>
          </a:p>
        </p:txBody>
      </p:sp>
      <p:sp>
        <p:nvSpPr>
          <p:cNvPr id="7" name="Footer Placeholder 4"/>
          <p:cNvSpPr>
            <a:spLocks noGrp="1"/>
          </p:cNvSpPr>
          <p:nvPr>
            <p:ph type="ftr" sz="quarter" idx="11"/>
          </p:nvPr>
        </p:nvSpPr>
        <p:spPr/>
        <p:txBody>
          <a:bodyPr/>
          <a:lstStyle/>
          <a:p>
            <a:r>
              <a:rPr lang="en-US"/>
              <a:t>Sample footer text</a:t>
            </a:r>
          </a:p>
        </p:txBody>
      </p:sp>
      <p:sp>
        <p:nvSpPr>
          <p:cNvPr id="8" name="Slide Number Placeholder 5"/>
          <p:cNvSpPr>
            <a:spLocks noGrp="1"/>
          </p:cNvSpPr>
          <p:nvPr>
            <p:ph type="sldNum" sz="quarter" idx="12"/>
          </p:nvPr>
        </p:nvSpPr>
        <p:spPr/>
        <p:txBody>
          <a:bodyPr/>
          <a:lstStyle/>
          <a:p>
            <a:fld id="{58C3E2BB-5CBA-44B8-99D3-8CB395BC0227}" type="slidenum">
              <a:rPr lang="en-US"/>
              <a:pPr/>
              <a:t>38</a:t>
            </a:fld>
            <a:endParaRPr lang="en-US"/>
          </a:p>
        </p:txBody>
      </p:sp>
      <p:sp>
        <p:nvSpPr>
          <p:cNvPr id="105474" name="Rectangle 2"/>
          <p:cNvSpPr>
            <a:spLocks noGrp="1" noChangeArrowheads="1"/>
          </p:cNvSpPr>
          <p:nvPr>
            <p:ph type="title"/>
          </p:nvPr>
        </p:nvSpPr>
        <p:spPr/>
        <p:txBody>
          <a:bodyPr/>
          <a:lstStyle/>
          <a:p>
            <a:r>
              <a:rPr lang="en-US"/>
              <a:t>Diagram – Org Chart</a:t>
            </a:r>
          </a:p>
        </p:txBody>
      </p:sp>
      <p:graphicFrame>
        <p:nvGraphicFramePr>
          <p:cNvPr id="105475" name="Organization Chart 3"/>
          <p:cNvGraphicFramePr>
            <a:graphicFrameLocks/>
          </p:cNvGraphicFramePr>
          <p:nvPr>
            <p:ph idx="1"/>
          </p:nvPr>
        </p:nvGraphicFramePr>
        <p:xfrm>
          <a:off x="304800" y="1143000"/>
          <a:ext cx="3962400" cy="2514600"/>
        </p:xfrm>
        <a:graphic>
          <a:graphicData uri="http://schemas.openxmlformats.org/drawingml/2006/compatibility">
            <com:legacyDrawing xmlns:com="http://schemas.openxmlformats.org/drawingml/2006/compatibility" spid="_x0000_s105475"/>
          </a:graphicData>
        </a:graphic>
      </p:graphicFrame>
      <p:graphicFrame>
        <p:nvGraphicFramePr>
          <p:cNvPr id="105486" name="Organization Chart 14"/>
          <p:cNvGraphicFramePr>
            <a:graphicFrameLocks/>
          </p:cNvGraphicFramePr>
          <p:nvPr/>
        </p:nvGraphicFramePr>
        <p:xfrm>
          <a:off x="3810000" y="3124200"/>
          <a:ext cx="5105400" cy="1981200"/>
        </p:xfrm>
        <a:graphic>
          <a:graphicData uri="http://schemas.openxmlformats.org/drawingml/2006/compatibility">
            <com:legacyDrawing xmlns:com="http://schemas.openxmlformats.org/drawingml/2006/compatibility" spid="_x0000_s105486"/>
          </a:graphicData>
        </a:graphic>
      </p:graphicFrame>
      <p:graphicFrame>
        <p:nvGraphicFramePr>
          <p:cNvPr id="105497" name="Organization Chart 25"/>
          <p:cNvGraphicFramePr>
            <a:graphicFrameLocks/>
          </p:cNvGraphicFramePr>
          <p:nvPr/>
        </p:nvGraphicFramePr>
        <p:xfrm>
          <a:off x="457200" y="4613275"/>
          <a:ext cx="3276600" cy="1635125"/>
        </p:xfrm>
        <a:graphic>
          <a:graphicData uri="http://schemas.openxmlformats.org/drawingml/2006/compatibility">
            <com:legacyDrawing xmlns:com="http://schemas.openxmlformats.org/drawingml/2006/compatibility" spid="_x0000_s105497"/>
          </a:graphicData>
        </a:graphic>
      </p:graphicFrame>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A201A1-7021-4834-8199-5EDE640AE737}"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4F4CBC44-232D-448B-92F2-000A44E8DEF0}" type="slidenum">
              <a:rPr lang="en-US"/>
              <a:pPr/>
              <a:t>39</a:t>
            </a:fld>
            <a:endParaRPr lang="en-US"/>
          </a:p>
        </p:txBody>
      </p:sp>
      <p:sp>
        <p:nvSpPr>
          <p:cNvPr id="106498" name="Rectangle 2"/>
          <p:cNvSpPr>
            <a:spLocks noGrp="1" noChangeArrowheads="1"/>
          </p:cNvSpPr>
          <p:nvPr>
            <p:ph type="title"/>
          </p:nvPr>
        </p:nvSpPr>
        <p:spPr/>
        <p:txBody>
          <a:bodyPr/>
          <a:lstStyle/>
          <a:p>
            <a:r>
              <a:rPr lang="en-US"/>
              <a:t>Diagram - Cycle</a:t>
            </a:r>
          </a:p>
        </p:txBody>
      </p:sp>
      <p:graphicFrame>
        <p:nvGraphicFramePr>
          <p:cNvPr id="106501" name="Diagram 5"/>
          <p:cNvGraphicFramePr>
            <a:graphicFrameLocks/>
          </p:cNvGraphicFramePr>
          <p:nvPr>
            <p:ph idx="1"/>
          </p:nvPr>
        </p:nvGraphicFramePr>
        <p:xfrm>
          <a:off x="457200" y="1614488"/>
          <a:ext cx="8229600" cy="4495800"/>
        </p:xfrm>
        <a:graphic>
          <a:graphicData uri="http://schemas.openxmlformats.org/drawingml/2006/compatibility">
            <com:legacyDrawing xmlns:com="http://schemas.openxmlformats.org/drawingml/2006/compatibility" spid="_x0000_s106501"/>
          </a:graphicData>
        </a:graphic>
      </p:graphicFrame>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0316D7-6DCA-4383-B831-84F045527B98}"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01DE0B07-F5D5-4B3D-B09F-97F0D4E65F34}" type="slidenum">
              <a:rPr lang="en-US"/>
              <a:pPr/>
              <a:t>4</a:t>
            </a:fld>
            <a:endParaRPr lang="en-US"/>
          </a:p>
        </p:txBody>
      </p:sp>
      <p:sp>
        <p:nvSpPr>
          <p:cNvPr id="63490" name="Rectangle 2"/>
          <p:cNvSpPr>
            <a:spLocks noGrp="1" noChangeArrowheads="1"/>
          </p:cNvSpPr>
          <p:nvPr>
            <p:ph type="title"/>
          </p:nvPr>
        </p:nvSpPr>
        <p:spPr>
          <a:noFill/>
          <a:ln/>
        </p:spPr>
        <p:txBody>
          <a:bodyPr/>
          <a:lstStyle/>
          <a:p>
            <a:r>
              <a:rPr lang="en-US"/>
              <a:t>Bulleted List</a:t>
            </a:r>
          </a:p>
        </p:txBody>
      </p:sp>
      <p:sp>
        <p:nvSpPr>
          <p:cNvPr id="63491" name="Rectangle 3"/>
          <p:cNvSpPr>
            <a:spLocks noGrp="1" noChangeArrowheads="1"/>
          </p:cNvSpPr>
          <p:nvPr>
            <p:ph type="body" idx="1"/>
          </p:nvPr>
        </p:nvSpPr>
        <p:spPr/>
        <p:txBody>
          <a:bodyPr/>
          <a:lstStyle/>
          <a:p>
            <a:r>
              <a:rPr lang="en-US"/>
              <a:t>Bullet L1</a:t>
            </a:r>
          </a:p>
          <a:p>
            <a:pPr lvl="1"/>
            <a:r>
              <a:rPr lang="en-US"/>
              <a:t>Bullet L2</a:t>
            </a:r>
          </a:p>
          <a:p>
            <a:pPr lvl="2"/>
            <a:r>
              <a:rPr lang="en-US"/>
              <a:t>Bullet L3</a:t>
            </a:r>
          </a:p>
          <a:p>
            <a:pPr lvl="3"/>
            <a:r>
              <a:rPr lang="en-US"/>
              <a:t>Bullet L4</a:t>
            </a:r>
          </a:p>
          <a:p>
            <a:pPr lvl="4"/>
            <a:r>
              <a:rPr lang="en-US"/>
              <a:t>Bullet L5</a:t>
            </a:r>
          </a:p>
          <a:p>
            <a:r>
              <a:rPr lang="en-US"/>
              <a:t>Bullet L1</a:t>
            </a:r>
          </a:p>
        </p:txBody>
      </p: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E273CE-0407-4516-B95E-8A08AF3D3BC1}"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808842-D51D-4CBB-A3BE-03012AA68985}" type="slidenum">
              <a:rPr lang="en-US"/>
              <a:pPr/>
              <a:t>40</a:t>
            </a:fld>
            <a:endParaRPr lang="en-US"/>
          </a:p>
        </p:txBody>
      </p:sp>
      <p:sp>
        <p:nvSpPr>
          <p:cNvPr id="107522" name="Rectangle 2"/>
          <p:cNvSpPr>
            <a:spLocks noGrp="1" noChangeArrowheads="1"/>
          </p:cNvSpPr>
          <p:nvPr>
            <p:ph type="title"/>
          </p:nvPr>
        </p:nvSpPr>
        <p:spPr/>
        <p:txBody>
          <a:bodyPr/>
          <a:lstStyle/>
          <a:p>
            <a:r>
              <a:rPr lang="en-US"/>
              <a:t>Diagram - Radial</a:t>
            </a:r>
          </a:p>
        </p:txBody>
      </p:sp>
      <p:graphicFrame>
        <p:nvGraphicFramePr>
          <p:cNvPr id="107525" name="Diagram 5"/>
          <p:cNvGraphicFramePr>
            <a:graphicFrameLocks/>
          </p:cNvGraphicFramePr>
          <p:nvPr>
            <p:ph idx="1"/>
          </p:nvPr>
        </p:nvGraphicFramePr>
        <p:xfrm>
          <a:off x="457200" y="1614488"/>
          <a:ext cx="8229600" cy="4495800"/>
        </p:xfrm>
        <a:graphic>
          <a:graphicData uri="http://schemas.openxmlformats.org/drawingml/2006/compatibility">
            <com:legacyDrawing xmlns:com="http://schemas.openxmlformats.org/drawingml/2006/compatibility" spid="_x0000_s107525"/>
          </a:graphicData>
        </a:graphic>
      </p:graphicFrame>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D0CFC6F-0113-41AA-A664-9F4E9889B36B}"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7963BE0-CBB0-4C69-9E56-1DB3EF786F73}" type="slidenum">
              <a:rPr lang="en-US"/>
              <a:pPr/>
              <a:t>41</a:t>
            </a:fld>
            <a:endParaRPr lang="en-US"/>
          </a:p>
        </p:txBody>
      </p:sp>
      <p:sp>
        <p:nvSpPr>
          <p:cNvPr id="108546" name="Rectangle 2"/>
          <p:cNvSpPr>
            <a:spLocks noGrp="1" noChangeArrowheads="1"/>
          </p:cNvSpPr>
          <p:nvPr>
            <p:ph type="title"/>
          </p:nvPr>
        </p:nvSpPr>
        <p:spPr/>
        <p:txBody>
          <a:bodyPr/>
          <a:lstStyle/>
          <a:p>
            <a:r>
              <a:rPr lang="en-US"/>
              <a:t>Diagram Pyramid</a:t>
            </a:r>
          </a:p>
        </p:txBody>
      </p:sp>
      <p:graphicFrame>
        <p:nvGraphicFramePr>
          <p:cNvPr id="108549" name="Diagram 5"/>
          <p:cNvGraphicFramePr>
            <a:graphicFrameLocks/>
          </p:cNvGraphicFramePr>
          <p:nvPr>
            <p:ph idx="1"/>
          </p:nvPr>
        </p:nvGraphicFramePr>
        <p:xfrm>
          <a:off x="457200" y="1614488"/>
          <a:ext cx="8229600" cy="4495800"/>
        </p:xfrm>
        <a:graphic>
          <a:graphicData uri="http://schemas.openxmlformats.org/drawingml/2006/compatibility">
            <com:legacyDrawing xmlns:com="http://schemas.openxmlformats.org/drawingml/2006/compatibility" spid="_x0000_s108549"/>
          </a:graphicData>
        </a:graphic>
      </p:graphicFrame>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ABADA7-60D4-4FEC-81C7-878CB920A253}"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ED57585-83B9-4388-AA9B-67BA6E810C6A}" type="slidenum">
              <a:rPr lang="en-US"/>
              <a:pPr/>
              <a:t>42</a:t>
            </a:fld>
            <a:endParaRPr lang="en-US"/>
          </a:p>
        </p:txBody>
      </p:sp>
      <p:sp>
        <p:nvSpPr>
          <p:cNvPr id="109570" name="Rectangle 2"/>
          <p:cNvSpPr>
            <a:spLocks noGrp="1" noChangeArrowheads="1"/>
          </p:cNvSpPr>
          <p:nvPr>
            <p:ph type="title"/>
          </p:nvPr>
        </p:nvSpPr>
        <p:spPr/>
        <p:txBody>
          <a:bodyPr/>
          <a:lstStyle/>
          <a:p>
            <a:r>
              <a:rPr lang="en-US"/>
              <a:t>Diagram - Venn</a:t>
            </a:r>
          </a:p>
        </p:txBody>
      </p:sp>
      <p:graphicFrame>
        <p:nvGraphicFramePr>
          <p:cNvPr id="109573" name="Diagram 5"/>
          <p:cNvGraphicFramePr>
            <a:graphicFrameLocks/>
          </p:cNvGraphicFramePr>
          <p:nvPr>
            <p:ph idx="1"/>
          </p:nvPr>
        </p:nvGraphicFramePr>
        <p:xfrm>
          <a:off x="457200" y="1614488"/>
          <a:ext cx="8229600" cy="4495800"/>
        </p:xfrm>
        <a:graphic>
          <a:graphicData uri="http://schemas.openxmlformats.org/drawingml/2006/compatibility">
            <com:legacyDrawing xmlns:com="http://schemas.openxmlformats.org/drawingml/2006/compatibility" spid="_x0000_s109573"/>
          </a:graphicData>
        </a:graphic>
      </p:graphicFrame>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0FD79F-5FA8-4DC1-B594-0D40EA6BB94F}"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61A12A27-B544-4CA2-A62D-46809EA4AEE1}" type="slidenum">
              <a:rPr lang="en-US"/>
              <a:pPr/>
              <a:t>43</a:t>
            </a:fld>
            <a:endParaRPr lang="en-US"/>
          </a:p>
        </p:txBody>
      </p:sp>
      <p:sp>
        <p:nvSpPr>
          <p:cNvPr id="110594" name="Rectangle 2"/>
          <p:cNvSpPr>
            <a:spLocks noGrp="1" noChangeArrowheads="1"/>
          </p:cNvSpPr>
          <p:nvPr>
            <p:ph type="title"/>
          </p:nvPr>
        </p:nvSpPr>
        <p:spPr/>
        <p:txBody>
          <a:bodyPr/>
          <a:lstStyle/>
          <a:p>
            <a:r>
              <a:rPr lang="en-US"/>
              <a:t>Diagram - Target</a:t>
            </a:r>
          </a:p>
        </p:txBody>
      </p:sp>
      <p:graphicFrame>
        <p:nvGraphicFramePr>
          <p:cNvPr id="110597" name="Diagram 5"/>
          <p:cNvGraphicFramePr>
            <a:graphicFrameLocks/>
          </p:cNvGraphicFramePr>
          <p:nvPr>
            <p:ph idx="1"/>
          </p:nvPr>
        </p:nvGraphicFramePr>
        <p:xfrm>
          <a:off x="457200" y="1614488"/>
          <a:ext cx="8229600" cy="4495800"/>
        </p:xfrm>
        <a:graphic>
          <a:graphicData uri="http://schemas.openxmlformats.org/drawingml/2006/compatibility">
            <com:legacyDrawing xmlns:com="http://schemas.openxmlformats.org/drawingml/2006/compatibility" spid="_x0000_s110597"/>
          </a:graphicData>
        </a:graphic>
      </p:graphicFrame>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6FBABAC4-2B3A-486D-B4C1-3A1661B0A867}" type="datetime1">
              <a:rPr lang="en-US"/>
              <a:pPr/>
              <a:t>2/25/2012</a:t>
            </a:fld>
            <a:endParaRPr lang="en-US"/>
          </a:p>
        </p:txBody>
      </p:sp>
      <p:sp>
        <p:nvSpPr>
          <p:cNvPr id="7" name="Footer Placeholder 4"/>
          <p:cNvSpPr>
            <a:spLocks noGrp="1"/>
          </p:cNvSpPr>
          <p:nvPr>
            <p:ph type="ftr" sz="quarter" idx="11"/>
          </p:nvPr>
        </p:nvSpPr>
        <p:spPr/>
        <p:txBody>
          <a:bodyPr/>
          <a:lstStyle/>
          <a:p>
            <a:r>
              <a:rPr lang="en-US"/>
              <a:t>Sample footer text</a:t>
            </a:r>
          </a:p>
        </p:txBody>
      </p:sp>
      <p:sp>
        <p:nvSpPr>
          <p:cNvPr id="8" name="Slide Number Placeholder 5"/>
          <p:cNvSpPr>
            <a:spLocks noGrp="1"/>
          </p:cNvSpPr>
          <p:nvPr>
            <p:ph type="sldNum" sz="quarter" idx="12"/>
          </p:nvPr>
        </p:nvSpPr>
        <p:spPr/>
        <p:txBody>
          <a:bodyPr/>
          <a:lstStyle/>
          <a:p>
            <a:fld id="{E75B7FDD-089D-4A38-AEE1-567DD1A592ED}" type="slidenum">
              <a:rPr lang="en-US"/>
              <a:pPr/>
              <a:t>44</a:t>
            </a:fld>
            <a:endParaRPr lang="en-US"/>
          </a:p>
        </p:txBody>
      </p:sp>
      <p:sp>
        <p:nvSpPr>
          <p:cNvPr id="111618" name="Rectangle 2"/>
          <p:cNvSpPr>
            <a:spLocks noGrp="1" noChangeArrowheads="1"/>
          </p:cNvSpPr>
          <p:nvPr>
            <p:ph type="title"/>
          </p:nvPr>
        </p:nvSpPr>
        <p:spPr/>
        <p:txBody>
          <a:bodyPr/>
          <a:lstStyle/>
          <a:p>
            <a:r>
              <a:rPr lang="en-US"/>
              <a:t>Media clip</a:t>
            </a:r>
          </a:p>
        </p:txBody>
      </p:sp>
      <p:pic>
        <p:nvPicPr>
          <p:cNvPr id="111620" name="Picture 4" descr="j0234687"/>
          <p:cNvPicPr>
            <a:picLocks noGrp="1" noChangeAspect="1" noChangeArrowheads="1" noCrop="1"/>
          </p:cNvPicPr>
          <p:nvPr>
            <p:ph idx="1"/>
          </p:nvPr>
        </p:nvPicPr>
        <p:blipFill>
          <a:blip r:embed="rId4" cstate="print"/>
          <a:srcRect/>
          <a:stretch>
            <a:fillRect/>
          </a:stretch>
        </p:blipFill>
        <p:spPr>
          <a:xfrm>
            <a:off x="1676400" y="1600200"/>
            <a:ext cx="1474788" cy="868363"/>
          </a:xfrm>
        </p:spPr>
      </p:pic>
      <p:pic>
        <p:nvPicPr>
          <p:cNvPr id="111621" name="Picture 5" descr="MMj03367780000[1]"/>
          <p:cNvPicPr>
            <a:picLocks noChangeAspect="1" noChangeArrowheads="1" noCrop="1"/>
          </p:cNvPicPr>
          <p:nvPr/>
        </p:nvPicPr>
        <p:blipFill>
          <a:blip r:embed="rId5" cstate="print"/>
          <a:srcRect/>
          <a:stretch>
            <a:fillRect/>
          </a:stretch>
        </p:blipFill>
        <p:spPr bwMode="auto">
          <a:xfrm>
            <a:off x="4314825" y="2914650"/>
            <a:ext cx="514350" cy="1028700"/>
          </a:xfrm>
          <a:prstGeom prst="rect">
            <a:avLst/>
          </a:prstGeom>
          <a:noFill/>
        </p:spPr>
      </p:pic>
      <p:pic>
        <p:nvPicPr>
          <p:cNvPr id="111622" name="Picture 6" descr="MMj02237740000[1]"/>
          <p:cNvPicPr>
            <a:picLocks noChangeAspect="1" noChangeArrowheads="1" noCrop="1"/>
          </p:cNvPicPr>
          <p:nvPr/>
        </p:nvPicPr>
        <p:blipFill>
          <a:blip r:embed="rId6" cstate="print"/>
          <a:srcRect/>
          <a:stretch>
            <a:fillRect/>
          </a:stretch>
        </p:blipFill>
        <p:spPr bwMode="auto">
          <a:xfrm>
            <a:off x="6080125" y="4122738"/>
            <a:ext cx="1485900" cy="1085850"/>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Date Placeholder 2"/>
          <p:cNvSpPr>
            <a:spLocks noGrp="1"/>
          </p:cNvSpPr>
          <p:nvPr>
            <p:ph type="dt" sz="half" idx="10"/>
          </p:nvPr>
        </p:nvSpPr>
        <p:spPr/>
        <p:txBody>
          <a:bodyPr/>
          <a:lstStyle/>
          <a:p>
            <a:fld id="{2DAD9936-637D-4CA0-91D7-5A92E220CC5C}" type="datetime1">
              <a:rPr lang="en-US"/>
              <a:pPr/>
              <a:t>2/25/2012</a:t>
            </a:fld>
            <a:endParaRPr lang="en-US"/>
          </a:p>
        </p:txBody>
      </p:sp>
      <p:sp>
        <p:nvSpPr>
          <p:cNvPr id="70" name="Footer Placeholder 3"/>
          <p:cNvSpPr>
            <a:spLocks noGrp="1"/>
          </p:cNvSpPr>
          <p:nvPr>
            <p:ph type="ftr" sz="quarter" idx="11"/>
          </p:nvPr>
        </p:nvSpPr>
        <p:spPr/>
        <p:txBody>
          <a:bodyPr/>
          <a:lstStyle/>
          <a:p>
            <a:r>
              <a:rPr lang="en-US"/>
              <a:t>Sample footer text</a:t>
            </a:r>
          </a:p>
        </p:txBody>
      </p:sp>
      <p:sp>
        <p:nvSpPr>
          <p:cNvPr id="71" name="Slide Number Placeholder 4"/>
          <p:cNvSpPr>
            <a:spLocks noGrp="1"/>
          </p:cNvSpPr>
          <p:nvPr>
            <p:ph type="sldNum" sz="quarter" idx="12"/>
          </p:nvPr>
        </p:nvSpPr>
        <p:spPr/>
        <p:txBody>
          <a:bodyPr/>
          <a:lstStyle/>
          <a:p>
            <a:fld id="{48EACFFA-BF91-4217-8B45-9A91414EDDCE}" type="slidenum">
              <a:rPr lang="en-US"/>
              <a:pPr/>
              <a:t>45</a:t>
            </a:fld>
            <a:endParaRPr lang="en-US"/>
          </a:p>
        </p:txBody>
      </p:sp>
      <p:sp>
        <p:nvSpPr>
          <p:cNvPr id="36868" name="Rectangle 4"/>
          <p:cNvSpPr>
            <a:spLocks noGrp="1" noChangeArrowheads="1"/>
          </p:cNvSpPr>
          <p:nvPr>
            <p:ph type="title"/>
          </p:nvPr>
        </p:nvSpPr>
        <p:spPr/>
        <p:txBody>
          <a:bodyPr/>
          <a:lstStyle/>
          <a:p>
            <a:r>
              <a:rPr lang="en-US"/>
              <a:t>Line tool &amp; options</a:t>
            </a:r>
          </a:p>
        </p:txBody>
      </p:sp>
      <p:sp>
        <p:nvSpPr>
          <p:cNvPr id="36869" name="Line 5"/>
          <p:cNvSpPr>
            <a:spLocks noChangeShapeType="1"/>
          </p:cNvSpPr>
          <p:nvPr/>
        </p:nvSpPr>
        <p:spPr bwMode="auto">
          <a:xfrm>
            <a:off x="647700" y="1524000"/>
            <a:ext cx="1828800" cy="0"/>
          </a:xfrm>
          <a:prstGeom prst="line">
            <a:avLst/>
          </a:prstGeom>
          <a:noFill/>
          <a:ln w="9525">
            <a:solidFill>
              <a:schemeClr val="tx1"/>
            </a:solidFill>
            <a:round/>
            <a:headEnd/>
            <a:tailEnd/>
          </a:ln>
          <a:effectLst/>
        </p:spPr>
        <p:txBody>
          <a:bodyPr/>
          <a:lstStyle/>
          <a:p>
            <a:endParaRPr lang="en-US"/>
          </a:p>
        </p:txBody>
      </p:sp>
      <p:sp>
        <p:nvSpPr>
          <p:cNvPr id="36872" name="Line 8"/>
          <p:cNvSpPr>
            <a:spLocks noChangeShapeType="1"/>
          </p:cNvSpPr>
          <p:nvPr/>
        </p:nvSpPr>
        <p:spPr bwMode="auto">
          <a:xfrm>
            <a:off x="647700" y="1790700"/>
            <a:ext cx="1828800" cy="0"/>
          </a:xfrm>
          <a:prstGeom prst="line">
            <a:avLst/>
          </a:prstGeom>
          <a:noFill/>
          <a:ln w="9525" cap="rnd">
            <a:solidFill>
              <a:schemeClr val="tx1"/>
            </a:solidFill>
            <a:prstDash val="sysDot"/>
            <a:round/>
            <a:headEnd/>
            <a:tailEnd/>
          </a:ln>
          <a:effectLst/>
        </p:spPr>
        <p:txBody>
          <a:bodyPr/>
          <a:lstStyle/>
          <a:p>
            <a:endParaRPr lang="en-US"/>
          </a:p>
        </p:txBody>
      </p:sp>
      <p:sp>
        <p:nvSpPr>
          <p:cNvPr id="36873" name="Line 9"/>
          <p:cNvSpPr>
            <a:spLocks noChangeShapeType="1"/>
          </p:cNvSpPr>
          <p:nvPr/>
        </p:nvSpPr>
        <p:spPr bwMode="auto">
          <a:xfrm>
            <a:off x="647700" y="2057400"/>
            <a:ext cx="1828800" cy="0"/>
          </a:xfrm>
          <a:prstGeom prst="line">
            <a:avLst/>
          </a:prstGeom>
          <a:noFill/>
          <a:ln w="9525">
            <a:solidFill>
              <a:schemeClr val="tx1"/>
            </a:solidFill>
            <a:prstDash val="sysDot"/>
            <a:round/>
            <a:headEnd/>
            <a:tailEnd/>
          </a:ln>
          <a:effectLst/>
        </p:spPr>
        <p:txBody>
          <a:bodyPr/>
          <a:lstStyle/>
          <a:p>
            <a:endParaRPr lang="en-US"/>
          </a:p>
        </p:txBody>
      </p:sp>
      <p:sp>
        <p:nvSpPr>
          <p:cNvPr id="36874" name="Line 10"/>
          <p:cNvSpPr>
            <a:spLocks noChangeShapeType="1"/>
          </p:cNvSpPr>
          <p:nvPr/>
        </p:nvSpPr>
        <p:spPr bwMode="auto">
          <a:xfrm>
            <a:off x="647700" y="2324100"/>
            <a:ext cx="1828800" cy="0"/>
          </a:xfrm>
          <a:prstGeom prst="line">
            <a:avLst/>
          </a:prstGeom>
          <a:noFill/>
          <a:ln w="9525">
            <a:solidFill>
              <a:schemeClr val="tx1"/>
            </a:solidFill>
            <a:prstDash val="dash"/>
            <a:round/>
            <a:headEnd/>
            <a:tailEnd/>
          </a:ln>
          <a:effectLst/>
        </p:spPr>
        <p:txBody>
          <a:bodyPr/>
          <a:lstStyle/>
          <a:p>
            <a:endParaRPr lang="en-US"/>
          </a:p>
        </p:txBody>
      </p:sp>
      <p:sp>
        <p:nvSpPr>
          <p:cNvPr id="36875" name="Line 11"/>
          <p:cNvSpPr>
            <a:spLocks noChangeShapeType="1"/>
          </p:cNvSpPr>
          <p:nvPr/>
        </p:nvSpPr>
        <p:spPr bwMode="auto">
          <a:xfrm>
            <a:off x="647700" y="2590800"/>
            <a:ext cx="1828800" cy="0"/>
          </a:xfrm>
          <a:prstGeom prst="line">
            <a:avLst/>
          </a:prstGeom>
          <a:noFill/>
          <a:ln w="9525">
            <a:solidFill>
              <a:schemeClr val="tx1"/>
            </a:solidFill>
            <a:prstDash val="dashDot"/>
            <a:round/>
            <a:headEnd/>
            <a:tailEnd/>
          </a:ln>
          <a:effectLst/>
        </p:spPr>
        <p:txBody>
          <a:bodyPr/>
          <a:lstStyle/>
          <a:p>
            <a:endParaRPr lang="en-US"/>
          </a:p>
        </p:txBody>
      </p:sp>
      <p:sp>
        <p:nvSpPr>
          <p:cNvPr id="36876" name="Line 12"/>
          <p:cNvSpPr>
            <a:spLocks noChangeShapeType="1"/>
          </p:cNvSpPr>
          <p:nvPr/>
        </p:nvSpPr>
        <p:spPr bwMode="auto">
          <a:xfrm>
            <a:off x="647700" y="2857500"/>
            <a:ext cx="1828800" cy="0"/>
          </a:xfrm>
          <a:prstGeom prst="line">
            <a:avLst/>
          </a:prstGeom>
          <a:noFill/>
          <a:ln w="9525">
            <a:solidFill>
              <a:schemeClr val="tx1"/>
            </a:solidFill>
            <a:prstDash val="lgDash"/>
            <a:round/>
            <a:headEnd/>
            <a:tailEnd/>
          </a:ln>
          <a:effectLst/>
        </p:spPr>
        <p:txBody>
          <a:bodyPr/>
          <a:lstStyle/>
          <a:p>
            <a:endParaRPr lang="en-US"/>
          </a:p>
        </p:txBody>
      </p:sp>
      <p:sp>
        <p:nvSpPr>
          <p:cNvPr id="36877" name="Line 13"/>
          <p:cNvSpPr>
            <a:spLocks noChangeShapeType="1"/>
          </p:cNvSpPr>
          <p:nvPr/>
        </p:nvSpPr>
        <p:spPr bwMode="auto">
          <a:xfrm>
            <a:off x="647700" y="3124200"/>
            <a:ext cx="1828800" cy="0"/>
          </a:xfrm>
          <a:prstGeom prst="line">
            <a:avLst/>
          </a:prstGeom>
          <a:noFill/>
          <a:ln w="9525">
            <a:solidFill>
              <a:schemeClr val="tx1"/>
            </a:solidFill>
            <a:prstDash val="lgDashDot"/>
            <a:round/>
            <a:headEnd/>
            <a:tailEnd/>
          </a:ln>
          <a:effectLst/>
        </p:spPr>
        <p:txBody>
          <a:bodyPr/>
          <a:lstStyle/>
          <a:p>
            <a:endParaRPr lang="en-US"/>
          </a:p>
        </p:txBody>
      </p:sp>
      <p:sp>
        <p:nvSpPr>
          <p:cNvPr id="36878" name="Line 14"/>
          <p:cNvSpPr>
            <a:spLocks noChangeShapeType="1"/>
          </p:cNvSpPr>
          <p:nvPr/>
        </p:nvSpPr>
        <p:spPr bwMode="auto">
          <a:xfrm>
            <a:off x="647700" y="3390900"/>
            <a:ext cx="1828800" cy="0"/>
          </a:xfrm>
          <a:prstGeom prst="line">
            <a:avLst/>
          </a:prstGeom>
          <a:noFill/>
          <a:ln w="9525">
            <a:solidFill>
              <a:schemeClr val="tx1"/>
            </a:solidFill>
            <a:prstDash val="lgDashDotDot"/>
            <a:round/>
            <a:headEnd/>
            <a:tailEnd/>
          </a:ln>
          <a:effectLst/>
        </p:spPr>
        <p:txBody>
          <a:bodyPr/>
          <a:lstStyle/>
          <a:p>
            <a:endParaRPr lang="en-US"/>
          </a:p>
        </p:txBody>
      </p:sp>
      <p:sp>
        <p:nvSpPr>
          <p:cNvPr id="36879" name="Line 15"/>
          <p:cNvSpPr>
            <a:spLocks noChangeShapeType="1"/>
          </p:cNvSpPr>
          <p:nvPr/>
        </p:nvSpPr>
        <p:spPr bwMode="auto">
          <a:xfrm>
            <a:off x="609600" y="4724400"/>
            <a:ext cx="1828800" cy="0"/>
          </a:xfrm>
          <a:prstGeom prst="line">
            <a:avLst/>
          </a:prstGeom>
          <a:noFill/>
          <a:ln w="12700">
            <a:solidFill>
              <a:schemeClr val="tx1"/>
            </a:solidFill>
            <a:round/>
            <a:headEnd/>
            <a:tailEnd/>
          </a:ln>
          <a:effectLst/>
        </p:spPr>
        <p:txBody>
          <a:bodyPr/>
          <a:lstStyle/>
          <a:p>
            <a:endParaRPr lang="en-US"/>
          </a:p>
        </p:txBody>
      </p:sp>
      <p:sp>
        <p:nvSpPr>
          <p:cNvPr id="36880" name="Line 16"/>
          <p:cNvSpPr>
            <a:spLocks noChangeShapeType="1"/>
          </p:cNvSpPr>
          <p:nvPr/>
        </p:nvSpPr>
        <p:spPr bwMode="auto">
          <a:xfrm>
            <a:off x="609600" y="5035550"/>
            <a:ext cx="1828800" cy="0"/>
          </a:xfrm>
          <a:prstGeom prst="line">
            <a:avLst/>
          </a:prstGeom>
          <a:noFill/>
          <a:ln w="12700">
            <a:solidFill>
              <a:schemeClr val="tx1"/>
            </a:solidFill>
            <a:round/>
            <a:headEnd type="triangle" w="sm" len="sm"/>
            <a:tailEnd type="triangle" w="sm" len="med"/>
          </a:ln>
          <a:effectLst/>
        </p:spPr>
        <p:txBody>
          <a:bodyPr/>
          <a:lstStyle/>
          <a:p>
            <a:endParaRPr lang="en-US"/>
          </a:p>
        </p:txBody>
      </p:sp>
      <p:sp>
        <p:nvSpPr>
          <p:cNvPr id="36881" name="Line 17"/>
          <p:cNvSpPr>
            <a:spLocks noChangeShapeType="1"/>
          </p:cNvSpPr>
          <p:nvPr/>
        </p:nvSpPr>
        <p:spPr bwMode="auto">
          <a:xfrm>
            <a:off x="609600" y="5348288"/>
            <a:ext cx="1828800" cy="0"/>
          </a:xfrm>
          <a:prstGeom prst="line">
            <a:avLst/>
          </a:prstGeom>
          <a:noFill/>
          <a:ln w="12700">
            <a:solidFill>
              <a:schemeClr val="tx1"/>
            </a:solidFill>
            <a:round/>
            <a:headEnd type="arrow" w="sm" len="sm"/>
            <a:tailEnd type="arrow" w="sm" len="med"/>
          </a:ln>
          <a:effectLst/>
        </p:spPr>
        <p:txBody>
          <a:bodyPr/>
          <a:lstStyle/>
          <a:p>
            <a:endParaRPr lang="en-US"/>
          </a:p>
        </p:txBody>
      </p:sp>
      <p:sp>
        <p:nvSpPr>
          <p:cNvPr id="36882" name="Line 18"/>
          <p:cNvSpPr>
            <a:spLocks noChangeShapeType="1"/>
          </p:cNvSpPr>
          <p:nvPr/>
        </p:nvSpPr>
        <p:spPr bwMode="auto">
          <a:xfrm>
            <a:off x="609600" y="5661025"/>
            <a:ext cx="1828800" cy="0"/>
          </a:xfrm>
          <a:prstGeom prst="line">
            <a:avLst/>
          </a:prstGeom>
          <a:noFill/>
          <a:ln w="12700">
            <a:solidFill>
              <a:schemeClr val="tx1"/>
            </a:solidFill>
            <a:round/>
            <a:headEnd type="stealth" w="sm" len="sm"/>
            <a:tailEnd type="stealth" w="sm" len="med"/>
          </a:ln>
          <a:effectLst/>
        </p:spPr>
        <p:txBody>
          <a:bodyPr/>
          <a:lstStyle/>
          <a:p>
            <a:endParaRPr lang="en-US"/>
          </a:p>
        </p:txBody>
      </p:sp>
      <p:sp>
        <p:nvSpPr>
          <p:cNvPr id="36883" name="Line 19"/>
          <p:cNvSpPr>
            <a:spLocks noChangeShapeType="1"/>
          </p:cNvSpPr>
          <p:nvPr/>
        </p:nvSpPr>
        <p:spPr bwMode="auto">
          <a:xfrm>
            <a:off x="609600" y="5973763"/>
            <a:ext cx="1828800" cy="0"/>
          </a:xfrm>
          <a:prstGeom prst="line">
            <a:avLst/>
          </a:prstGeom>
          <a:noFill/>
          <a:ln w="12700">
            <a:solidFill>
              <a:schemeClr val="tx1"/>
            </a:solidFill>
            <a:round/>
            <a:headEnd type="diamond" w="sm" len="sm"/>
            <a:tailEnd type="diamond" w="sm" len="med"/>
          </a:ln>
          <a:effectLst/>
        </p:spPr>
        <p:txBody>
          <a:bodyPr/>
          <a:lstStyle/>
          <a:p>
            <a:endParaRPr lang="en-US"/>
          </a:p>
        </p:txBody>
      </p:sp>
      <p:sp>
        <p:nvSpPr>
          <p:cNvPr id="36884" name="Line 20"/>
          <p:cNvSpPr>
            <a:spLocks noChangeShapeType="1"/>
          </p:cNvSpPr>
          <p:nvPr/>
        </p:nvSpPr>
        <p:spPr bwMode="auto">
          <a:xfrm>
            <a:off x="609600" y="6286500"/>
            <a:ext cx="1828800" cy="0"/>
          </a:xfrm>
          <a:prstGeom prst="line">
            <a:avLst/>
          </a:prstGeom>
          <a:noFill/>
          <a:ln w="12700">
            <a:solidFill>
              <a:schemeClr val="tx1"/>
            </a:solidFill>
            <a:round/>
            <a:headEnd type="oval" w="sm" len="sm"/>
            <a:tailEnd type="oval" w="sm" len="med"/>
          </a:ln>
          <a:effectLst/>
        </p:spPr>
        <p:txBody>
          <a:bodyPr/>
          <a:lstStyle/>
          <a:p>
            <a:endParaRPr lang="en-US"/>
          </a:p>
        </p:txBody>
      </p:sp>
      <p:sp>
        <p:nvSpPr>
          <p:cNvPr id="36890" name="Text Box 26"/>
          <p:cNvSpPr txBox="1">
            <a:spLocks noChangeArrowheads="1"/>
          </p:cNvSpPr>
          <p:nvPr/>
        </p:nvSpPr>
        <p:spPr bwMode="auto">
          <a:xfrm>
            <a:off x="381000" y="1143000"/>
            <a:ext cx="2362200" cy="368300"/>
          </a:xfrm>
          <a:prstGeom prst="rect">
            <a:avLst/>
          </a:prstGeom>
          <a:noFill/>
          <a:ln w="9525">
            <a:noFill/>
            <a:miter lim="800000"/>
            <a:headEnd/>
            <a:tailEnd/>
          </a:ln>
          <a:effectLst/>
        </p:spPr>
        <p:txBody>
          <a:bodyPr>
            <a:spAutoFit/>
          </a:bodyPr>
          <a:lstStyle/>
          <a:p>
            <a:pPr>
              <a:spcBef>
                <a:spcPct val="50000"/>
              </a:spcBef>
            </a:pPr>
            <a:r>
              <a:rPr lang="en-US" b="1"/>
              <a:t>Dash &amp; Weight:</a:t>
            </a:r>
          </a:p>
        </p:txBody>
      </p:sp>
      <p:sp>
        <p:nvSpPr>
          <p:cNvPr id="36891" name="Line 27"/>
          <p:cNvSpPr>
            <a:spLocks noChangeShapeType="1"/>
          </p:cNvSpPr>
          <p:nvPr/>
        </p:nvSpPr>
        <p:spPr bwMode="auto">
          <a:xfrm>
            <a:off x="2743200" y="1524000"/>
            <a:ext cx="1828800" cy="0"/>
          </a:xfrm>
          <a:prstGeom prst="line">
            <a:avLst/>
          </a:prstGeom>
          <a:noFill/>
          <a:ln w="19050">
            <a:solidFill>
              <a:schemeClr val="tx1"/>
            </a:solidFill>
            <a:round/>
            <a:headEnd/>
            <a:tailEnd/>
          </a:ln>
          <a:effectLst/>
        </p:spPr>
        <p:txBody>
          <a:bodyPr/>
          <a:lstStyle/>
          <a:p>
            <a:endParaRPr lang="en-US"/>
          </a:p>
        </p:txBody>
      </p:sp>
      <p:sp>
        <p:nvSpPr>
          <p:cNvPr id="36892" name="Line 28"/>
          <p:cNvSpPr>
            <a:spLocks noChangeShapeType="1"/>
          </p:cNvSpPr>
          <p:nvPr/>
        </p:nvSpPr>
        <p:spPr bwMode="auto">
          <a:xfrm>
            <a:off x="2743200" y="1790700"/>
            <a:ext cx="1828800" cy="0"/>
          </a:xfrm>
          <a:prstGeom prst="line">
            <a:avLst/>
          </a:prstGeom>
          <a:noFill/>
          <a:ln w="19050" cap="rnd">
            <a:solidFill>
              <a:schemeClr val="tx1"/>
            </a:solidFill>
            <a:prstDash val="sysDot"/>
            <a:round/>
            <a:headEnd/>
            <a:tailEnd/>
          </a:ln>
          <a:effectLst/>
        </p:spPr>
        <p:txBody>
          <a:bodyPr/>
          <a:lstStyle/>
          <a:p>
            <a:endParaRPr lang="en-US"/>
          </a:p>
        </p:txBody>
      </p:sp>
      <p:sp>
        <p:nvSpPr>
          <p:cNvPr id="36893" name="Line 29"/>
          <p:cNvSpPr>
            <a:spLocks noChangeShapeType="1"/>
          </p:cNvSpPr>
          <p:nvPr/>
        </p:nvSpPr>
        <p:spPr bwMode="auto">
          <a:xfrm>
            <a:off x="2743200" y="2057400"/>
            <a:ext cx="1828800" cy="0"/>
          </a:xfrm>
          <a:prstGeom prst="line">
            <a:avLst/>
          </a:prstGeom>
          <a:noFill/>
          <a:ln w="19050">
            <a:solidFill>
              <a:schemeClr val="tx1"/>
            </a:solidFill>
            <a:prstDash val="sysDot"/>
            <a:round/>
            <a:headEnd/>
            <a:tailEnd/>
          </a:ln>
          <a:effectLst/>
        </p:spPr>
        <p:txBody>
          <a:bodyPr/>
          <a:lstStyle/>
          <a:p>
            <a:endParaRPr lang="en-US"/>
          </a:p>
        </p:txBody>
      </p:sp>
      <p:sp>
        <p:nvSpPr>
          <p:cNvPr id="36894" name="Line 30"/>
          <p:cNvSpPr>
            <a:spLocks noChangeShapeType="1"/>
          </p:cNvSpPr>
          <p:nvPr/>
        </p:nvSpPr>
        <p:spPr bwMode="auto">
          <a:xfrm>
            <a:off x="2743200" y="2324100"/>
            <a:ext cx="1828800" cy="0"/>
          </a:xfrm>
          <a:prstGeom prst="line">
            <a:avLst/>
          </a:prstGeom>
          <a:noFill/>
          <a:ln w="19050">
            <a:solidFill>
              <a:schemeClr val="tx1"/>
            </a:solidFill>
            <a:prstDash val="dash"/>
            <a:round/>
            <a:headEnd/>
            <a:tailEnd/>
          </a:ln>
          <a:effectLst/>
        </p:spPr>
        <p:txBody>
          <a:bodyPr/>
          <a:lstStyle/>
          <a:p>
            <a:endParaRPr lang="en-US"/>
          </a:p>
        </p:txBody>
      </p:sp>
      <p:sp>
        <p:nvSpPr>
          <p:cNvPr id="36895" name="Line 31"/>
          <p:cNvSpPr>
            <a:spLocks noChangeShapeType="1"/>
          </p:cNvSpPr>
          <p:nvPr/>
        </p:nvSpPr>
        <p:spPr bwMode="auto">
          <a:xfrm>
            <a:off x="2743200" y="2590800"/>
            <a:ext cx="1828800" cy="0"/>
          </a:xfrm>
          <a:prstGeom prst="line">
            <a:avLst/>
          </a:prstGeom>
          <a:noFill/>
          <a:ln w="19050">
            <a:solidFill>
              <a:schemeClr val="tx1"/>
            </a:solidFill>
            <a:prstDash val="dashDot"/>
            <a:round/>
            <a:headEnd/>
            <a:tailEnd/>
          </a:ln>
          <a:effectLst/>
        </p:spPr>
        <p:txBody>
          <a:bodyPr/>
          <a:lstStyle/>
          <a:p>
            <a:endParaRPr lang="en-US"/>
          </a:p>
        </p:txBody>
      </p:sp>
      <p:sp>
        <p:nvSpPr>
          <p:cNvPr id="36896" name="Line 32"/>
          <p:cNvSpPr>
            <a:spLocks noChangeShapeType="1"/>
          </p:cNvSpPr>
          <p:nvPr/>
        </p:nvSpPr>
        <p:spPr bwMode="auto">
          <a:xfrm>
            <a:off x="2743200" y="2857500"/>
            <a:ext cx="1828800" cy="0"/>
          </a:xfrm>
          <a:prstGeom prst="line">
            <a:avLst/>
          </a:prstGeom>
          <a:noFill/>
          <a:ln w="19050">
            <a:solidFill>
              <a:schemeClr val="tx1"/>
            </a:solidFill>
            <a:prstDash val="lgDash"/>
            <a:round/>
            <a:headEnd/>
            <a:tailEnd/>
          </a:ln>
          <a:effectLst/>
        </p:spPr>
        <p:txBody>
          <a:bodyPr/>
          <a:lstStyle/>
          <a:p>
            <a:endParaRPr lang="en-US"/>
          </a:p>
        </p:txBody>
      </p:sp>
      <p:sp>
        <p:nvSpPr>
          <p:cNvPr id="36897" name="Line 33"/>
          <p:cNvSpPr>
            <a:spLocks noChangeShapeType="1"/>
          </p:cNvSpPr>
          <p:nvPr/>
        </p:nvSpPr>
        <p:spPr bwMode="auto">
          <a:xfrm>
            <a:off x="2743200" y="3124200"/>
            <a:ext cx="1828800" cy="0"/>
          </a:xfrm>
          <a:prstGeom prst="line">
            <a:avLst/>
          </a:prstGeom>
          <a:noFill/>
          <a:ln w="19050">
            <a:solidFill>
              <a:schemeClr val="tx1"/>
            </a:solidFill>
            <a:prstDash val="lgDashDot"/>
            <a:round/>
            <a:headEnd/>
            <a:tailEnd/>
          </a:ln>
          <a:effectLst/>
        </p:spPr>
        <p:txBody>
          <a:bodyPr/>
          <a:lstStyle/>
          <a:p>
            <a:endParaRPr lang="en-US"/>
          </a:p>
        </p:txBody>
      </p:sp>
      <p:sp>
        <p:nvSpPr>
          <p:cNvPr id="36898" name="Line 34"/>
          <p:cNvSpPr>
            <a:spLocks noChangeShapeType="1"/>
          </p:cNvSpPr>
          <p:nvPr/>
        </p:nvSpPr>
        <p:spPr bwMode="auto">
          <a:xfrm>
            <a:off x="2743200" y="3390900"/>
            <a:ext cx="1828800" cy="0"/>
          </a:xfrm>
          <a:prstGeom prst="line">
            <a:avLst/>
          </a:prstGeom>
          <a:noFill/>
          <a:ln w="19050">
            <a:solidFill>
              <a:schemeClr val="tx1"/>
            </a:solidFill>
            <a:prstDash val="lgDashDotDot"/>
            <a:round/>
            <a:headEnd/>
            <a:tailEnd/>
          </a:ln>
          <a:effectLst/>
        </p:spPr>
        <p:txBody>
          <a:bodyPr/>
          <a:lstStyle/>
          <a:p>
            <a:endParaRPr lang="en-US"/>
          </a:p>
        </p:txBody>
      </p:sp>
      <p:sp>
        <p:nvSpPr>
          <p:cNvPr id="36899" name="Line 35"/>
          <p:cNvSpPr>
            <a:spLocks noChangeShapeType="1"/>
          </p:cNvSpPr>
          <p:nvPr/>
        </p:nvSpPr>
        <p:spPr bwMode="auto">
          <a:xfrm>
            <a:off x="4953000" y="1524000"/>
            <a:ext cx="1828800" cy="0"/>
          </a:xfrm>
          <a:prstGeom prst="line">
            <a:avLst/>
          </a:prstGeom>
          <a:noFill/>
          <a:ln w="38100">
            <a:solidFill>
              <a:schemeClr val="tx1"/>
            </a:solidFill>
            <a:round/>
            <a:headEnd/>
            <a:tailEnd/>
          </a:ln>
          <a:effectLst/>
        </p:spPr>
        <p:txBody>
          <a:bodyPr/>
          <a:lstStyle/>
          <a:p>
            <a:endParaRPr lang="en-US"/>
          </a:p>
        </p:txBody>
      </p:sp>
      <p:sp>
        <p:nvSpPr>
          <p:cNvPr id="36900" name="Line 36"/>
          <p:cNvSpPr>
            <a:spLocks noChangeShapeType="1"/>
          </p:cNvSpPr>
          <p:nvPr/>
        </p:nvSpPr>
        <p:spPr bwMode="auto">
          <a:xfrm>
            <a:off x="4953000" y="1790700"/>
            <a:ext cx="1828800" cy="0"/>
          </a:xfrm>
          <a:prstGeom prst="line">
            <a:avLst/>
          </a:prstGeom>
          <a:noFill/>
          <a:ln w="38100" cap="rnd">
            <a:solidFill>
              <a:schemeClr val="tx1"/>
            </a:solidFill>
            <a:prstDash val="sysDot"/>
            <a:round/>
            <a:headEnd/>
            <a:tailEnd/>
          </a:ln>
          <a:effectLst/>
        </p:spPr>
        <p:txBody>
          <a:bodyPr/>
          <a:lstStyle/>
          <a:p>
            <a:endParaRPr lang="en-US"/>
          </a:p>
        </p:txBody>
      </p:sp>
      <p:sp>
        <p:nvSpPr>
          <p:cNvPr id="36901" name="Line 37"/>
          <p:cNvSpPr>
            <a:spLocks noChangeShapeType="1"/>
          </p:cNvSpPr>
          <p:nvPr/>
        </p:nvSpPr>
        <p:spPr bwMode="auto">
          <a:xfrm>
            <a:off x="4953000" y="2057400"/>
            <a:ext cx="1828800" cy="0"/>
          </a:xfrm>
          <a:prstGeom prst="line">
            <a:avLst/>
          </a:prstGeom>
          <a:noFill/>
          <a:ln w="38100">
            <a:solidFill>
              <a:schemeClr val="tx1"/>
            </a:solidFill>
            <a:prstDash val="sysDot"/>
            <a:round/>
            <a:headEnd/>
            <a:tailEnd/>
          </a:ln>
          <a:effectLst/>
        </p:spPr>
        <p:txBody>
          <a:bodyPr/>
          <a:lstStyle/>
          <a:p>
            <a:endParaRPr lang="en-US"/>
          </a:p>
        </p:txBody>
      </p:sp>
      <p:sp>
        <p:nvSpPr>
          <p:cNvPr id="36902" name="Line 38"/>
          <p:cNvSpPr>
            <a:spLocks noChangeShapeType="1"/>
          </p:cNvSpPr>
          <p:nvPr/>
        </p:nvSpPr>
        <p:spPr bwMode="auto">
          <a:xfrm>
            <a:off x="4953000" y="2324100"/>
            <a:ext cx="1828800" cy="0"/>
          </a:xfrm>
          <a:prstGeom prst="line">
            <a:avLst/>
          </a:prstGeom>
          <a:noFill/>
          <a:ln w="38100">
            <a:solidFill>
              <a:schemeClr val="tx1"/>
            </a:solidFill>
            <a:prstDash val="dash"/>
            <a:round/>
            <a:headEnd/>
            <a:tailEnd/>
          </a:ln>
          <a:effectLst/>
        </p:spPr>
        <p:txBody>
          <a:bodyPr/>
          <a:lstStyle/>
          <a:p>
            <a:endParaRPr lang="en-US"/>
          </a:p>
        </p:txBody>
      </p:sp>
      <p:sp>
        <p:nvSpPr>
          <p:cNvPr id="36903" name="Line 39"/>
          <p:cNvSpPr>
            <a:spLocks noChangeShapeType="1"/>
          </p:cNvSpPr>
          <p:nvPr/>
        </p:nvSpPr>
        <p:spPr bwMode="auto">
          <a:xfrm>
            <a:off x="4953000" y="2590800"/>
            <a:ext cx="1828800" cy="0"/>
          </a:xfrm>
          <a:prstGeom prst="line">
            <a:avLst/>
          </a:prstGeom>
          <a:noFill/>
          <a:ln w="38100">
            <a:solidFill>
              <a:schemeClr val="tx1"/>
            </a:solidFill>
            <a:prstDash val="dashDot"/>
            <a:round/>
            <a:headEnd/>
            <a:tailEnd/>
          </a:ln>
          <a:effectLst/>
        </p:spPr>
        <p:txBody>
          <a:bodyPr/>
          <a:lstStyle/>
          <a:p>
            <a:endParaRPr lang="en-US"/>
          </a:p>
        </p:txBody>
      </p:sp>
      <p:sp>
        <p:nvSpPr>
          <p:cNvPr id="36904" name="Line 40"/>
          <p:cNvSpPr>
            <a:spLocks noChangeShapeType="1"/>
          </p:cNvSpPr>
          <p:nvPr/>
        </p:nvSpPr>
        <p:spPr bwMode="auto">
          <a:xfrm>
            <a:off x="4953000" y="2857500"/>
            <a:ext cx="1828800" cy="0"/>
          </a:xfrm>
          <a:prstGeom prst="line">
            <a:avLst/>
          </a:prstGeom>
          <a:noFill/>
          <a:ln w="38100">
            <a:solidFill>
              <a:schemeClr val="tx1"/>
            </a:solidFill>
            <a:prstDash val="lgDash"/>
            <a:round/>
            <a:headEnd/>
            <a:tailEnd/>
          </a:ln>
          <a:effectLst/>
        </p:spPr>
        <p:txBody>
          <a:bodyPr/>
          <a:lstStyle/>
          <a:p>
            <a:endParaRPr lang="en-US"/>
          </a:p>
        </p:txBody>
      </p:sp>
      <p:sp>
        <p:nvSpPr>
          <p:cNvPr id="36905" name="Line 41"/>
          <p:cNvSpPr>
            <a:spLocks noChangeShapeType="1"/>
          </p:cNvSpPr>
          <p:nvPr/>
        </p:nvSpPr>
        <p:spPr bwMode="auto">
          <a:xfrm>
            <a:off x="4953000" y="3124200"/>
            <a:ext cx="1828800" cy="0"/>
          </a:xfrm>
          <a:prstGeom prst="line">
            <a:avLst/>
          </a:prstGeom>
          <a:noFill/>
          <a:ln w="38100">
            <a:solidFill>
              <a:schemeClr val="tx1"/>
            </a:solidFill>
            <a:prstDash val="lgDashDot"/>
            <a:round/>
            <a:headEnd/>
            <a:tailEnd/>
          </a:ln>
          <a:effectLst/>
        </p:spPr>
        <p:txBody>
          <a:bodyPr/>
          <a:lstStyle/>
          <a:p>
            <a:endParaRPr lang="en-US"/>
          </a:p>
        </p:txBody>
      </p:sp>
      <p:sp>
        <p:nvSpPr>
          <p:cNvPr id="36906" name="Line 42"/>
          <p:cNvSpPr>
            <a:spLocks noChangeShapeType="1"/>
          </p:cNvSpPr>
          <p:nvPr/>
        </p:nvSpPr>
        <p:spPr bwMode="auto">
          <a:xfrm>
            <a:off x="4953000" y="3390900"/>
            <a:ext cx="1828800" cy="0"/>
          </a:xfrm>
          <a:prstGeom prst="line">
            <a:avLst/>
          </a:prstGeom>
          <a:noFill/>
          <a:ln w="38100">
            <a:solidFill>
              <a:schemeClr val="tx1"/>
            </a:solidFill>
            <a:prstDash val="lgDashDotDot"/>
            <a:round/>
            <a:headEnd/>
            <a:tailEnd/>
          </a:ln>
          <a:effectLst/>
        </p:spPr>
        <p:txBody>
          <a:bodyPr/>
          <a:lstStyle/>
          <a:p>
            <a:endParaRPr lang="en-US"/>
          </a:p>
        </p:txBody>
      </p:sp>
      <p:sp>
        <p:nvSpPr>
          <p:cNvPr id="36907" name="Line 43"/>
          <p:cNvSpPr>
            <a:spLocks noChangeShapeType="1"/>
          </p:cNvSpPr>
          <p:nvPr/>
        </p:nvSpPr>
        <p:spPr bwMode="auto">
          <a:xfrm>
            <a:off x="7010400" y="1524000"/>
            <a:ext cx="1828800" cy="0"/>
          </a:xfrm>
          <a:prstGeom prst="line">
            <a:avLst/>
          </a:prstGeom>
          <a:noFill/>
          <a:ln w="76200">
            <a:solidFill>
              <a:schemeClr val="tx1"/>
            </a:solidFill>
            <a:round/>
            <a:headEnd/>
            <a:tailEnd/>
          </a:ln>
          <a:effectLst/>
        </p:spPr>
        <p:txBody>
          <a:bodyPr/>
          <a:lstStyle/>
          <a:p>
            <a:endParaRPr lang="en-US"/>
          </a:p>
        </p:txBody>
      </p:sp>
      <p:sp>
        <p:nvSpPr>
          <p:cNvPr id="36908" name="Line 44"/>
          <p:cNvSpPr>
            <a:spLocks noChangeShapeType="1"/>
          </p:cNvSpPr>
          <p:nvPr/>
        </p:nvSpPr>
        <p:spPr bwMode="auto">
          <a:xfrm>
            <a:off x="7010400" y="1790700"/>
            <a:ext cx="1828800" cy="0"/>
          </a:xfrm>
          <a:prstGeom prst="line">
            <a:avLst/>
          </a:prstGeom>
          <a:noFill/>
          <a:ln w="76200" cap="rnd">
            <a:solidFill>
              <a:schemeClr val="tx1"/>
            </a:solidFill>
            <a:prstDash val="sysDot"/>
            <a:round/>
            <a:headEnd/>
            <a:tailEnd/>
          </a:ln>
          <a:effectLst/>
        </p:spPr>
        <p:txBody>
          <a:bodyPr/>
          <a:lstStyle/>
          <a:p>
            <a:endParaRPr lang="en-US"/>
          </a:p>
        </p:txBody>
      </p:sp>
      <p:sp>
        <p:nvSpPr>
          <p:cNvPr id="36909" name="Line 45"/>
          <p:cNvSpPr>
            <a:spLocks noChangeShapeType="1"/>
          </p:cNvSpPr>
          <p:nvPr/>
        </p:nvSpPr>
        <p:spPr bwMode="auto">
          <a:xfrm>
            <a:off x="7010400" y="2057400"/>
            <a:ext cx="1828800" cy="0"/>
          </a:xfrm>
          <a:prstGeom prst="line">
            <a:avLst/>
          </a:prstGeom>
          <a:noFill/>
          <a:ln w="76200">
            <a:solidFill>
              <a:schemeClr val="tx1"/>
            </a:solidFill>
            <a:prstDash val="sysDot"/>
            <a:round/>
            <a:headEnd/>
            <a:tailEnd/>
          </a:ln>
          <a:effectLst/>
        </p:spPr>
        <p:txBody>
          <a:bodyPr/>
          <a:lstStyle/>
          <a:p>
            <a:endParaRPr lang="en-US"/>
          </a:p>
        </p:txBody>
      </p:sp>
      <p:sp>
        <p:nvSpPr>
          <p:cNvPr id="36910" name="Line 46"/>
          <p:cNvSpPr>
            <a:spLocks noChangeShapeType="1"/>
          </p:cNvSpPr>
          <p:nvPr/>
        </p:nvSpPr>
        <p:spPr bwMode="auto">
          <a:xfrm>
            <a:off x="7010400" y="2324100"/>
            <a:ext cx="1828800" cy="0"/>
          </a:xfrm>
          <a:prstGeom prst="line">
            <a:avLst/>
          </a:prstGeom>
          <a:noFill/>
          <a:ln w="76200">
            <a:solidFill>
              <a:schemeClr val="tx1"/>
            </a:solidFill>
            <a:prstDash val="dash"/>
            <a:round/>
            <a:headEnd/>
            <a:tailEnd/>
          </a:ln>
          <a:effectLst/>
        </p:spPr>
        <p:txBody>
          <a:bodyPr/>
          <a:lstStyle/>
          <a:p>
            <a:endParaRPr lang="en-US"/>
          </a:p>
        </p:txBody>
      </p:sp>
      <p:sp>
        <p:nvSpPr>
          <p:cNvPr id="36911" name="Line 47"/>
          <p:cNvSpPr>
            <a:spLocks noChangeShapeType="1"/>
          </p:cNvSpPr>
          <p:nvPr/>
        </p:nvSpPr>
        <p:spPr bwMode="auto">
          <a:xfrm>
            <a:off x="7010400" y="2590800"/>
            <a:ext cx="1828800" cy="0"/>
          </a:xfrm>
          <a:prstGeom prst="line">
            <a:avLst/>
          </a:prstGeom>
          <a:noFill/>
          <a:ln w="76200">
            <a:solidFill>
              <a:schemeClr val="tx1"/>
            </a:solidFill>
            <a:prstDash val="dashDot"/>
            <a:round/>
            <a:headEnd/>
            <a:tailEnd/>
          </a:ln>
          <a:effectLst/>
        </p:spPr>
        <p:txBody>
          <a:bodyPr/>
          <a:lstStyle/>
          <a:p>
            <a:endParaRPr lang="en-US"/>
          </a:p>
        </p:txBody>
      </p:sp>
      <p:sp>
        <p:nvSpPr>
          <p:cNvPr id="36912" name="Line 48"/>
          <p:cNvSpPr>
            <a:spLocks noChangeShapeType="1"/>
          </p:cNvSpPr>
          <p:nvPr/>
        </p:nvSpPr>
        <p:spPr bwMode="auto">
          <a:xfrm>
            <a:off x="7010400" y="2857500"/>
            <a:ext cx="1828800" cy="0"/>
          </a:xfrm>
          <a:prstGeom prst="line">
            <a:avLst/>
          </a:prstGeom>
          <a:noFill/>
          <a:ln w="76200">
            <a:solidFill>
              <a:schemeClr val="tx1"/>
            </a:solidFill>
            <a:prstDash val="lgDash"/>
            <a:round/>
            <a:headEnd/>
            <a:tailEnd/>
          </a:ln>
          <a:effectLst/>
        </p:spPr>
        <p:txBody>
          <a:bodyPr/>
          <a:lstStyle/>
          <a:p>
            <a:endParaRPr lang="en-US"/>
          </a:p>
        </p:txBody>
      </p:sp>
      <p:sp>
        <p:nvSpPr>
          <p:cNvPr id="36913" name="Line 49"/>
          <p:cNvSpPr>
            <a:spLocks noChangeShapeType="1"/>
          </p:cNvSpPr>
          <p:nvPr/>
        </p:nvSpPr>
        <p:spPr bwMode="auto">
          <a:xfrm>
            <a:off x="7010400" y="3124200"/>
            <a:ext cx="1828800" cy="0"/>
          </a:xfrm>
          <a:prstGeom prst="line">
            <a:avLst/>
          </a:prstGeom>
          <a:noFill/>
          <a:ln w="76200">
            <a:solidFill>
              <a:schemeClr val="tx1"/>
            </a:solidFill>
            <a:prstDash val="lgDashDot"/>
            <a:round/>
            <a:headEnd/>
            <a:tailEnd/>
          </a:ln>
          <a:effectLst/>
        </p:spPr>
        <p:txBody>
          <a:bodyPr/>
          <a:lstStyle/>
          <a:p>
            <a:endParaRPr lang="en-US"/>
          </a:p>
        </p:txBody>
      </p:sp>
      <p:sp>
        <p:nvSpPr>
          <p:cNvPr id="36914" name="Line 50"/>
          <p:cNvSpPr>
            <a:spLocks noChangeShapeType="1"/>
          </p:cNvSpPr>
          <p:nvPr/>
        </p:nvSpPr>
        <p:spPr bwMode="auto">
          <a:xfrm>
            <a:off x="7010400" y="3390900"/>
            <a:ext cx="1828800" cy="0"/>
          </a:xfrm>
          <a:prstGeom prst="line">
            <a:avLst/>
          </a:prstGeom>
          <a:noFill/>
          <a:ln w="76200">
            <a:solidFill>
              <a:schemeClr val="tx1"/>
            </a:solidFill>
            <a:prstDash val="lgDashDotDot"/>
            <a:round/>
            <a:headEnd/>
            <a:tailEnd/>
          </a:ln>
          <a:effectLst/>
        </p:spPr>
        <p:txBody>
          <a:bodyPr/>
          <a:lstStyle/>
          <a:p>
            <a:endParaRPr lang="en-US"/>
          </a:p>
        </p:txBody>
      </p:sp>
      <p:sp>
        <p:nvSpPr>
          <p:cNvPr id="36915" name="Line 51"/>
          <p:cNvSpPr>
            <a:spLocks noChangeShapeType="1"/>
          </p:cNvSpPr>
          <p:nvPr/>
        </p:nvSpPr>
        <p:spPr bwMode="auto">
          <a:xfrm>
            <a:off x="2667000" y="5043488"/>
            <a:ext cx="1828800" cy="0"/>
          </a:xfrm>
          <a:prstGeom prst="line">
            <a:avLst/>
          </a:prstGeom>
          <a:noFill/>
          <a:ln w="12700">
            <a:solidFill>
              <a:schemeClr val="tx1"/>
            </a:solidFill>
            <a:round/>
            <a:headEnd type="triangle" w="sm" len="lg"/>
            <a:tailEnd type="triangle" w="med" len="sm"/>
          </a:ln>
          <a:effectLst/>
        </p:spPr>
        <p:txBody>
          <a:bodyPr/>
          <a:lstStyle/>
          <a:p>
            <a:endParaRPr lang="en-US"/>
          </a:p>
        </p:txBody>
      </p:sp>
      <p:sp>
        <p:nvSpPr>
          <p:cNvPr id="36916" name="Line 52"/>
          <p:cNvSpPr>
            <a:spLocks noChangeShapeType="1"/>
          </p:cNvSpPr>
          <p:nvPr/>
        </p:nvSpPr>
        <p:spPr bwMode="auto">
          <a:xfrm>
            <a:off x="2667000" y="5364163"/>
            <a:ext cx="1828800" cy="0"/>
          </a:xfrm>
          <a:prstGeom prst="line">
            <a:avLst/>
          </a:prstGeom>
          <a:noFill/>
          <a:ln w="12700">
            <a:solidFill>
              <a:schemeClr val="tx1"/>
            </a:solidFill>
            <a:round/>
            <a:headEnd type="arrow" w="sm" len="lg"/>
            <a:tailEnd type="arrow" w="med" len="sm"/>
          </a:ln>
          <a:effectLst/>
        </p:spPr>
        <p:txBody>
          <a:bodyPr/>
          <a:lstStyle/>
          <a:p>
            <a:endParaRPr lang="en-US"/>
          </a:p>
        </p:txBody>
      </p:sp>
      <p:sp>
        <p:nvSpPr>
          <p:cNvPr id="36917" name="Line 53"/>
          <p:cNvSpPr>
            <a:spLocks noChangeShapeType="1"/>
          </p:cNvSpPr>
          <p:nvPr/>
        </p:nvSpPr>
        <p:spPr bwMode="auto">
          <a:xfrm>
            <a:off x="2667000" y="5683250"/>
            <a:ext cx="1828800" cy="0"/>
          </a:xfrm>
          <a:prstGeom prst="line">
            <a:avLst/>
          </a:prstGeom>
          <a:noFill/>
          <a:ln w="12700">
            <a:solidFill>
              <a:schemeClr val="tx1"/>
            </a:solidFill>
            <a:round/>
            <a:headEnd type="stealth" w="sm" len="lg"/>
            <a:tailEnd type="stealth" w="med" len="sm"/>
          </a:ln>
          <a:effectLst/>
        </p:spPr>
        <p:txBody>
          <a:bodyPr/>
          <a:lstStyle/>
          <a:p>
            <a:endParaRPr lang="en-US"/>
          </a:p>
        </p:txBody>
      </p:sp>
      <p:sp>
        <p:nvSpPr>
          <p:cNvPr id="36918" name="Line 54"/>
          <p:cNvSpPr>
            <a:spLocks noChangeShapeType="1"/>
          </p:cNvSpPr>
          <p:nvPr/>
        </p:nvSpPr>
        <p:spPr bwMode="auto">
          <a:xfrm>
            <a:off x="2667000" y="6003925"/>
            <a:ext cx="1828800" cy="0"/>
          </a:xfrm>
          <a:prstGeom prst="line">
            <a:avLst/>
          </a:prstGeom>
          <a:noFill/>
          <a:ln w="12700">
            <a:solidFill>
              <a:schemeClr val="tx1"/>
            </a:solidFill>
            <a:round/>
            <a:headEnd type="diamond" w="sm" len="lg"/>
            <a:tailEnd type="diamond" w="med" len="sm"/>
          </a:ln>
          <a:effectLst/>
        </p:spPr>
        <p:txBody>
          <a:bodyPr/>
          <a:lstStyle/>
          <a:p>
            <a:endParaRPr lang="en-US"/>
          </a:p>
        </p:txBody>
      </p:sp>
      <p:sp>
        <p:nvSpPr>
          <p:cNvPr id="36919" name="Line 55"/>
          <p:cNvSpPr>
            <a:spLocks noChangeShapeType="1"/>
          </p:cNvSpPr>
          <p:nvPr/>
        </p:nvSpPr>
        <p:spPr bwMode="auto">
          <a:xfrm>
            <a:off x="2667000" y="6324600"/>
            <a:ext cx="1828800" cy="0"/>
          </a:xfrm>
          <a:prstGeom prst="line">
            <a:avLst/>
          </a:prstGeom>
          <a:noFill/>
          <a:ln w="12700">
            <a:solidFill>
              <a:schemeClr val="tx1"/>
            </a:solidFill>
            <a:round/>
            <a:headEnd type="oval" w="sm" len="lg"/>
            <a:tailEnd type="oval" w="med" len="sm"/>
          </a:ln>
          <a:effectLst/>
        </p:spPr>
        <p:txBody>
          <a:bodyPr/>
          <a:lstStyle/>
          <a:p>
            <a:endParaRPr lang="en-US"/>
          </a:p>
        </p:txBody>
      </p:sp>
      <p:sp>
        <p:nvSpPr>
          <p:cNvPr id="36920" name="Line 56"/>
          <p:cNvSpPr>
            <a:spLocks noChangeShapeType="1"/>
          </p:cNvSpPr>
          <p:nvPr/>
        </p:nvSpPr>
        <p:spPr bwMode="auto">
          <a:xfrm>
            <a:off x="4800600" y="5043488"/>
            <a:ext cx="1828800" cy="0"/>
          </a:xfrm>
          <a:prstGeom prst="line">
            <a:avLst/>
          </a:prstGeom>
          <a:noFill/>
          <a:ln w="12700">
            <a:solidFill>
              <a:schemeClr val="tx1"/>
            </a:solidFill>
            <a:round/>
            <a:headEnd type="triangle" w="med" len="med"/>
            <a:tailEnd type="triangle" w="med" len="lg"/>
          </a:ln>
          <a:effectLst/>
        </p:spPr>
        <p:txBody>
          <a:bodyPr/>
          <a:lstStyle/>
          <a:p>
            <a:endParaRPr lang="en-US"/>
          </a:p>
        </p:txBody>
      </p:sp>
      <p:sp>
        <p:nvSpPr>
          <p:cNvPr id="36921" name="Line 57"/>
          <p:cNvSpPr>
            <a:spLocks noChangeShapeType="1"/>
          </p:cNvSpPr>
          <p:nvPr/>
        </p:nvSpPr>
        <p:spPr bwMode="auto">
          <a:xfrm>
            <a:off x="4800600" y="5364163"/>
            <a:ext cx="1828800" cy="0"/>
          </a:xfrm>
          <a:prstGeom prst="line">
            <a:avLst/>
          </a:prstGeom>
          <a:noFill/>
          <a:ln w="12700">
            <a:solidFill>
              <a:schemeClr val="tx1"/>
            </a:solidFill>
            <a:round/>
            <a:headEnd type="arrow" w="med" len="med"/>
            <a:tailEnd type="arrow" w="med" len="lg"/>
          </a:ln>
          <a:effectLst/>
        </p:spPr>
        <p:txBody>
          <a:bodyPr/>
          <a:lstStyle/>
          <a:p>
            <a:endParaRPr lang="en-US"/>
          </a:p>
        </p:txBody>
      </p:sp>
      <p:sp>
        <p:nvSpPr>
          <p:cNvPr id="36922" name="Line 58"/>
          <p:cNvSpPr>
            <a:spLocks noChangeShapeType="1"/>
          </p:cNvSpPr>
          <p:nvPr/>
        </p:nvSpPr>
        <p:spPr bwMode="auto">
          <a:xfrm>
            <a:off x="4800600" y="5683250"/>
            <a:ext cx="1828800" cy="0"/>
          </a:xfrm>
          <a:prstGeom prst="line">
            <a:avLst/>
          </a:prstGeom>
          <a:noFill/>
          <a:ln w="12700">
            <a:solidFill>
              <a:schemeClr val="tx1"/>
            </a:solidFill>
            <a:round/>
            <a:headEnd type="stealth" w="med" len="med"/>
            <a:tailEnd type="stealth" w="med" len="lg"/>
          </a:ln>
          <a:effectLst/>
        </p:spPr>
        <p:txBody>
          <a:bodyPr/>
          <a:lstStyle/>
          <a:p>
            <a:endParaRPr lang="en-US"/>
          </a:p>
        </p:txBody>
      </p:sp>
      <p:sp>
        <p:nvSpPr>
          <p:cNvPr id="36923" name="Line 59"/>
          <p:cNvSpPr>
            <a:spLocks noChangeShapeType="1"/>
          </p:cNvSpPr>
          <p:nvPr/>
        </p:nvSpPr>
        <p:spPr bwMode="auto">
          <a:xfrm>
            <a:off x="4800600" y="6003925"/>
            <a:ext cx="1828800" cy="0"/>
          </a:xfrm>
          <a:prstGeom prst="line">
            <a:avLst/>
          </a:prstGeom>
          <a:noFill/>
          <a:ln w="12700">
            <a:solidFill>
              <a:schemeClr val="tx1"/>
            </a:solidFill>
            <a:round/>
            <a:headEnd type="diamond" w="med" len="med"/>
            <a:tailEnd type="diamond" w="med" len="lg"/>
          </a:ln>
          <a:effectLst/>
        </p:spPr>
        <p:txBody>
          <a:bodyPr/>
          <a:lstStyle/>
          <a:p>
            <a:endParaRPr lang="en-US"/>
          </a:p>
        </p:txBody>
      </p:sp>
      <p:sp>
        <p:nvSpPr>
          <p:cNvPr id="36924" name="Line 60"/>
          <p:cNvSpPr>
            <a:spLocks noChangeShapeType="1"/>
          </p:cNvSpPr>
          <p:nvPr/>
        </p:nvSpPr>
        <p:spPr bwMode="auto">
          <a:xfrm>
            <a:off x="4800600" y="6324600"/>
            <a:ext cx="1828800" cy="0"/>
          </a:xfrm>
          <a:prstGeom prst="line">
            <a:avLst/>
          </a:prstGeom>
          <a:noFill/>
          <a:ln w="12700">
            <a:solidFill>
              <a:schemeClr val="tx1"/>
            </a:solidFill>
            <a:round/>
            <a:headEnd type="oval" w="med" len="med"/>
            <a:tailEnd type="oval" w="med" len="lg"/>
          </a:ln>
          <a:effectLst/>
        </p:spPr>
        <p:txBody>
          <a:bodyPr/>
          <a:lstStyle/>
          <a:p>
            <a:endParaRPr lang="en-US"/>
          </a:p>
        </p:txBody>
      </p:sp>
      <p:sp>
        <p:nvSpPr>
          <p:cNvPr id="36925" name="Line 61"/>
          <p:cNvSpPr>
            <a:spLocks noChangeShapeType="1"/>
          </p:cNvSpPr>
          <p:nvPr/>
        </p:nvSpPr>
        <p:spPr bwMode="auto">
          <a:xfrm>
            <a:off x="6934200" y="5043488"/>
            <a:ext cx="1828800" cy="0"/>
          </a:xfrm>
          <a:prstGeom prst="line">
            <a:avLst/>
          </a:prstGeom>
          <a:noFill/>
          <a:ln w="12700">
            <a:solidFill>
              <a:schemeClr val="tx1"/>
            </a:solidFill>
            <a:round/>
            <a:headEnd type="triangle" w="lg" len="sm"/>
            <a:tailEnd type="triangle" w="lg" len="med"/>
          </a:ln>
          <a:effectLst/>
        </p:spPr>
        <p:txBody>
          <a:bodyPr/>
          <a:lstStyle/>
          <a:p>
            <a:endParaRPr lang="en-US"/>
          </a:p>
        </p:txBody>
      </p:sp>
      <p:sp>
        <p:nvSpPr>
          <p:cNvPr id="36926" name="Line 62"/>
          <p:cNvSpPr>
            <a:spLocks noChangeShapeType="1"/>
          </p:cNvSpPr>
          <p:nvPr/>
        </p:nvSpPr>
        <p:spPr bwMode="auto">
          <a:xfrm>
            <a:off x="6934200" y="5364163"/>
            <a:ext cx="1828800" cy="0"/>
          </a:xfrm>
          <a:prstGeom prst="line">
            <a:avLst/>
          </a:prstGeom>
          <a:noFill/>
          <a:ln w="12700">
            <a:solidFill>
              <a:schemeClr val="tx1"/>
            </a:solidFill>
            <a:round/>
            <a:headEnd type="arrow" w="lg" len="med"/>
            <a:tailEnd type="arrow" w="lg" len="lg"/>
          </a:ln>
          <a:effectLst/>
        </p:spPr>
        <p:txBody>
          <a:bodyPr/>
          <a:lstStyle/>
          <a:p>
            <a:endParaRPr lang="en-US"/>
          </a:p>
        </p:txBody>
      </p:sp>
      <p:sp>
        <p:nvSpPr>
          <p:cNvPr id="36927" name="Line 63"/>
          <p:cNvSpPr>
            <a:spLocks noChangeShapeType="1"/>
          </p:cNvSpPr>
          <p:nvPr/>
        </p:nvSpPr>
        <p:spPr bwMode="auto">
          <a:xfrm>
            <a:off x="6934200" y="5683250"/>
            <a:ext cx="1828800" cy="0"/>
          </a:xfrm>
          <a:prstGeom prst="line">
            <a:avLst/>
          </a:prstGeom>
          <a:noFill/>
          <a:ln w="12700">
            <a:solidFill>
              <a:schemeClr val="tx1"/>
            </a:solidFill>
            <a:round/>
            <a:headEnd type="stealth" w="lg" len="med"/>
            <a:tailEnd type="stealth" w="lg" len="lg"/>
          </a:ln>
          <a:effectLst/>
        </p:spPr>
        <p:txBody>
          <a:bodyPr/>
          <a:lstStyle/>
          <a:p>
            <a:endParaRPr lang="en-US"/>
          </a:p>
        </p:txBody>
      </p:sp>
      <p:sp>
        <p:nvSpPr>
          <p:cNvPr id="36928" name="Line 64"/>
          <p:cNvSpPr>
            <a:spLocks noChangeShapeType="1"/>
          </p:cNvSpPr>
          <p:nvPr/>
        </p:nvSpPr>
        <p:spPr bwMode="auto">
          <a:xfrm>
            <a:off x="6934200" y="6003925"/>
            <a:ext cx="1828800" cy="0"/>
          </a:xfrm>
          <a:prstGeom prst="line">
            <a:avLst/>
          </a:prstGeom>
          <a:noFill/>
          <a:ln w="12700">
            <a:solidFill>
              <a:schemeClr val="tx1"/>
            </a:solidFill>
            <a:round/>
            <a:headEnd type="diamond" w="lg" len="med"/>
            <a:tailEnd type="diamond" w="lg" len="lg"/>
          </a:ln>
          <a:effectLst/>
        </p:spPr>
        <p:txBody>
          <a:bodyPr/>
          <a:lstStyle/>
          <a:p>
            <a:endParaRPr lang="en-US"/>
          </a:p>
        </p:txBody>
      </p:sp>
      <p:sp>
        <p:nvSpPr>
          <p:cNvPr id="36929" name="Line 65"/>
          <p:cNvSpPr>
            <a:spLocks noChangeShapeType="1"/>
          </p:cNvSpPr>
          <p:nvPr/>
        </p:nvSpPr>
        <p:spPr bwMode="auto">
          <a:xfrm>
            <a:off x="6934200" y="6324600"/>
            <a:ext cx="1828800" cy="0"/>
          </a:xfrm>
          <a:prstGeom prst="line">
            <a:avLst/>
          </a:prstGeom>
          <a:noFill/>
          <a:ln w="12700">
            <a:solidFill>
              <a:schemeClr val="tx1"/>
            </a:solidFill>
            <a:round/>
            <a:headEnd type="oval" w="lg" len="med"/>
            <a:tailEnd type="oval" w="lg" len="lg"/>
          </a:ln>
          <a:effectLst/>
        </p:spPr>
        <p:txBody>
          <a:bodyPr/>
          <a:lstStyle/>
          <a:p>
            <a:endParaRPr lang="en-US"/>
          </a:p>
        </p:txBody>
      </p:sp>
      <p:sp>
        <p:nvSpPr>
          <p:cNvPr id="36935" name="Line 71"/>
          <p:cNvSpPr>
            <a:spLocks noChangeShapeType="1"/>
          </p:cNvSpPr>
          <p:nvPr/>
        </p:nvSpPr>
        <p:spPr bwMode="auto">
          <a:xfrm>
            <a:off x="2667000" y="4724400"/>
            <a:ext cx="1828800" cy="0"/>
          </a:xfrm>
          <a:prstGeom prst="line">
            <a:avLst/>
          </a:prstGeom>
          <a:noFill/>
          <a:ln w="12700">
            <a:solidFill>
              <a:schemeClr val="tx1"/>
            </a:solidFill>
            <a:round/>
            <a:headEnd/>
            <a:tailEnd/>
          </a:ln>
          <a:effectLst/>
        </p:spPr>
        <p:txBody>
          <a:bodyPr/>
          <a:lstStyle/>
          <a:p>
            <a:endParaRPr lang="en-US"/>
          </a:p>
        </p:txBody>
      </p:sp>
      <p:sp>
        <p:nvSpPr>
          <p:cNvPr id="36936" name="Line 72"/>
          <p:cNvSpPr>
            <a:spLocks noChangeShapeType="1"/>
          </p:cNvSpPr>
          <p:nvPr/>
        </p:nvSpPr>
        <p:spPr bwMode="auto">
          <a:xfrm>
            <a:off x="4800600" y="4724400"/>
            <a:ext cx="1828800" cy="0"/>
          </a:xfrm>
          <a:prstGeom prst="line">
            <a:avLst/>
          </a:prstGeom>
          <a:noFill/>
          <a:ln w="12700">
            <a:solidFill>
              <a:schemeClr val="tx1"/>
            </a:solidFill>
            <a:round/>
            <a:headEnd/>
            <a:tailEnd/>
          </a:ln>
          <a:effectLst/>
        </p:spPr>
        <p:txBody>
          <a:bodyPr/>
          <a:lstStyle/>
          <a:p>
            <a:endParaRPr lang="en-US"/>
          </a:p>
        </p:txBody>
      </p:sp>
      <p:sp>
        <p:nvSpPr>
          <p:cNvPr id="36937" name="Line 73"/>
          <p:cNvSpPr>
            <a:spLocks noChangeShapeType="1"/>
          </p:cNvSpPr>
          <p:nvPr/>
        </p:nvSpPr>
        <p:spPr bwMode="auto">
          <a:xfrm>
            <a:off x="6934200" y="4724400"/>
            <a:ext cx="1828800" cy="0"/>
          </a:xfrm>
          <a:prstGeom prst="line">
            <a:avLst/>
          </a:prstGeom>
          <a:noFill/>
          <a:ln w="12700">
            <a:solidFill>
              <a:schemeClr val="tx1"/>
            </a:solidFill>
            <a:round/>
            <a:headEnd/>
            <a:tailEnd/>
          </a:ln>
          <a:effectLst/>
        </p:spPr>
        <p:txBody>
          <a:bodyPr/>
          <a:lstStyle/>
          <a:p>
            <a:endParaRPr lang="en-US"/>
          </a:p>
        </p:txBody>
      </p:sp>
      <p:sp>
        <p:nvSpPr>
          <p:cNvPr id="36938" name="Text Box 74"/>
          <p:cNvSpPr txBox="1">
            <a:spLocks noChangeArrowheads="1"/>
          </p:cNvSpPr>
          <p:nvPr/>
        </p:nvSpPr>
        <p:spPr bwMode="auto">
          <a:xfrm>
            <a:off x="381000" y="4281488"/>
            <a:ext cx="2362200" cy="368300"/>
          </a:xfrm>
          <a:prstGeom prst="rect">
            <a:avLst/>
          </a:prstGeom>
          <a:noFill/>
          <a:ln w="9525">
            <a:noFill/>
            <a:miter lim="800000"/>
            <a:headEnd/>
            <a:tailEnd/>
          </a:ln>
          <a:effectLst/>
        </p:spPr>
        <p:txBody>
          <a:bodyPr>
            <a:spAutoFit/>
          </a:bodyPr>
          <a:lstStyle/>
          <a:p>
            <a:pPr>
              <a:spcBef>
                <a:spcPct val="50000"/>
              </a:spcBef>
            </a:pPr>
            <a:r>
              <a:rPr lang="en-US" b="1"/>
              <a:t>Arrow Style &amp; Size:</a:t>
            </a:r>
          </a:p>
        </p:txBody>
      </p:sp>
      <p:sp>
        <p:nvSpPr>
          <p:cNvPr id="36939" name="Line 75"/>
          <p:cNvSpPr>
            <a:spLocks noChangeShapeType="1"/>
          </p:cNvSpPr>
          <p:nvPr/>
        </p:nvSpPr>
        <p:spPr bwMode="auto">
          <a:xfrm>
            <a:off x="762000" y="4038600"/>
            <a:ext cx="1066800" cy="0"/>
          </a:xfrm>
          <a:prstGeom prst="line">
            <a:avLst/>
          </a:prstGeom>
          <a:noFill/>
          <a:ln w="76200">
            <a:solidFill>
              <a:schemeClr val="tx1"/>
            </a:solidFill>
            <a:round/>
            <a:headEnd/>
            <a:tailEnd/>
          </a:ln>
          <a:effectLst/>
        </p:spPr>
        <p:txBody>
          <a:bodyPr/>
          <a:lstStyle/>
          <a:p>
            <a:endParaRPr lang="en-US"/>
          </a:p>
        </p:txBody>
      </p:sp>
      <p:sp>
        <p:nvSpPr>
          <p:cNvPr id="36940" name="Line 76"/>
          <p:cNvSpPr>
            <a:spLocks noChangeShapeType="1"/>
          </p:cNvSpPr>
          <p:nvPr/>
        </p:nvSpPr>
        <p:spPr bwMode="auto">
          <a:xfrm>
            <a:off x="1905000" y="4038600"/>
            <a:ext cx="1066800" cy="0"/>
          </a:xfrm>
          <a:prstGeom prst="line">
            <a:avLst/>
          </a:prstGeom>
          <a:noFill/>
          <a:ln w="76200">
            <a:solidFill>
              <a:srgbClr val="993300"/>
            </a:solidFill>
            <a:round/>
            <a:headEnd/>
            <a:tailEnd/>
          </a:ln>
          <a:effectLst/>
        </p:spPr>
        <p:txBody>
          <a:bodyPr/>
          <a:lstStyle/>
          <a:p>
            <a:endParaRPr lang="en-US"/>
          </a:p>
        </p:txBody>
      </p:sp>
      <p:sp>
        <p:nvSpPr>
          <p:cNvPr id="36941" name="Line 77"/>
          <p:cNvSpPr>
            <a:spLocks noChangeShapeType="1"/>
          </p:cNvSpPr>
          <p:nvPr/>
        </p:nvSpPr>
        <p:spPr bwMode="auto">
          <a:xfrm>
            <a:off x="3048000" y="4038600"/>
            <a:ext cx="1066800" cy="0"/>
          </a:xfrm>
          <a:prstGeom prst="line">
            <a:avLst/>
          </a:prstGeom>
          <a:noFill/>
          <a:ln w="76200">
            <a:solidFill>
              <a:srgbClr val="99CC00"/>
            </a:solidFill>
            <a:round/>
            <a:headEnd/>
            <a:tailEnd/>
          </a:ln>
          <a:effectLst/>
        </p:spPr>
        <p:txBody>
          <a:bodyPr/>
          <a:lstStyle/>
          <a:p>
            <a:endParaRPr lang="en-US"/>
          </a:p>
        </p:txBody>
      </p:sp>
      <p:sp>
        <p:nvSpPr>
          <p:cNvPr id="36942" name="Line 78"/>
          <p:cNvSpPr>
            <a:spLocks noChangeShapeType="1"/>
          </p:cNvSpPr>
          <p:nvPr/>
        </p:nvSpPr>
        <p:spPr bwMode="auto">
          <a:xfrm>
            <a:off x="4191000" y="4038600"/>
            <a:ext cx="1066800" cy="0"/>
          </a:xfrm>
          <a:prstGeom prst="line">
            <a:avLst/>
          </a:prstGeom>
          <a:noFill/>
          <a:ln w="76200">
            <a:solidFill>
              <a:srgbClr val="FF0000"/>
            </a:solidFill>
            <a:round/>
            <a:headEnd/>
            <a:tailEnd/>
          </a:ln>
          <a:effectLst/>
        </p:spPr>
        <p:txBody>
          <a:bodyPr/>
          <a:lstStyle/>
          <a:p>
            <a:endParaRPr lang="en-US"/>
          </a:p>
        </p:txBody>
      </p:sp>
      <p:sp>
        <p:nvSpPr>
          <p:cNvPr id="36943" name="Line 79"/>
          <p:cNvSpPr>
            <a:spLocks noChangeShapeType="1"/>
          </p:cNvSpPr>
          <p:nvPr/>
        </p:nvSpPr>
        <p:spPr bwMode="auto">
          <a:xfrm>
            <a:off x="5334000" y="4038600"/>
            <a:ext cx="1066800" cy="0"/>
          </a:xfrm>
          <a:prstGeom prst="line">
            <a:avLst/>
          </a:prstGeom>
          <a:noFill/>
          <a:ln w="76200">
            <a:solidFill>
              <a:srgbClr val="00FFFF"/>
            </a:solidFill>
            <a:round/>
            <a:headEnd/>
            <a:tailEnd/>
          </a:ln>
          <a:effectLst/>
        </p:spPr>
        <p:txBody>
          <a:bodyPr/>
          <a:lstStyle/>
          <a:p>
            <a:endParaRPr lang="en-US"/>
          </a:p>
        </p:txBody>
      </p:sp>
      <p:sp>
        <p:nvSpPr>
          <p:cNvPr id="36944" name="Line 80"/>
          <p:cNvSpPr>
            <a:spLocks noChangeShapeType="1"/>
          </p:cNvSpPr>
          <p:nvPr/>
        </p:nvSpPr>
        <p:spPr bwMode="auto">
          <a:xfrm>
            <a:off x="6477000" y="4038600"/>
            <a:ext cx="1066800" cy="0"/>
          </a:xfrm>
          <a:prstGeom prst="line">
            <a:avLst/>
          </a:prstGeom>
          <a:noFill/>
          <a:ln w="76200">
            <a:solidFill>
              <a:srgbClr val="FFFF00"/>
            </a:solidFill>
            <a:round/>
            <a:headEnd/>
            <a:tailEnd/>
          </a:ln>
          <a:effectLst/>
        </p:spPr>
        <p:txBody>
          <a:bodyPr/>
          <a:lstStyle/>
          <a:p>
            <a:endParaRPr lang="en-US"/>
          </a:p>
        </p:txBody>
      </p:sp>
      <p:sp>
        <p:nvSpPr>
          <p:cNvPr id="36945" name="Line 81"/>
          <p:cNvSpPr>
            <a:spLocks noChangeShapeType="1"/>
          </p:cNvSpPr>
          <p:nvPr/>
        </p:nvSpPr>
        <p:spPr bwMode="auto">
          <a:xfrm>
            <a:off x="7620000" y="4038600"/>
            <a:ext cx="1066800" cy="0"/>
          </a:xfrm>
          <a:prstGeom prst="line">
            <a:avLst/>
          </a:prstGeom>
          <a:noFill/>
          <a:ln w="76200">
            <a:solidFill>
              <a:srgbClr val="FF00FF"/>
            </a:solidFill>
            <a:round/>
            <a:headEnd/>
            <a:tailEnd/>
          </a:ln>
          <a:effectLst/>
        </p:spPr>
        <p:txBody>
          <a:bodyPr/>
          <a:lstStyle/>
          <a:p>
            <a:endParaRPr lang="en-US"/>
          </a:p>
        </p:txBody>
      </p:sp>
      <p:sp>
        <p:nvSpPr>
          <p:cNvPr id="36946" name="Text Box 82"/>
          <p:cNvSpPr txBox="1">
            <a:spLocks noChangeArrowheads="1"/>
          </p:cNvSpPr>
          <p:nvPr/>
        </p:nvSpPr>
        <p:spPr bwMode="auto">
          <a:xfrm>
            <a:off x="381000" y="3595688"/>
            <a:ext cx="2362200" cy="368300"/>
          </a:xfrm>
          <a:prstGeom prst="rect">
            <a:avLst/>
          </a:prstGeom>
          <a:noFill/>
          <a:ln w="9525">
            <a:noFill/>
            <a:miter lim="800000"/>
            <a:headEnd/>
            <a:tailEnd/>
          </a:ln>
          <a:effectLst/>
        </p:spPr>
        <p:txBody>
          <a:bodyPr>
            <a:spAutoFit/>
          </a:bodyPr>
          <a:lstStyle/>
          <a:p>
            <a:pPr>
              <a:spcBef>
                <a:spcPct val="50000"/>
              </a:spcBef>
            </a:pPr>
            <a:r>
              <a:rPr lang="en-US" b="1"/>
              <a:t>Color:</a:t>
            </a:r>
          </a:p>
        </p:txBody>
      </p:sp>
    </p:spTree>
    <p:custDataLst>
      <p:tags r:id="rId1"/>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10"/>
          </p:nvPr>
        </p:nvSpPr>
        <p:spPr/>
        <p:txBody>
          <a:bodyPr/>
          <a:lstStyle/>
          <a:p>
            <a:fld id="{D2ABF1C3-3A89-4582-8B45-78426C8AB2C2}" type="datetime1">
              <a:rPr lang="en-US"/>
              <a:pPr/>
              <a:t>2/25/2012</a:t>
            </a:fld>
            <a:endParaRPr lang="en-US"/>
          </a:p>
        </p:txBody>
      </p:sp>
      <p:sp>
        <p:nvSpPr>
          <p:cNvPr id="6" name="Footer Placeholder 3"/>
          <p:cNvSpPr>
            <a:spLocks noGrp="1"/>
          </p:cNvSpPr>
          <p:nvPr>
            <p:ph type="ftr" sz="quarter" idx="11"/>
          </p:nvPr>
        </p:nvSpPr>
        <p:spPr/>
        <p:txBody>
          <a:bodyPr/>
          <a:lstStyle/>
          <a:p>
            <a:r>
              <a:rPr lang="en-US"/>
              <a:t>Sample footer text</a:t>
            </a:r>
          </a:p>
        </p:txBody>
      </p:sp>
      <p:sp>
        <p:nvSpPr>
          <p:cNvPr id="7" name="Slide Number Placeholder 4"/>
          <p:cNvSpPr>
            <a:spLocks noGrp="1"/>
          </p:cNvSpPr>
          <p:nvPr>
            <p:ph type="sldNum" sz="quarter" idx="12"/>
          </p:nvPr>
        </p:nvSpPr>
        <p:spPr/>
        <p:txBody>
          <a:bodyPr/>
          <a:lstStyle/>
          <a:p>
            <a:fld id="{E06BF87F-18AD-4D42-9F7F-F1A9DC0698B2}" type="slidenum">
              <a:rPr lang="en-US"/>
              <a:pPr/>
              <a:t>46</a:t>
            </a:fld>
            <a:endParaRPr lang="en-US"/>
          </a:p>
        </p:txBody>
      </p:sp>
      <p:sp>
        <p:nvSpPr>
          <p:cNvPr id="38916" name="Rectangle 4"/>
          <p:cNvSpPr>
            <a:spLocks noGrp="1" noChangeArrowheads="1"/>
          </p:cNvSpPr>
          <p:nvPr>
            <p:ph type="title"/>
          </p:nvPr>
        </p:nvSpPr>
        <p:spPr/>
        <p:txBody>
          <a:bodyPr/>
          <a:lstStyle/>
          <a:p>
            <a:r>
              <a:rPr lang="en-US"/>
              <a:t>Text Boxes</a:t>
            </a:r>
          </a:p>
        </p:txBody>
      </p:sp>
      <p:sp>
        <p:nvSpPr>
          <p:cNvPr id="38921" name="Text Box 9"/>
          <p:cNvSpPr txBox="1">
            <a:spLocks noChangeArrowheads="1"/>
          </p:cNvSpPr>
          <p:nvPr/>
        </p:nvSpPr>
        <p:spPr bwMode="auto">
          <a:xfrm>
            <a:off x="228600" y="1447800"/>
            <a:ext cx="5334000" cy="3663950"/>
          </a:xfrm>
          <a:prstGeom prst="rect">
            <a:avLst/>
          </a:prstGeom>
          <a:noFill/>
          <a:ln w="9525">
            <a:noFill/>
            <a:miter lim="800000"/>
            <a:headEnd/>
            <a:tailEnd/>
          </a:ln>
          <a:effectLst/>
        </p:spPr>
        <p:txBody>
          <a:bodyPr>
            <a:spAutoFit/>
          </a:bodyPr>
          <a:lstStyle/>
          <a:p>
            <a:pPr>
              <a:spcBef>
                <a:spcPct val="50000"/>
              </a:spcBef>
            </a:pPr>
            <a:r>
              <a:rPr lang="en-US"/>
              <a:t>Horizontal Text Box</a:t>
            </a:r>
          </a:p>
          <a:p>
            <a:pPr>
              <a:spcBef>
                <a:spcPct val="50000"/>
              </a:spcBef>
            </a:pPr>
            <a:endParaRPr lang="en-US"/>
          </a:p>
          <a:p>
            <a:pPr>
              <a:spcBef>
                <a:spcPct val="50000"/>
              </a:spcBef>
            </a:pPr>
            <a:r>
              <a:rPr lang="en-US"/>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p>
        </p:txBody>
      </p:sp>
      <p:sp>
        <p:nvSpPr>
          <p:cNvPr id="38922" name="Text Box 10"/>
          <p:cNvSpPr txBox="1">
            <a:spLocks noChangeArrowheads="1"/>
          </p:cNvSpPr>
          <p:nvPr/>
        </p:nvSpPr>
        <p:spPr bwMode="auto">
          <a:xfrm>
            <a:off x="5410200" y="1219200"/>
            <a:ext cx="3481388" cy="5440363"/>
          </a:xfrm>
          <a:prstGeom prst="rect">
            <a:avLst/>
          </a:prstGeom>
          <a:noFill/>
          <a:ln w="9525">
            <a:noFill/>
            <a:miter lim="800000"/>
            <a:headEnd/>
            <a:tailEnd/>
          </a:ln>
          <a:effectLst/>
        </p:spPr>
        <p:txBody>
          <a:bodyPr vert="eaVert">
            <a:spAutoFit/>
          </a:bodyPr>
          <a:lstStyle/>
          <a:p>
            <a:pPr>
              <a:spcBef>
                <a:spcPct val="50000"/>
              </a:spcBef>
            </a:pPr>
            <a:r>
              <a:rPr lang="en-US"/>
              <a:t>Vertical text box – Text rotated 90 degrees</a:t>
            </a:r>
          </a:p>
          <a:p>
            <a:pPr>
              <a:spcBef>
                <a:spcPct val="50000"/>
              </a:spcBef>
            </a:pPr>
            <a:endParaRPr lang="en-US"/>
          </a:p>
          <a:p>
            <a:pPr>
              <a:spcBef>
                <a:spcPct val="50000"/>
              </a:spcBef>
            </a:pPr>
            <a:r>
              <a:rPr lang="en-US"/>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p>
        </p:txBody>
      </p:sp>
    </p:spTree>
    <p:custDataLst>
      <p:tags r:id="rId1"/>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half" idx="10"/>
          </p:nvPr>
        </p:nvSpPr>
        <p:spPr/>
        <p:txBody>
          <a:bodyPr/>
          <a:lstStyle/>
          <a:p>
            <a:fld id="{9D67F275-9C5F-4ABF-B87D-2FC7E95E911B}" type="datetime1">
              <a:rPr lang="en-US"/>
              <a:pPr/>
              <a:t>2/25/2012</a:t>
            </a:fld>
            <a:endParaRPr lang="en-US"/>
          </a:p>
        </p:txBody>
      </p:sp>
      <p:sp>
        <p:nvSpPr>
          <p:cNvPr id="5" name="Footer Placeholder 3"/>
          <p:cNvSpPr>
            <a:spLocks noGrp="1"/>
          </p:cNvSpPr>
          <p:nvPr>
            <p:ph type="ftr" sz="quarter" idx="11"/>
          </p:nvPr>
        </p:nvSpPr>
        <p:spPr/>
        <p:txBody>
          <a:bodyPr/>
          <a:lstStyle/>
          <a:p>
            <a:r>
              <a:rPr lang="en-US"/>
              <a:t>Sample footer text</a:t>
            </a:r>
          </a:p>
        </p:txBody>
      </p:sp>
      <p:sp>
        <p:nvSpPr>
          <p:cNvPr id="6" name="Slide Number Placeholder 4"/>
          <p:cNvSpPr>
            <a:spLocks noGrp="1"/>
          </p:cNvSpPr>
          <p:nvPr>
            <p:ph type="sldNum" sz="quarter" idx="12"/>
          </p:nvPr>
        </p:nvSpPr>
        <p:spPr/>
        <p:txBody>
          <a:bodyPr/>
          <a:lstStyle/>
          <a:p>
            <a:fld id="{F689D47A-8144-47F6-8AD4-D1898B892370}" type="slidenum">
              <a:rPr lang="en-US"/>
              <a:pPr/>
              <a:t>47</a:t>
            </a:fld>
            <a:endParaRPr lang="en-US"/>
          </a:p>
        </p:txBody>
      </p:sp>
      <p:sp>
        <p:nvSpPr>
          <p:cNvPr id="118786" name="Rectangle 2"/>
          <p:cNvSpPr>
            <a:spLocks noGrp="1" noChangeArrowheads="1"/>
          </p:cNvSpPr>
          <p:nvPr>
            <p:ph type="title"/>
          </p:nvPr>
        </p:nvSpPr>
        <p:spPr/>
        <p:txBody>
          <a:bodyPr/>
          <a:lstStyle/>
          <a:p>
            <a:r>
              <a:rPr lang="en-US"/>
              <a:t>Text box rotation</a:t>
            </a:r>
          </a:p>
        </p:txBody>
      </p:sp>
      <p:sp>
        <p:nvSpPr>
          <p:cNvPr id="118787" name="Text Box 3"/>
          <p:cNvSpPr txBox="1">
            <a:spLocks noChangeArrowheads="1"/>
          </p:cNvSpPr>
          <p:nvPr/>
        </p:nvSpPr>
        <p:spPr bwMode="auto">
          <a:xfrm rot="3567564">
            <a:off x="2800350" y="2000250"/>
            <a:ext cx="4572000" cy="4076700"/>
          </a:xfrm>
          <a:prstGeom prst="rect">
            <a:avLst/>
          </a:prstGeom>
          <a:noFill/>
          <a:ln w="9525">
            <a:noFill/>
            <a:miter lim="800000"/>
            <a:headEnd/>
            <a:tailEnd/>
          </a:ln>
          <a:effectLst/>
        </p:spPr>
        <p:txBody>
          <a:bodyPr>
            <a:spAutoFit/>
          </a:bodyPr>
          <a:lstStyle/>
          <a:p>
            <a:pPr>
              <a:spcBef>
                <a:spcPct val="50000"/>
              </a:spcBef>
            </a:pPr>
            <a:r>
              <a:rPr lang="en-US"/>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p>
          <a:p>
            <a:pPr>
              <a:spcBef>
                <a:spcPct val="50000"/>
              </a:spcBef>
            </a:pPr>
            <a:endParaRPr lang="en-US"/>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half" idx="10"/>
          </p:nvPr>
        </p:nvSpPr>
        <p:spPr/>
        <p:txBody>
          <a:bodyPr/>
          <a:lstStyle/>
          <a:p>
            <a:fld id="{DDA60517-7945-4728-B11B-D31C0E07850D}" type="datetime1">
              <a:rPr lang="en-US"/>
              <a:pPr/>
              <a:t>2/25/2012</a:t>
            </a:fld>
            <a:endParaRPr lang="en-US"/>
          </a:p>
        </p:txBody>
      </p:sp>
      <p:sp>
        <p:nvSpPr>
          <p:cNvPr id="7" name="Footer Placeholder 3"/>
          <p:cNvSpPr>
            <a:spLocks noGrp="1"/>
          </p:cNvSpPr>
          <p:nvPr>
            <p:ph type="ftr" sz="quarter" idx="11"/>
          </p:nvPr>
        </p:nvSpPr>
        <p:spPr/>
        <p:txBody>
          <a:bodyPr/>
          <a:lstStyle/>
          <a:p>
            <a:r>
              <a:rPr lang="en-US"/>
              <a:t>Sample footer text</a:t>
            </a:r>
          </a:p>
        </p:txBody>
      </p:sp>
      <p:sp>
        <p:nvSpPr>
          <p:cNvPr id="8" name="Slide Number Placeholder 4"/>
          <p:cNvSpPr>
            <a:spLocks noGrp="1"/>
          </p:cNvSpPr>
          <p:nvPr>
            <p:ph type="sldNum" sz="quarter" idx="12"/>
          </p:nvPr>
        </p:nvSpPr>
        <p:spPr/>
        <p:txBody>
          <a:bodyPr/>
          <a:lstStyle/>
          <a:p>
            <a:fld id="{61A9062D-EDF0-4C6B-BF35-F71A86743311}" type="slidenum">
              <a:rPr lang="en-US"/>
              <a:pPr/>
              <a:t>48</a:t>
            </a:fld>
            <a:endParaRPr lang="en-US"/>
          </a:p>
        </p:txBody>
      </p:sp>
      <p:sp>
        <p:nvSpPr>
          <p:cNvPr id="43010" name="Rectangle 2"/>
          <p:cNvSpPr>
            <a:spLocks noGrp="1" noChangeArrowheads="1"/>
          </p:cNvSpPr>
          <p:nvPr>
            <p:ph type="title"/>
          </p:nvPr>
        </p:nvSpPr>
        <p:spPr/>
        <p:txBody>
          <a:bodyPr/>
          <a:lstStyle/>
          <a:p>
            <a:r>
              <a:rPr lang="en-US"/>
              <a:t>Text</a:t>
            </a:r>
          </a:p>
        </p:txBody>
      </p:sp>
      <p:sp>
        <p:nvSpPr>
          <p:cNvPr id="43011" name="Text Box 3"/>
          <p:cNvSpPr txBox="1">
            <a:spLocks noChangeArrowheads="1"/>
          </p:cNvSpPr>
          <p:nvPr/>
        </p:nvSpPr>
        <p:spPr bwMode="auto">
          <a:xfrm>
            <a:off x="152400" y="1295400"/>
            <a:ext cx="2590800" cy="4762500"/>
          </a:xfrm>
          <a:prstGeom prst="rect">
            <a:avLst/>
          </a:prstGeom>
          <a:noFill/>
          <a:ln w="9525">
            <a:noFill/>
            <a:miter lim="800000"/>
            <a:headEnd/>
            <a:tailEnd/>
          </a:ln>
          <a:effectLst/>
        </p:spPr>
        <p:txBody>
          <a:bodyPr>
            <a:spAutoFit/>
          </a:bodyPr>
          <a:lstStyle/>
          <a:p>
            <a:pPr>
              <a:spcBef>
                <a:spcPct val="50000"/>
              </a:spcBef>
            </a:pPr>
            <a:r>
              <a:rPr lang="en-US" dirty="0"/>
              <a:t>Alignment - Left</a:t>
            </a:r>
          </a:p>
          <a:p>
            <a:pPr>
              <a:spcBef>
                <a:spcPct val="50000"/>
              </a:spcBef>
            </a:pPr>
            <a:endParaRPr lang="en-US" dirty="0"/>
          </a:p>
          <a:p>
            <a:pPr>
              <a:spcBef>
                <a:spcPct val="50000"/>
              </a:spcBef>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ea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endParaRPr lang="en-US" dirty="0"/>
          </a:p>
        </p:txBody>
      </p:sp>
      <p:sp>
        <p:nvSpPr>
          <p:cNvPr id="43015" name="Text Box 7"/>
          <p:cNvSpPr txBox="1">
            <a:spLocks noChangeArrowheads="1"/>
          </p:cNvSpPr>
          <p:nvPr/>
        </p:nvSpPr>
        <p:spPr bwMode="auto">
          <a:xfrm>
            <a:off x="3429000" y="1295400"/>
            <a:ext cx="2590800" cy="4762500"/>
          </a:xfrm>
          <a:prstGeom prst="rect">
            <a:avLst/>
          </a:prstGeom>
          <a:noFill/>
          <a:ln w="9525">
            <a:noFill/>
            <a:miter lim="800000"/>
            <a:headEnd/>
            <a:tailEnd/>
          </a:ln>
          <a:effectLst/>
        </p:spPr>
        <p:txBody>
          <a:bodyPr>
            <a:spAutoFit/>
          </a:bodyPr>
          <a:lstStyle/>
          <a:p>
            <a:pPr algn="ctr">
              <a:spcBef>
                <a:spcPct val="50000"/>
              </a:spcBef>
            </a:pPr>
            <a:r>
              <a:rPr lang="en-US"/>
              <a:t>Alignment - Center</a:t>
            </a:r>
          </a:p>
          <a:p>
            <a:pPr algn="ctr">
              <a:spcBef>
                <a:spcPct val="50000"/>
              </a:spcBef>
            </a:pPr>
            <a:endParaRPr lang="en-US"/>
          </a:p>
          <a:p>
            <a:pPr algn="ctr">
              <a:spcBef>
                <a:spcPct val="50000"/>
              </a:spcBef>
            </a:pPr>
            <a:r>
              <a:rPr lang="en-US"/>
              <a:t>Lorem ipsum dolor sit amet, consectetur adipisicing elit, sed do eiusmod tempor incididunt ut labore et dolore magna aliqua. Ut enim ad minim veniam, quis nostrud exercitation ullamco laboris nisi ut aliquip ex ea commodo consequat. Duis aute irure dolor in reprehenderit</a:t>
            </a:r>
          </a:p>
        </p:txBody>
      </p:sp>
      <p:sp>
        <p:nvSpPr>
          <p:cNvPr id="43016" name="Text Box 8"/>
          <p:cNvSpPr txBox="1">
            <a:spLocks noChangeArrowheads="1"/>
          </p:cNvSpPr>
          <p:nvPr/>
        </p:nvSpPr>
        <p:spPr bwMode="auto">
          <a:xfrm>
            <a:off x="6477000" y="1295400"/>
            <a:ext cx="2590800" cy="4762500"/>
          </a:xfrm>
          <a:prstGeom prst="rect">
            <a:avLst/>
          </a:prstGeom>
          <a:noFill/>
          <a:ln w="9525">
            <a:noFill/>
            <a:miter lim="800000"/>
            <a:headEnd/>
            <a:tailEnd/>
          </a:ln>
          <a:effectLst/>
        </p:spPr>
        <p:txBody>
          <a:bodyPr>
            <a:spAutoFit/>
          </a:bodyPr>
          <a:lstStyle/>
          <a:p>
            <a:pPr algn="r">
              <a:spcBef>
                <a:spcPct val="50000"/>
              </a:spcBef>
            </a:pPr>
            <a:r>
              <a:rPr lang="en-US"/>
              <a:t>Alignment - Right</a:t>
            </a:r>
          </a:p>
          <a:p>
            <a:pPr algn="r">
              <a:spcBef>
                <a:spcPct val="50000"/>
              </a:spcBef>
            </a:pPr>
            <a:endParaRPr lang="en-US"/>
          </a:p>
          <a:p>
            <a:pPr algn="r">
              <a:spcBef>
                <a:spcPct val="50000"/>
              </a:spcBef>
            </a:pPr>
            <a:r>
              <a:rPr lang="en-US"/>
              <a:t>Lorem ipsum dolor sit amet, consectetur adipisicing elit, sed do eiusmod tempor incididunt ut labore et dolore magna aliqua. Ut enim ad minim veniam, quis nostrud exercitation ullamco laboris nisi ut aliquip ex ea commodo consequat. Duis aute irure dolor in reprehenderit</a:t>
            </a:r>
          </a:p>
        </p:txBody>
      </p:sp>
    </p:spTree>
    <p:custDataLst>
      <p:tags r:id="rId1"/>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2"/>
          <p:cNvSpPr>
            <a:spLocks noGrp="1"/>
          </p:cNvSpPr>
          <p:nvPr>
            <p:ph type="dt" sz="half" idx="10"/>
          </p:nvPr>
        </p:nvSpPr>
        <p:spPr/>
        <p:txBody>
          <a:bodyPr/>
          <a:lstStyle/>
          <a:p>
            <a:fld id="{55095693-FAA5-4C43-A6BF-DDA3B602C7EF}" type="datetime1">
              <a:rPr lang="en-US"/>
              <a:pPr/>
              <a:t>2/25/2012</a:t>
            </a:fld>
            <a:endParaRPr lang="en-US"/>
          </a:p>
        </p:txBody>
      </p:sp>
      <p:sp>
        <p:nvSpPr>
          <p:cNvPr id="21" name="Footer Placeholder 3"/>
          <p:cNvSpPr>
            <a:spLocks noGrp="1"/>
          </p:cNvSpPr>
          <p:nvPr>
            <p:ph type="ftr" sz="quarter" idx="11"/>
          </p:nvPr>
        </p:nvSpPr>
        <p:spPr/>
        <p:txBody>
          <a:bodyPr/>
          <a:lstStyle/>
          <a:p>
            <a:r>
              <a:rPr lang="en-US"/>
              <a:t>Sample footer text</a:t>
            </a:r>
          </a:p>
        </p:txBody>
      </p:sp>
      <p:sp>
        <p:nvSpPr>
          <p:cNvPr id="22" name="Slide Number Placeholder 4"/>
          <p:cNvSpPr>
            <a:spLocks noGrp="1"/>
          </p:cNvSpPr>
          <p:nvPr>
            <p:ph type="sldNum" sz="quarter" idx="12"/>
          </p:nvPr>
        </p:nvSpPr>
        <p:spPr/>
        <p:txBody>
          <a:bodyPr/>
          <a:lstStyle/>
          <a:p>
            <a:fld id="{1910A825-7CB3-4793-89C9-EF13EED2CBF6}" type="slidenum">
              <a:rPr lang="en-US"/>
              <a:pPr/>
              <a:t>49</a:t>
            </a:fld>
            <a:endParaRPr lang="en-US"/>
          </a:p>
        </p:txBody>
      </p:sp>
      <p:sp>
        <p:nvSpPr>
          <p:cNvPr id="44034" name="Rectangle 2"/>
          <p:cNvSpPr>
            <a:spLocks noGrp="1" noChangeArrowheads="1"/>
          </p:cNvSpPr>
          <p:nvPr>
            <p:ph type="title"/>
          </p:nvPr>
        </p:nvSpPr>
        <p:spPr/>
        <p:txBody>
          <a:bodyPr/>
          <a:lstStyle/>
          <a:p>
            <a:r>
              <a:rPr lang="en-US"/>
              <a:t>Font effects</a:t>
            </a:r>
          </a:p>
        </p:txBody>
      </p:sp>
      <p:sp>
        <p:nvSpPr>
          <p:cNvPr id="44039" name="Text Box 7"/>
          <p:cNvSpPr txBox="1">
            <a:spLocks noChangeArrowheads="1"/>
          </p:cNvSpPr>
          <p:nvPr/>
        </p:nvSpPr>
        <p:spPr bwMode="auto">
          <a:xfrm>
            <a:off x="838200" y="4114800"/>
            <a:ext cx="3352800" cy="827088"/>
          </a:xfrm>
          <a:prstGeom prst="rect">
            <a:avLst/>
          </a:prstGeom>
          <a:solidFill>
            <a:schemeClr val="bg2"/>
          </a:solidFill>
          <a:ln w="9525">
            <a:noFill/>
            <a:miter lim="800000"/>
            <a:headEnd/>
            <a:tailEnd/>
          </a:ln>
          <a:effectLst/>
        </p:spPr>
        <p:txBody>
          <a:bodyPr>
            <a:spAutoFit/>
          </a:bodyPr>
          <a:lstStyle/>
          <a:p>
            <a:pPr>
              <a:spcBef>
                <a:spcPct val="50000"/>
              </a:spcBef>
            </a:pPr>
            <a:r>
              <a:rPr lang="en-US" sz="2400">
                <a:solidFill>
                  <a:schemeClr val="bg2"/>
                </a:solidFill>
                <a:effectDag name="">
                  <a:cont type="tree" name="">
                    <a:effect ref="fillLine"/>
                    <a:outerShdw dist="38100" dir="13500000" algn="br">
                      <a:srgbClr val="C0C0C0"/>
                    </a:outerShdw>
                  </a:cont>
                  <a:cont type="tree" name="">
                    <a:effect ref="fillLine"/>
                    <a:outerShdw dist="38100" dir="2700000" algn="tl">
                      <a:srgbClr val="4C4C4C"/>
                    </a:outerShdw>
                  </a:cont>
                  <a:effect ref="fillLine"/>
                </a:effectDag>
              </a:rPr>
              <a:t>This text is embossed on a grey fill</a:t>
            </a:r>
          </a:p>
        </p:txBody>
      </p:sp>
      <p:sp>
        <p:nvSpPr>
          <p:cNvPr id="44041" name="Text Box 9"/>
          <p:cNvSpPr txBox="1">
            <a:spLocks noChangeArrowheads="1"/>
          </p:cNvSpPr>
          <p:nvPr/>
        </p:nvSpPr>
        <p:spPr bwMode="auto">
          <a:xfrm>
            <a:off x="838200" y="3581400"/>
            <a:ext cx="3429000" cy="827088"/>
          </a:xfrm>
          <a:prstGeom prst="rect">
            <a:avLst/>
          </a:prstGeom>
          <a:noFill/>
          <a:ln w="9525">
            <a:noFill/>
            <a:miter lim="800000"/>
            <a:headEnd/>
            <a:tailEnd/>
          </a:ln>
          <a:effectLst/>
        </p:spPr>
        <p:txBody>
          <a:bodyPr>
            <a:spAutoFit/>
          </a:bodyPr>
          <a:lstStyle/>
          <a:p>
            <a:pPr>
              <a:spcBef>
                <a:spcPct val="50000"/>
              </a:spcBef>
            </a:pPr>
            <a:r>
              <a:rPr lang="en-US" sz="2400">
                <a:effectLst>
                  <a:outerShdw blurRad="38100" dist="38100" dir="2700000" algn="tl">
                    <a:srgbClr val="C0C0C0"/>
                  </a:outerShdw>
                </a:effectLst>
              </a:rPr>
              <a:t>This text has a shadow</a:t>
            </a:r>
          </a:p>
        </p:txBody>
      </p:sp>
      <p:sp>
        <p:nvSpPr>
          <p:cNvPr id="44042" name="Text Box 10"/>
          <p:cNvSpPr txBox="1">
            <a:spLocks noChangeArrowheads="1"/>
          </p:cNvSpPr>
          <p:nvPr/>
        </p:nvSpPr>
        <p:spPr bwMode="auto">
          <a:xfrm>
            <a:off x="5486400" y="1295400"/>
            <a:ext cx="2057400" cy="460375"/>
          </a:xfrm>
          <a:prstGeom prst="rect">
            <a:avLst/>
          </a:prstGeom>
          <a:noFill/>
          <a:ln w="9525">
            <a:noFill/>
            <a:miter lim="800000"/>
            <a:headEnd/>
            <a:tailEnd/>
          </a:ln>
          <a:effectLst/>
        </p:spPr>
        <p:txBody>
          <a:bodyPr>
            <a:spAutoFit/>
          </a:bodyPr>
          <a:lstStyle/>
          <a:p>
            <a:pPr>
              <a:spcBef>
                <a:spcPct val="50000"/>
              </a:spcBef>
            </a:pPr>
            <a:r>
              <a:rPr lang="en-US" sz="2400">
                <a:solidFill>
                  <a:srgbClr val="336699"/>
                </a:solidFill>
              </a:rPr>
              <a:t>Color text</a:t>
            </a:r>
          </a:p>
        </p:txBody>
      </p:sp>
      <p:sp>
        <p:nvSpPr>
          <p:cNvPr id="44043" name="Text Box 11"/>
          <p:cNvSpPr txBox="1">
            <a:spLocks noChangeArrowheads="1"/>
          </p:cNvSpPr>
          <p:nvPr/>
        </p:nvSpPr>
        <p:spPr bwMode="auto">
          <a:xfrm>
            <a:off x="838200" y="3124200"/>
            <a:ext cx="3276600" cy="827088"/>
          </a:xfrm>
          <a:prstGeom prst="rect">
            <a:avLst/>
          </a:prstGeom>
          <a:noFill/>
          <a:ln w="9525">
            <a:noFill/>
            <a:miter lim="800000"/>
            <a:headEnd/>
            <a:tailEnd/>
          </a:ln>
          <a:effectLst/>
        </p:spPr>
        <p:txBody>
          <a:bodyPr>
            <a:spAutoFit/>
          </a:bodyPr>
          <a:lstStyle/>
          <a:p>
            <a:pPr>
              <a:spcBef>
                <a:spcPct val="50000"/>
              </a:spcBef>
            </a:pPr>
            <a:r>
              <a:rPr lang="en-US" sz="2400" u="sng"/>
              <a:t>This text is underlined</a:t>
            </a:r>
          </a:p>
        </p:txBody>
      </p:sp>
      <p:sp>
        <p:nvSpPr>
          <p:cNvPr id="44044" name="Text Box 12"/>
          <p:cNvSpPr txBox="1">
            <a:spLocks noChangeArrowheads="1"/>
          </p:cNvSpPr>
          <p:nvPr/>
        </p:nvSpPr>
        <p:spPr bwMode="auto">
          <a:xfrm>
            <a:off x="914400" y="5257800"/>
            <a:ext cx="7010400" cy="460375"/>
          </a:xfrm>
          <a:prstGeom prst="rect">
            <a:avLst/>
          </a:prstGeom>
          <a:noFill/>
          <a:ln w="9525">
            <a:noFill/>
            <a:miter lim="800000"/>
            <a:headEnd/>
            <a:tailEnd/>
          </a:ln>
          <a:effectLst/>
        </p:spPr>
        <p:txBody>
          <a:bodyPr>
            <a:spAutoFit/>
          </a:bodyPr>
          <a:lstStyle/>
          <a:p>
            <a:pPr>
              <a:spcBef>
                <a:spcPct val="50000"/>
              </a:spcBef>
            </a:pPr>
            <a:r>
              <a:rPr lang="en-US" sz="2400"/>
              <a:t>The following text is a: </a:t>
            </a:r>
            <a:r>
              <a:rPr lang="en-US" sz="2400" baseline="50000"/>
              <a:t>Superscript with a 50% offset</a:t>
            </a:r>
          </a:p>
        </p:txBody>
      </p:sp>
      <p:sp>
        <p:nvSpPr>
          <p:cNvPr id="44045" name="Text Box 13"/>
          <p:cNvSpPr txBox="1">
            <a:spLocks noChangeArrowheads="1"/>
          </p:cNvSpPr>
          <p:nvPr/>
        </p:nvSpPr>
        <p:spPr bwMode="auto">
          <a:xfrm>
            <a:off x="914400" y="5791200"/>
            <a:ext cx="7010400" cy="460375"/>
          </a:xfrm>
          <a:prstGeom prst="rect">
            <a:avLst/>
          </a:prstGeom>
          <a:noFill/>
          <a:ln w="9525">
            <a:noFill/>
            <a:miter lim="800000"/>
            <a:headEnd/>
            <a:tailEnd/>
          </a:ln>
          <a:effectLst/>
        </p:spPr>
        <p:txBody>
          <a:bodyPr>
            <a:spAutoFit/>
          </a:bodyPr>
          <a:lstStyle/>
          <a:p>
            <a:pPr>
              <a:spcBef>
                <a:spcPct val="50000"/>
              </a:spcBef>
            </a:pPr>
            <a:r>
              <a:rPr lang="en-US" sz="2400"/>
              <a:t>The following text is a: </a:t>
            </a:r>
            <a:r>
              <a:rPr lang="en-US" sz="2400" baseline="-50000"/>
              <a:t>Subscript with a 50% offset</a:t>
            </a:r>
          </a:p>
        </p:txBody>
      </p:sp>
      <p:sp>
        <p:nvSpPr>
          <p:cNvPr id="44046" name="Text Box 14"/>
          <p:cNvSpPr txBox="1">
            <a:spLocks noChangeArrowheads="1"/>
          </p:cNvSpPr>
          <p:nvPr/>
        </p:nvSpPr>
        <p:spPr bwMode="auto">
          <a:xfrm>
            <a:off x="838200" y="2590800"/>
            <a:ext cx="2590800" cy="460375"/>
          </a:xfrm>
          <a:prstGeom prst="rect">
            <a:avLst/>
          </a:prstGeom>
          <a:noFill/>
          <a:ln w="9525">
            <a:noFill/>
            <a:miter lim="800000"/>
            <a:headEnd/>
            <a:tailEnd/>
          </a:ln>
          <a:effectLst/>
        </p:spPr>
        <p:txBody>
          <a:bodyPr>
            <a:spAutoFit/>
          </a:bodyPr>
          <a:lstStyle/>
          <a:p>
            <a:pPr>
              <a:spcBef>
                <a:spcPct val="50000"/>
              </a:spcBef>
            </a:pPr>
            <a:r>
              <a:rPr lang="en-US" sz="2400" b="1" i="1"/>
              <a:t>Bold Italic text</a:t>
            </a:r>
          </a:p>
        </p:txBody>
      </p:sp>
      <p:sp>
        <p:nvSpPr>
          <p:cNvPr id="44047" name="Text Box 15"/>
          <p:cNvSpPr txBox="1">
            <a:spLocks noChangeArrowheads="1"/>
          </p:cNvSpPr>
          <p:nvPr/>
        </p:nvSpPr>
        <p:spPr bwMode="auto">
          <a:xfrm>
            <a:off x="838200" y="2133600"/>
            <a:ext cx="2057400" cy="460375"/>
          </a:xfrm>
          <a:prstGeom prst="rect">
            <a:avLst/>
          </a:prstGeom>
          <a:noFill/>
          <a:ln w="9525">
            <a:noFill/>
            <a:miter lim="800000"/>
            <a:headEnd/>
            <a:tailEnd/>
          </a:ln>
          <a:effectLst/>
        </p:spPr>
        <p:txBody>
          <a:bodyPr>
            <a:spAutoFit/>
          </a:bodyPr>
          <a:lstStyle/>
          <a:p>
            <a:pPr>
              <a:spcBef>
                <a:spcPct val="50000"/>
              </a:spcBef>
            </a:pPr>
            <a:r>
              <a:rPr lang="en-US" sz="2400" b="1"/>
              <a:t>Bold text</a:t>
            </a:r>
          </a:p>
        </p:txBody>
      </p:sp>
      <p:sp>
        <p:nvSpPr>
          <p:cNvPr id="44048" name="Text Box 16"/>
          <p:cNvSpPr txBox="1">
            <a:spLocks noChangeArrowheads="1"/>
          </p:cNvSpPr>
          <p:nvPr/>
        </p:nvSpPr>
        <p:spPr bwMode="auto">
          <a:xfrm>
            <a:off x="838200" y="1676400"/>
            <a:ext cx="2057400" cy="460375"/>
          </a:xfrm>
          <a:prstGeom prst="rect">
            <a:avLst/>
          </a:prstGeom>
          <a:noFill/>
          <a:ln w="9525">
            <a:noFill/>
            <a:miter lim="800000"/>
            <a:headEnd/>
            <a:tailEnd/>
          </a:ln>
          <a:effectLst/>
        </p:spPr>
        <p:txBody>
          <a:bodyPr>
            <a:spAutoFit/>
          </a:bodyPr>
          <a:lstStyle/>
          <a:p>
            <a:pPr>
              <a:spcBef>
                <a:spcPct val="50000"/>
              </a:spcBef>
            </a:pPr>
            <a:r>
              <a:rPr lang="en-US" sz="2400" i="1"/>
              <a:t>Italic text</a:t>
            </a:r>
          </a:p>
        </p:txBody>
      </p:sp>
      <p:sp>
        <p:nvSpPr>
          <p:cNvPr id="44049" name="Text Box 17"/>
          <p:cNvSpPr txBox="1">
            <a:spLocks noChangeArrowheads="1"/>
          </p:cNvSpPr>
          <p:nvPr/>
        </p:nvSpPr>
        <p:spPr bwMode="auto">
          <a:xfrm>
            <a:off x="838200" y="1295400"/>
            <a:ext cx="2057400" cy="460375"/>
          </a:xfrm>
          <a:prstGeom prst="rect">
            <a:avLst/>
          </a:prstGeom>
          <a:noFill/>
          <a:ln w="9525">
            <a:noFill/>
            <a:miter lim="800000"/>
            <a:headEnd/>
            <a:tailEnd/>
          </a:ln>
          <a:effectLst/>
        </p:spPr>
        <p:txBody>
          <a:bodyPr>
            <a:spAutoFit/>
          </a:bodyPr>
          <a:lstStyle/>
          <a:p>
            <a:pPr>
              <a:spcBef>
                <a:spcPct val="50000"/>
              </a:spcBef>
            </a:pPr>
            <a:r>
              <a:rPr lang="en-US" sz="2400"/>
              <a:t>Regular text</a:t>
            </a:r>
          </a:p>
        </p:txBody>
      </p:sp>
      <p:sp>
        <p:nvSpPr>
          <p:cNvPr id="44050" name="Text Box 18"/>
          <p:cNvSpPr txBox="1">
            <a:spLocks noChangeArrowheads="1"/>
          </p:cNvSpPr>
          <p:nvPr/>
        </p:nvSpPr>
        <p:spPr bwMode="auto">
          <a:xfrm>
            <a:off x="5486400" y="1698625"/>
            <a:ext cx="2057400" cy="460375"/>
          </a:xfrm>
          <a:prstGeom prst="rect">
            <a:avLst/>
          </a:prstGeom>
          <a:noFill/>
          <a:ln w="9525">
            <a:noFill/>
            <a:miter lim="800000"/>
            <a:headEnd/>
            <a:tailEnd/>
          </a:ln>
          <a:effectLst/>
        </p:spPr>
        <p:txBody>
          <a:bodyPr>
            <a:spAutoFit/>
          </a:bodyPr>
          <a:lstStyle/>
          <a:p>
            <a:pPr>
              <a:spcBef>
                <a:spcPct val="50000"/>
              </a:spcBef>
            </a:pPr>
            <a:r>
              <a:rPr lang="en-US" sz="2400">
                <a:solidFill>
                  <a:srgbClr val="00CC00"/>
                </a:solidFill>
              </a:rPr>
              <a:t>Color text</a:t>
            </a:r>
          </a:p>
        </p:txBody>
      </p:sp>
      <p:sp>
        <p:nvSpPr>
          <p:cNvPr id="44051" name="Text Box 19"/>
          <p:cNvSpPr txBox="1">
            <a:spLocks noChangeArrowheads="1"/>
          </p:cNvSpPr>
          <p:nvPr/>
        </p:nvSpPr>
        <p:spPr bwMode="auto">
          <a:xfrm>
            <a:off x="5486400" y="2101850"/>
            <a:ext cx="2057400" cy="460375"/>
          </a:xfrm>
          <a:prstGeom prst="rect">
            <a:avLst/>
          </a:prstGeom>
          <a:noFill/>
          <a:ln w="9525">
            <a:noFill/>
            <a:miter lim="800000"/>
            <a:headEnd/>
            <a:tailEnd/>
          </a:ln>
          <a:effectLst/>
        </p:spPr>
        <p:txBody>
          <a:bodyPr>
            <a:spAutoFit/>
          </a:bodyPr>
          <a:lstStyle/>
          <a:p>
            <a:pPr>
              <a:spcBef>
                <a:spcPct val="50000"/>
              </a:spcBef>
            </a:pPr>
            <a:r>
              <a:rPr lang="en-US" sz="2400">
                <a:solidFill>
                  <a:srgbClr val="FFFF66"/>
                </a:solidFill>
              </a:rPr>
              <a:t>Color text</a:t>
            </a:r>
          </a:p>
        </p:txBody>
      </p:sp>
      <p:sp>
        <p:nvSpPr>
          <p:cNvPr id="44052" name="Text Box 20"/>
          <p:cNvSpPr txBox="1">
            <a:spLocks noChangeArrowheads="1"/>
          </p:cNvSpPr>
          <p:nvPr/>
        </p:nvSpPr>
        <p:spPr bwMode="auto">
          <a:xfrm>
            <a:off x="5486400" y="2505075"/>
            <a:ext cx="2057400" cy="460375"/>
          </a:xfrm>
          <a:prstGeom prst="rect">
            <a:avLst/>
          </a:prstGeom>
          <a:noFill/>
          <a:ln w="9525">
            <a:noFill/>
            <a:miter lim="800000"/>
            <a:headEnd/>
            <a:tailEnd/>
          </a:ln>
          <a:effectLst/>
        </p:spPr>
        <p:txBody>
          <a:bodyPr>
            <a:spAutoFit/>
          </a:bodyPr>
          <a:lstStyle/>
          <a:p>
            <a:pPr>
              <a:spcBef>
                <a:spcPct val="50000"/>
              </a:spcBef>
            </a:pPr>
            <a:r>
              <a:rPr lang="en-US" sz="2400">
                <a:solidFill>
                  <a:srgbClr val="FF3300"/>
                </a:solidFill>
              </a:rPr>
              <a:t>Color text</a:t>
            </a:r>
          </a:p>
        </p:txBody>
      </p:sp>
      <p:sp>
        <p:nvSpPr>
          <p:cNvPr id="44053" name="Text Box 21"/>
          <p:cNvSpPr txBox="1">
            <a:spLocks noChangeArrowheads="1"/>
          </p:cNvSpPr>
          <p:nvPr/>
        </p:nvSpPr>
        <p:spPr bwMode="auto">
          <a:xfrm>
            <a:off x="5486400" y="2906713"/>
            <a:ext cx="2057400" cy="460375"/>
          </a:xfrm>
          <a:prstGeom prst="rect">
            <a:avLst/>
          </a:prstGeom>
          <a:noFill/>
          <a:ln w="9525">
            <a:noFill/>
            <a:miter lim="800000"/>
            <a:headEnd/>
            <a:tailEnd/>
          </a:ln>
          <a:effectLst/>
        </p:spPr>
        <p:txBody>
          <a:bodyPr>
            <a:spAutoFit/>
          </a:bodyPr>
          <a:lstStyle/>
          <a:p>
            <a:pPr>
              <a:spcBef>
                <a:spcPct val="50000"/>
              </a:spcBef>
            </a:pPr>
            <a:r>
              <a:rPr lang="en-US" sz="2400">
                <a:solidFill>
                  <a:srgbClr val="FF33CC"/>
                </a:solidFill>
              </a:rPr>
              <a:t>Color text</a:t>
            </a:r>
          </a:p>
        </p:txBody>
      </p:sp>
      <p:sp>
        <p:nvSpPr>
          <p:cNvPr id="44054" name="Text Box 22"/>
          <p:cNvSpPr txBox="1">
            <a:spLocks noChangeArrowheads="1"/>
          </p:cNvSpPr>
          <p:nvPr/>
        </p:nvSpPr>
        <p:spPr bwMode="auto">
          <a:xfrm>
            <a:off x="5486400" y="3309938"/>
            <a:ext cx="2057400" cy="460375"/>
          </a:xfrm>
          <a:prstGeom prst="rect">
            <a:avLst/>
          </a:prstGeom>
          <a:noFill/>
          <a:ln w="9525">
            <a:noFill/>
            <a:miter lim="800000"/>
            <a:headEnd/>
            <a:tailEnd/>
          </a:ln>
          <a:effectLst/>
        </p:spPr>
        <p:txBody>
          <a:bodyPr>
            <a:spAutoFit/>
          </a:bodyPr>
          <a:lstStyle/>
          <a:p>
            <a:pPr>
              <a:spcBef>
                <a:spcPct val="50000"/>
              </a:spcBef>
            </a:pPr>
            <a:r>
              <a:rPr lang="en-US" sz="2400">
                <a:solidFill>
                  <a:srgbClr val="660066"/>
                </a:solidFill>
              </a:rPr>
              <a:t>Color text</a:t>
            </a:r>
          </a:p>
        </p:txBody>
      </p:sp>
      <p:sp>
        <p:nvSpPr>
          <p:cNvPr id="44055" name="Text Box 23"/>
          <p:cNvSpPr txBox="1">
            <a:spLocks noChangeArrowheads="1"/>
          </p:cNvSpPr>
          <p:nvPr/>
        </p:nvSpPr>
        <p:spPr bwMode="auto">
          <a:xfrm>
            <a:off x="5486400" y="3713163"/>
            <a:ext cx="2057400" cy="460375"/>
          </a:xfrm>
          <a:prstGeom prst="rect">
            <a:avLst/>
          </a:prstGeom>
          <a:noFill/>
          <a:ln w="9525">
            <a:noFill/>
            <a:miter lim="800000"/>
            <a:headEnd/>
            <a:tailEnd/>
          </a:ln>
          <a:effectLst/>
        </p:spPr>
        <p:txBody>
          <a:bodyPr>
            <a:spAutoFit/>
          </a:bodyPr>
          <a:lstStyle/>
          <a:p>
            <a:pPr>
              <a:spcBef>
                <a:spcPct val="50000"/>
              </a:spcBef>
            </a:pPr>
            <a:r>
              <a:rPr lang="en-US" sz="2400">
                <a:solidFill>
                  <a:srgbClr val="B2B2B2"/>
                </a:solidFill>
              </a:rPr>
              <a:t>Color text</a:t>
            </a:r>
          </a:p>
        </p:txBody>
      </p:sp>
      <p:sp>
        <p:nvSpPr>
          <p:cNvPr id="44056" name="Text Box 24"/>
          <p:cNvSpPr txBox="1">
            <a:spLocks noChangeArrowheads="1"/>
          </p:cNvSpPr>
          <p:nvPr/>
        </p:nvSpPr>
        <p:spPr bwMode="auto">
          <a:xfrm>
            <a:off x="5486400" y="4114800"/>
            <a:ext cx="2057400" cy="460375"/>
          </a:xfrm>
          <a:prstGeom prst="rect">
            <a:avLst/>
          </a:prstGeom>
          <a:noFill/>
          <a:ln w="9525">
            <a:noFill/>
            <a:miter lim="800000"/>
            <a:headEnd/>
            <a:tailEnd/>
          </a:ln>
          <a:effectLst/>
        </p:spPr>
        <p:txBody>
          <a:bodyPr>
            <a:spAutoFit/>
          </a:bodyPr>
          <a:lstStyle/>
          <a:p>
            <a:pPr>
              <a:spcBef>
                <a:spcPct val="50000"/>
              </a:spcBef>
            </a:pPr>
            <a:r>
              <a:rPr lang="en-US" sz="2400">
                <a:solidFill>
                  <a:srgbClr val="00FFFF"/>
                </a:solidFill>
              </a:rPr>
              <a:t>Color text</a:t>
            </a:r>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8DBE5E5-D7A8-4FA6-943B-6CB04C80300E}" type="datetime1">
              <a:rPr lang="en-US"/>
              <a:pPr/>
              <a:t>2/25/2012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5749DCFA-3367-4702-9765-F2EAACFF2EC2}" type="slidenum">
              <a:rPr lang="en-US"/>
              <a:pPr/>
              <a:t>5</a:t>
            </a:fld>
            <a:endParaRPr lang="en-US"/>
          </a:p>
        </p:txBody>
      </p:sp>
      <p:sp>
        <p:nvSpPr>
          <p:cNvPr id="66562" name="Rectangle 2"/>
          <p:cNvSpPr>
            <a:spLocks noGrp="1" noChangeArrowheads="1"/>
          </p:cNvSpPr>
          <p:nvPr>
            <p:ph type="title"/>
          </p:nvPr>
        </p:nvSpPr>
        <p:spPr>
          <a:noFill/>
          <a:ln/>
        </p:spPr>
        <p:txBody>
          <a:bodyPr/>
          <a:lstStyle/>
          <a:p>
            <a:r>
              <a:rPr lang="en-US"/>
              <a:t>Two Column Slide</a:t>
            </a:r>
          </a:p>
        </p:txBody>
      </p:sp>
      <p:sp>
        <p:nvSpPr>
          <p:cNvPr id="66563" name="Rectangle 3"/>
          <p:cNvSpPr>
            <a:spLocks noGrp="1" noChangeArrowheads="1"/>
          </p:cNvSpPr>
          <p:nvPr>
            <p:ph type="body" sz="half" idx="1"/>
          </p:nvPr>
        </p:nvSpPr>
        <p:spPr>
          <a:noFill/>
          <a:ln/>
        </p:spPr>
        <p:txBody>
          <a:bodyPr/>
          <a:lstStyle/>
          <a:p>
            <a:r>
              <a:rPr lang="en-US"/>
              <a:t>Column 1</a:t>
            </a:r>
          </a:p>
          <a:p>
            <a:pPr lvl="1"/>
            <a:r>
              <a:rPr lang="en-US"/>
              <a:t>L2</a:t>
            </a:r>
          </a:p>
          <a:p>
            <a:pPr lvl="2"/>
            <a:r>
              <a:rPr lang="en-US"/>
              <a:t>L3</a:t>
            </a:r>
          </a:p>
          <a:p>
            <a:pPr lvl="3"/>
            <a:r>
              <a:rPr lang="en-US"/>
              <a:t>L4</a:t>
            </a:r>
          </a:p>
          <a:p>
            <a:pPr lvl="4"/>
            <a:r>
              <a:rPr lang="en-US"/>
              <a:t>L5</a:t>
            </a:r>
          </a:p>
          <a:p>
            <a:r>
              <a:rPr lang="en-US"/>
              <a:t>L1 Bullet</a:t>
            </a:r>
          </a:p>
        </p:txBody>
      </p:sp>
      <p:sp>
        <p:nvSpPr>
          <p:cNvPr id="66564" name="Rectangle 4"/>
          <p:cNvSpPr>
            <a:spLocks noGrp="1" noChangeArrowheads="1"/>
          </p:cNvSpPr>
          <p:nvPr>
            <p:ph type="body" sz="half" idx="2"/>
          </p:nvPr>
        </p:nvSpPr>
        <p:spPr>
          <a:noFill/>
          <a:ln/>
        </p:spPr>
        <p:txBody>
          <a:bodyPr/>
          <a:lstStyle/>
          <a:p>
            <a:r>
              <a:rPr lang="en-US"/>
              <a:t>Column 2</a:t>
            </a:r>
          </a:p>
          <a:p>
            <a:pPr lvl="1"/>
            <a:r>
              <a:rPr lang="en-US"/>
              <a:t>L2</a:t>
            </a:r>
          </a:p>
          <a:p>
            <a:pPr lvl="2"/>
            <a:r>
              <a:rPr lang="en-US"/>
              <a:t>L3</a:t>
            </a:r>
          </a:p>
          <a:p>
            <a:pPr lvl="3"/>
            <a:r>
              <a:rPr lang="en-US"/>
              <a:t>L4</a:t>
            </a:r>
          </a:p>
          <a:p>
            <a:pPr lvl="4"/>
            <a:r>
              <a:rPr lang="en-US"/>
              <a:t>L5</a:t>
            </a:r>
          </a:p>
          <a:p>
            <a:r>
              <a:rPr lang="en-US"/>
              <a:t>L1 Bullet</a:t>
            </a:r>
          </a:p>
          <a:p>
            <a:endParaRPr lang="en-US"/>
          </a:p>
        </p:txBody>
      </p:sp>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2"/>
          <p:cNvSpPr>
            <a:spLocks noGrp="1"/>
          </p:cNvSpPr>
          <p:nvPr>
            <p:ph type="dt" sz="half" idx="10"/>
          </p:nvPr>
        </p:nvSpPr>
        <p:spPr/>
        <p:txBody>
          <a:bodyPr/>
          <a:lstStyle/>
          <a:p>
            <a:fld id="{C01DA3BB-F6EA-411F-9466-76AD8F767437}" type="datetime1">
              <a:rPr lang="en-US"/>
              <a:pPr/>
              <a:t>2/25/2012</a:t>
            </a:fld>
            <a:endParaRPr lang="en-US"/>
          </a:p>
        </p:txBody>
      </p:sp>
      <p:sp>
        <p:nvSpPr>
          <p:cNvPr id="18" name="Footer Placeholder 3"/>
          <p:cNvSpPr>
            <a:spLocks noGrp="1"/>
          </p:cNvSpPr>
          <p:nvPr>
            <p:ph type="ftr" sz="quarter" idx="11"/>
          </p:nvPr>
        </p:nvSpPr>
        <p:spPr/>
        <p:txBody>
          <a:bodyPr/>
          <a:lstStyle/>
          <a:p>
            <a:r>
              <a:rPr lang="en-US"/>
              <a:t>Sample footer text</a:t>
            </a:r>
          </a:p>
        </p:txBody>
      </p:sp>
      <p:sp>
        <p:nvSpPr>
          <p:cNvPr id="19" name="Slide Number Placeholder 4"/>
          <p:cNvSpPr>
            <a:spLocks noGrp="1"/>
          </p:cNvSpPr>
          <p:nvPr>
            <p:ph type="sldNum" sz="quarter" idx="12"/>
          </p:nvPr>
        </p:nvSpPr>
        <p:spPr/>
        <p:txBody>
          <a:bodyPr/>
          <a:lstStyle/>
          <a:p>
            <a:fld id="{11DEB682-D998-4B62-B28D-A9F5B811AB7E}" type="slidenum">
              <a:rPr lang="en-US"/>
              <a:pPr/>
              <a:t>50</a:t>
            </a:fld>
            <a:endParaRPr lang="en-US"/>
          </a:p>
        </p:txBody>
      </p:sp>
      <p:sp>
        <p:nvSpPr>
          <p:cNvPr id="40985" name="Oval 25"/>
          <p:cNvSpPr>
            <a:spLocks noChangeArrowheads="1"/>
          </p:cNvSpPr>
          <p:nvPr/>
        </p:nvSpPr>
        <p:spPr bwMode="auto">
          <a:xfrm>
            <a:off x="2057400" y="2057400"/>
            <a:ext cx="609600" cy="7620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0974" name="Oval 14"/>
          <p:cNvSpPr>
            <a:spLocks noChangeArrowheads="1"/>
          </p:cNvSpPr>
          <p:nvPr/>
        </p:nvSpPr>
        <p:spPr bwMode="auto">
          <a:xfrm>
            <a:off x="76200" y="2667000"/>
            <a:ext cx="685800" cy="7620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0964" name="Rectangle 4"/>
          <p:cNvSpPr>
            <a:spLocks noGrp="1" noChangeArrowheads="1"/>
          </p:cNvSpPr>
          <p:nvPr>
            <p:ph type="title"/>
          </p:nvPr>
        </p:nvSpPr>
        <p:spPr/>
        <p:txBody>
          <a:bodyPr/>
          <a:lstStyle/>
          <a:p>
            <a:r>
              <a:rPr lang="en-US"/>
              <a:t>Text boxes</a:t>
            </a:r>
          </a:p>
        </p:txBody>
      </p:sp>
      <p:sp>
        <p:nvSpPr>
          <p:cNvPr id="40965" name="Text Box 5"/>
          <p:cNvSpPr txBox="1">
            <a:spLocks noChangeArrowheads="1"/>
          </p:cNvSpPr>
          <p:nvPr/>
        </p:nvSpPr>
        <p:spPr bwMode="auto">
          <a:xfrm>
            <a:off x="304800" y="1600200"/>
            <a:ext cx="1981200" cy="642938"/>
          </a:xfrm>
          <a:prstGeom prst="rect">
            <a:avLst/>
          </a:prstGeom>
          <a:noFill/>
          <a:ln w="9525">
            <a:solidFill>
              <a:schemeClr val="tx1"/>
            </a:solidFill>
            <a:miter lim="800000"/>
            <a:headEnd/>
            <a:tailEnd/>
          </a:ln>
          <a:effectLst/>
        </p:spPr>
        <p:txBody>
          <a:bodyPr>
            <a:spAutoFit/>
          </a:bodyPr>
          <a:lstStyle/>
          <a:p>
            <a:pPr>
              <a:spcBef>
                <a:spcPct val="50000"/>
              </a:spcBef>
            </a:pPr>
            <a:r>
              <a:rPr lang="en-US"/>
              <a:t>Text box with line </a:t>
            </a:r>
          </a:p>
        </p:txBody>
      </p:sp>
      <p:sp>
        <p:nvSpPr>
          <p:cNvPr id="40966" name="Text Box 6"/>
          <p:cNvSpPr txBox="1">
            <a:spLocks noChangeArrowheads="1"/>
          </p:cNvSpPr>
          <p:nvPr/>
        </p:nvSpPr>
        <p:spPr bwMode="auto">
          <a:xfrm>
            <a:off x="228600" y="2230438"/>
            <a:ext cx="2133600" cy="368300"/>
          </a:xfrm>
          <a:prstGeom prst="rect">
            <a:avLst/>
          </a:prstGeom>
          <a:solidFill>
            <a:srgbClr val="FF0000"/>
          </a:solidFill>
          <a:ln w="9525">
            <a:noFill/>
            <a:miter lim="800000"/>
            <a:headEnd/>
            <a:tailEnd/>
          </a:ln>
          <a:effectLst/>
        </p:spPr>
        <p:txBody>
          <a:bodyPr>
            <a:spAutoFit/>
          </a:bodyPr>
          <a:lstStyle/>
          <a:p>
            <a:pPr>
              <a:spcBef>
                <a:spcPct val="50000"/>
              </a:spcBef>
            </a:pPr>
            <a:r>
              <a:rPr lang="en-US"/>
              <a:t>Text box with fill</a:t>
            </a:r>
          </a:p>
        </p:txBody>
      </p:sp>
      <p:sp>
        <p:nvSpPr>
          <p:cNvPr id="40967" name="Text Box 7"/>
          <p:cNvSpPr txBox="1">
            <a:spLocks noChangeArrowheads="1"/>
          </p:cNvSpPr>
          <p:nvPr/>
        </p:nvSpPr>
        <p:spPr bwMode="auto">
          <a:xfrm>
            <a:off x="228600" y="2851150"/>
            <a:ext cx="2438400" cy="642938"/>
          </a:xfrm>
          <a:prstGeom prst="rect">
            <a:avLst/>
          </a:prstGeom>
          <a:solidFill>
            <a:srgbClr val="99CC00">
              <a:alpha val="53000"/>
            </a:srgbClr>
          </a:solidFill>
          <a:ln w="9525">
            <a:noFill/>
            <a:miter lim="800000"/>
            <a:headEnd/>
            <a:tailEnd/>
          </a:ln>
          <a:effectLst/>
        </p:spPr>
        <p:txBody>
          <a:bodyPr>
            <a:spAutoFit/>
          </a:bodyPr>
          <a:lstStyle/>
          <a:p>
            <a:pPr>
              <a:spcBef>
                <a:spcPct val="50000"/>
              </a:spcBef>
            </a:pPr>
            <a:r>
              <a:rPr lang="en-US"/>
              <a:t>Text box with transparent fill</a:t>
            </a:r>
          </a:p>
        </p:txBody>
      </p:sp>
      <p:sp>
        <p:nvSpPr>
          <p:cNvPr id="40968" name="Text Box 8"/>
          <p:cNvSpPr txBox="1">
            <a:spLocks noChangeArrowheads="1"/>
          </p:cNvSpPr>
          <p:nvPr/>
        </p:nvSpPr>
        <p:spPr bwMode="auto">
          <a:xfrm>
            <a:off x="152400" y="3576638"/>
            <a:ext cx="2562225" cy="2562225"/>
          </a:xfrm>
          <a:prstGeom prst="rect">
            <a:avLst/>
          </a:prstGeom>
          <a:noFill/>
          <a:ln w="3175">
            <a:solidFill>
              <a:schemeClr val="tx1"/>
            </a:solidFill>
            <a:miter lim="800000"/>
            <a:headEnd/>
            <a:tailEnd/>
          </a:ln>
          <a:effectLst/>
        </p:spPr>
        <p:txBody>
          <a:bodyPr lIns="457200" tIns="457200" rIns="457200" bIns="457200">
            <a:spAutoFit/>
          </a:bodyPr>
          <a:lstStyle/>
          <a:p>
            <a:pPr>
              <a:spcBef>
                <a:spcPct val="50000"/>
              </a:spcBef>
            </a:pPr>
            <a:r>
              <a:rPr lang="en-US"/>
              <a:t>Text box with .5” margin, border to show it, resize shape &amp; word wrap set</a:t>
            </a:r>
          </a:p>
        </p:txBody>
      </p:sp>
      <p:sp>
        <p:nvSpPr>
          <p:cNvPr id="40969" name="Text Box 9"/>
          <p:cNvSpPr txBox="1">
            <a:spLocks noChangeArrowheads="1"/>
          </p:cNvSpPr>
          <p:nvPr/>
        </p:nvSpPr>
        <p:spPr bwMode="auto">
          <a:xfrm>
            <a:off x="6477000" y="1524000"/>
            <a:ext cx="1295400" cy="1022350"/>
          </a:xfrm>
          <a:prstGeom prst="rect">
            <a:avLst/>
          </a:prstGeom>
          <a:noFill/>
          <a:ln w="9525">
            <a:solidFill>
              <a:schemeClr val="tx1"/>
            </a:solidFill>
            <a:miter lim="800000"/>
            <a:headEnd/>
            <a:tailEnd/>
          </a:ln>
          <a:effectLst/>
        </p:spPr>
        <p:txBody>
          <a:bodyPr wrap="none"/>
          <a:lstStyle/>
          <a:p>
            <a:pPr>
              <a:spcBef>
                <a:spcPct val="50000"/>
              </a:spcBef>
            </a:pPr>
            <a:r>
              <a:rPr lang="en-US"/>
              <a:t>Text box with no resize</a:t>
            </a:r>
          </a:p>
        </p:txBody>
      </p:sp>
      <p:sp>
        <p:nvSpPr>
          <p:cNvPr id="40972" name="Text Box 12"/>
          <p:cNvSpPr txBox="1">
            <a:spLocks noChangeArrowheads="1"/>
          </p:cNvSpPr>
          <p:nvPr/>
        </p:nvSpPr>
        <p:spPr bwMode="auto">
          <a:xfrm>
            <a:off x="4191000" y="1600200"/>
            <a:ext cx="2133600" cy="366713"/>
          </a:xfrm>
          <a:prstGeom prst="rect">
            <a:avLst/>
          </a:prstGeom>
          <a:noFill/>
          <a:ln w="9525">
            <a:solidFill>
              <a:schemeClr val="tx1"/>
            </a:solidFill>
            <a:miter lim="800000"/>
            <a:headEnd/>
            <a:tailEnd/>
          </a:ln>
          <a:effectLst/>
        </p:spPr>
        <p:txBody>
          <a:bodyPr/>
          <a:lstStyle/>
          <a:p>
            <a:pPr>
              <a:spcBef>
                <a:spcPct val="50000"/>
              </a:spcBef>
            </a:pPr>
            <a:r>
              <a:rPr lang="en-US"/>
              <a:t>Text box with word wrap . No resize and a border to show where the shape is</a:t>
            </a:r>
          </a:p>
        </p:txBody>
      </p:sp>
      <p:sp>
        <p:nvSpPr>
          <p:cNvPr id="40979" name="Text Box 19"/>
          <p:cNvSpPr txBox="1">
            <a:spLocks noChangeArrowheads="1"/>
          </p:cNvSpPr>
          <p:nvPr/>
        </p:nvSpPr>
        <p:spPr bwMode="auto">
          <a:xfrm>
            <a:off x="2895600" y="4724400"/>
            <a:ext cx="1905000" cy="1981200"/>
          </a:xfrm>
          <a:prstGeom prst="rect">
            <a:avLst/>
          </a:prstGeom>
          <a:noFill/>
          <a:ln w="9525">
            <a:solidFill>
              <a:schemeClr val="tx1"/>
            </a:solidFill>
            <a:miter lim="800000"/>
            <a:headEnd/>
            <a:tailEnd/>
          </a:ln>
          <a:effectLst/>
        </p:spPr>
        <p:txBody>
          <a:bodyPr anchorCtr="1"/>
          <a:lstStyle/>
          <a:p>
            <a:pPr>
              <a:spcBef>
                <a:spcPct val="50000"/>
              </a:spcBef>
            </a:pPr>
            <a:r>
              <a:rPr lang="en-US"/>
              <a:t>no resize, align top center</a:t>
            </a:r>
          </a:p>
        </p:txBody>
      </p:sp>
      <p:sp>
        <p:nvSpPr>
          <p:cNvPr id="40980" name="Text Box 20"/>
          <p:cNvSpPr txBox="1">
            <a:spLocks noChangeArrowheads="1"/>
          </p:cNvSpPr>
          <p:nvPr/>
        </p:nvSpPr>
        <p:spPr bwMode="auto">
          <a:xfrm>
            <a:off x="5029200" y="4724400"/>
            <a:ext cx="1905000" cy="1981200"/>
          </a:xfrm>
          <a:prstGeom prst="rect">
            <a:avLst/>
          </a:prstGeom>
          <a:noFill/>
          <a:ln w="9525">
            <a:solidFill>
              <a:schemeClr val="tx1"/>
            </a:solidFill>
            <a:miter lim="800000"/>
            <a:headEnd/>
            <a:tailEnd/>
          </a:ln>
          <a:effectLst/>
        </p:spPr>
        <p:txBody>
          <a:bodyPr anchor="ctr" anchorCtr="1"/>
          <a:lstStyle/>
          <a:p>
            <a:pPr>
              <a:spcBef>
                <a:spcPct val="50000"/>
              </a:spcBef>
            </a:pPr>
            <a:r>
              <a:rPr lang="en-US"/>
              <a:t>no resize, align middle center</a:t>
            </a:r>
          </a:p>
        </p:txBody>
      </p:sp>
      <p:sp>
        <p:nvSpPr>
          <p:cNvPr id="40981" name="Text Box 21"/>
          <p:cNvSpPr txBox="1">
            <a:spLocks noChangeArrowheads="1"/>
          </p:cNvSpPr>
          <p:nvPr/>
        </p:nvSpPr>
        <p:spPr bwMode="auto">
          <a:xfrm>
            <a:off x="7086600" y="4724400"/>
            <a:ext cx="1905000" cy="1981200"/>
          </a:xfrm>
          <a:prstGeom prst="rect">
            <a:avLst/>
          </a:prstGeom>
          <a:noFill/>
          <a:ln w="9525">
            <a:solidFill>
              <a:schemeClr val="tx1"/>
            </a:solidFill>
            <a:miter lim="800000"/>
            <a:headEnd/>
            <a:tailEnd/>
          </a:ln>
          <a:effectLst/>
        </p:spPr>
        <p:txBody>
          <a:bodyPr anchor="b" anchorCtr="1"/>
          <a:lstStyle/>
          <a:p>
            <a:pPr>
              <a:spcBef>
                <a:spcPct val="50000"/>
              </a:spcBef>
            </a:pPr>
            <a:r>
              <a:rPr lang="en-US"/>
              <a:t>no resize, align bottom center</a:t>
            </a:r>
          </a:p>
        </p:txBody>
      </p:sp>
      <p:sp>
        <p:nvSpPr>
          <p:cNvPr id="40982" name="Text Box 22"/>
          <p:cNvSpPr txBox="1">
            <a:spLocks noChangeArrowheads="1"/>
          </p:cNvSpPr>
          <p:nvPr/>
        </p:nvSpPr>
        <p:spPr bwMode="auto">
          <a:xfrm>
            <a:off x="2895600" y="3352800"/>
            <a:ext cx="1905000" cy="1295400"/>
          </a:xfrm>
          <a:prstGeom prst="rect">
            <a:avLst/>
          </a:prstGeom>
          <a:noFill/>
          <a:ln w="9525">
            <a:solidFill>
              <a:schemeClr val="tx1"/>
            </a:solidFill>
            <a:miter lim="800000"/>
            <a:headEnd/>
            <a:tailEnd/>
          </a:ln>
          <a:effectLst/>
        </p:spPr>
        <p:txBody>
          <a:bodyPr/>
          <a:lstStyle/>
          <a:p>
            <a:pPr>
              <a:spcBef>
                <a:spcPct val="50000"/>
              </a:spcBef>
            </a:pPr>
            <a:r>
              <a:rPr lang="en-US"/>
              <a:t>no resize, </a:t>
            </a:r>
          </a:p>
          <a:p>
            <a:pPr>
              <a:spcBef>
                <a:spcPct val="50000"/>
              </a:spcBef>
            </a:pPr>
            <a:r>
              <a:rPr lang="en-US"/>
              <a:t>align: top</a:t>
            </a:r>
          </a:p>
        </p:txBody>
      </p:sp>
      <p:sp>
        <p:nvSpPr>
          <p:cNvPr id="40983" name="Text Box 23"/>
          <p:cNvSpPr txBox="1">
            <a:spLocks noChangeArrowheads="1"/>
          </p:cNvSpPr>
          <p:nvPr/>
        </p:nvSpPr>
        <p:spPr bwMode="auto">
          <a:xfrm>
            <a:off x="5029200" y="3352800"/>
            <a:ext cx="1905000" cy="1295400"/>
          </a:xfrm>
          <a:prstGeom prst="rect">
            <a:avLst/>
          </a:prstGeom>
          <a:noFill/>
          <a:ln w="9525">
            <a:solidFill>
              <a:schemeClr val="tx1"/>
            </a:solidFill>
            <a:miter lim="800000"/>
            <a:headEnd/>
            <a:tailEnd/>
          </a:ln>
          <a:effectLst/>
        </p:spPr>
        <p:txBody>
          <a:bodyPr anchor="ctr"/>
          <a:lstStyle/>
          <a:p>
            <a:pPr>
              <a:spcBef>
                <a:spcPct val="50000"/>
              </a:spcBef>
            </a:pPr>
            <a:r>
              <a:rPr lang="en-US"/>
              <a:t>no resize, </a:t>
            </a:r>
          </a:p>
          <a:p>
            <a:pPr>
              <a:spcBef>
                <a:spcPct val="50000"/>
              </a:spcBef>
            </a:pPr>
            <a:r>
              <a:rPr lang="en-US"/>
              <a:t>align middle</a:t>
            </a:r>
          </a:p>
        </p:txBody>
      </p:sp>
      <p:sp>
        <p:nvSpPr>
          <p:cNvPr id="40984" name="Text Box 24"/>
          <p:cNvSpPr txBox="1">
            <a:spLocks noChangeArrowheads="1"/>
          </p:cNvSpPr>
          <p:nvPr/>
        </p:nvSpPr>
        <p:spPr bwMode="auto">
          <a:xfrm>
            <a:off x="7086600" y="3352800"/>
            <a:ext cx="1905000" cy="1295400"/>
          </a:xfrm>
          <a:prstGeom prst="rect">
            <a:avLst/>
          </a:prstGeom>
          <a:noFill/>
          <a:ln w="9525">
            <a:solidFill>
              <a:schemeClr val="tx1"/>
            </a:solidFill>
            <a:miter lim="800000"/>
            <a:headEnd/>
            <a:tailEnd/>
          </a:ln>
          <a:effectLst/>
        </p:spPr>
        <p:txBody>
          <a:bodyPr anchor="b"/>
          <a:lstStyle/>
          <a:p>
            <a:pPr>
              <a:spcBef>
                <a:spcPct val="50000"/>
              </a:spcBef>
            </a:pPr>
            <a:r>
              <a:rPr lang="en-US"/>
              <a:t>no resize, </a:t>
            </a:r>
          </a:p>
          <a:p>
            <a:pPr>
              <a:spcBef>
                <a:spcPct val="50000"/>
              </a:spcBef>
            </a:pPr>
            <a:r>
              <a:rPr lang="en-US"/>
              <a:t>align bottom</a:t>
            </a:r>
          </a:p>
        </p:txBody>
      </p:sp>
    </p:spTree>
    <p:custDataLst>
      <p:tags r:id="rId1"/>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2"/>
          <p:cNvSpPr>
            <a:spLocks noGrp="1"/>
          </p:cNvSpPr>
          <p:nvPr>
            <p:ph type="dt" sz="half" idx="10"/>
          </p:nvPr>
        </p:nvSpPr>
        <p:spPr/>
        <p:txBody>
          <a:bodyPr/>
          <a:lstStyle/>
          <a:p>
            <a:fld id="{0F8CCF20-B7D1-4536-A8D6-3B6B26E9D27D}" type="datetime1">
              <a:rPr lang="en-US"/>
              <a:pPr/>
              <a:t>2/25/2012</a:t>
            </a:fld>
            <a:endParaRPr lang="en-US"/>
          </a:p>
        </p:txBody>
      </p:sp>
      <p:sp>
        <p:nvSpPr>
          <p:cNvPr id="24" name="Footer Placeholder 3"/>
          <p:cNvSpPr>
            <a:spLocks noGrp="1"/>
          </p:cNvSpPr>
          <p:nvPr>
            <p:ph type="ftr" sz="quarter" idx="11"/>
          </p:nvPr>
        </p:nvSpPr>
        <p:spPr/>
        <p:txBody>
          <a:bodyPr/>
          <a:lstStyle/>
          <a:p>
            <a:r>
              <a:rPr lang="en-US"/>
              <a:t>Sample footer text</a:t>
            </a:r>
          </a:p>
        </p:txBody>
      </p:sp>
      <p:sp>
        <p:nvSpPr>
          <p:cNvPr id="25" name="Slide Number Placeholder 4"/>
          <p:cNvSpPr>
            <a:spLocks noGrp="1"/>
          </p:cNvSpPr>
          <p:nvPr>
            <p:ph type="sldNum" sz="quarter" idx="12"/>
          </p:nvPr>
        </p:nvSpPr>
        <p:spPr/>
        <p:txBody>
          <a:bodyPr/>
          <a:lstStyle/>
          <a:p>
            <a:fld id="{34211C1C-B1A0-4F40-93C9-8BB04A94BB8D}" type="slidenum">
              <a:rPr lang="en-US"/>
              <a:pPr/>
              <a:t>51</a:t>
            </a:fld>
            <a:endParaRPr lang="en-US"/>
          </a:p>
        </p:txBody>
      </p:sp>
      <p:sp>
        <p:nvSpPr>
          <p:cNvPr id="46084" name="Rectangle 4"/>
          <p:cNvSpPr>
            <a:spLocks noGrp="1" noChangeArrowheads="1"/>
          </p:cNvSpPr>
          <p:nvPr>
            <p:ph type="title"/>
          </p:nvPr>
        </p:nvSpPr>
        <p:spPr>
          <a:xfrm>
            <a:off x="381000" y="152400"/>
            <a:ext cx="8229600" cy="1143000"/>
          </a:xfrm>
        </p:spPr>
        <p:txBody>
          <a:bodyPr/>
          <a:lstStyle/>
          <a:p>
            <a:r>
              <a:rPr lang="en-US"/>
              <a:t>Word Art </a:t>
            </a:r>
          </a:p>
        </p:txBody>
      </p:sp>
      <p:sp>
        <p:nvSpPr>
          <p:cNvPr id="46085" name="WordArt 5"/>
          <p:cNvSpPr>
            <a:spLocks noChangeArrowheads="1" noChangeShapeType="1" noTextEdit="1"/>
          </p:cNvSpPr>
          <p:nvPr/>
        </p:nvSpPr>
        <p:spPr bwMode="auto">
          <a:xfrm>
            <a:off x="381000" y="1457325"/>
            <a:ext cx="1666875" cy="647700"/>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FFFF"/>
                </a:solidFill>
                <a:latin typeface="Arial Black"/>
              </a:rPr>
              <a:t>style 1</a:t>
            </a:r>
          </a:p>
        </p:txBody>
      </p:sp>
      <p:sp>
        <p:nvSpPr>
          <p:cNvPr id="46091" name="WordArt 11"/>
          <p:cNvSpPr>
            <a:spLocks noChangeArrowheads="1" noChangeShapeType="1" noTextEdit="1"/>
          </p:cNvSpPr>
          <p:nvPr/>
        </p:nvSpPr>
        <p:spPr bwMode="auto">
          <a:xfrm>
            <a:off x="381000" y="2581275"/>
            <a:ext cx="1724025" cy="638175"/>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solidFill>
                  <a:srgbClr val="FFFFFF"/>
                </a:solidFill>
                <a:effectLst>
                  <a:outerShdw dist="35921" dir="2700000" algn="ctr" rotWithShape="0">
                    <a:srgbClr val="808080">
                      <a:alpha val="80000"/>
                    </a:srgbClr>
                  </a:outerShdw>
                </a:effectLst>
                <a:latin typeface="Arial Black"/>
              </a:rPr>
              <a:t>Style 2</a:t>
            </a:r>
          </a:p>
        </p:txBody>
      </p:sp>
      <p:sp>
        <p:nvSpPr>
          <p:cNvPr id="46092" name="WordArt 12"/>
          <p:cNvSpPr>
            <a:spLocks noChangeArrowheads="1" noChangeShapeType="1" noTextEdit="1"/>
          </p:cNvSpPr>
          <p:nvPr/>
        </p:nvSpPr>
        <p:spPr bwMode="auto">
          <a:xfrm>
            <a:off x="609600" y="3695700"/>
            <a:ext cx="1266825" cy="571500"/>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rPr>
              <a:t>Style 3</a:t>
            </a:r>
          </a:p>
        </p:txBody>
      </p:sp>
      <p:sp>
        <p:nvSpPr>
          <p:cNvPr id="46093" name="WordArt 13" descr="White marble"/>
          <p:cNvSpPr>
            <a:spLocks noChangeArrowheads="1" noChangeShapeType="1" noTextEdit="1"/>
          </p:cNvSpPr>
          <p:nvPr/>
        </p:nvSpPr>
        <p:spPr bwMode="auto">
          <a:xfrm>
            <a:off x="457200" y="4743450"/>
            <a:ext cx="1724025" cy="6477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sz="3600" kern="10">
                <a:ln w="9525">
                  <a:round/>
                  <a:headEnd/>
                  <a:tailEnd/>
                </a:ln>
                <a:blipFill dpi="0" rotWithShape="0">
                  <a:blip r:embed="rId4"/>
                  <a:srcRect/>
                  <a:tile tx="0" ty="0" sx="100000" sy="100000" flip="none" algn="tl"/>
                </a:blipFill>
                <a:latin typeface="Arial Black"/>
              </a:rPr>
              <a:t>Style 4</a:t>
            </a:r>
          </a:p>
        </p:txBody>
      </p:sp>
      <p:sp>
        <p:nvSpPr>
          <p:cNvPr id="46094" name="WordArt 14"/>
          <p:cNvSpPr>
            <a:spLocks noChangeArrowheads="1" noChangeShapeType="1" noTextEdit="1"/>
          </p:cNvSpPr>
          <p:nvPr/>
        </p:nvSpPr>
        <p:spPr bwMode="auto">
          <a:xfrm>
            <a:off x="609600" y="5867400"/>
            <a:ext cx="1247775" cy="523875"/>
          </a:xfrm>
          <a:prstGeom prst="rect">
            <a:avLst/>
          </a:prstGeom>
        </p:spPr>
        <p:txBody>
          <a:bodyPr wrap="none" fromWordArt="1">
            <a:prstTxWarp prst="textPlain">
              <a:avLst>
                <a:gd name="adj" fmla="val 50000"/>
              </a:avLst>
            </a:prstTxWarp>
            <a:scene3d>
              <a:camera prst="legacyPerspectiveTopLeft"/>
              <a:lightRig rig="legacyNormal3" dir="r"/>
            </a:scene3d>
            <a:sp3d extrusionH="201600" prstMaterial="legacyMetal">
              <a:extrusionClr>
                <a:srgbClr val="FFFFFF"/>
              </a:extrusionClr>
            </a:sp3d>
          </a:bodyPr>
          <a:lstStyle/>
          <a:p>
            <a:pPr algn="ctr"/>
            <a:r>
              <a:rPr lang="en-US" sz="3600" kern="10">
                <a:ln w="9525">
                  <a:round/>
                  <a:headEnd/>
                  <a:tailEnd/>
                </a:ln>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latin typeface="Times New Roman"/>
                <a:cs typeface="Times New Roman"/>
              </a:rPr>
              <a:t>Style 5</a:t>
            </a:r>
          </a:p>
        </p:txBody>
      </p:sp>
      <p:sp>
        <p:nvSpPr>
          <p:cNvPr id="46095" name="WordArt 15"/>
          <p:cNvSpPr>
            <a:spLocks noChangeArrowheads="1" noChangeShapeType="1" noTextEdit="1"/>
          </p:cNvSpPr>
          <p:nvPr/>
        </p:nvSpPr>
        <p:spPr bwMode="auto">
          <a:xfrm>
            <a:off x="2466975" y="1133475"/>
            <a:ext cx="1724025" cy="1457325"/>
          </a:xfrm>
          <a:prstGeom prst="rect">
            <a:avLst/>
          </a:prstGeom>
        </p:spPr>
        <p:txBody>
          <a:bodyPr wrap="none" fromWordArt="1">
            <a:prstTxWarp prst="textSlantUp">
              <a:avLst>
                <a:gd name="adj" fmla="val 55556"/>
              </a:avLst>
            </a:prstTxWarp>
          </a:bodyPr>
          <a:lstStyle/>
          <a:p>
            <a:pPr algn="ctr"/>
            <a:r>
              <a:rPr lang="en-US" sz="3600" kern="10">
                <a:ln w="9525">
                  <a:solidFill>
                    <a:srgbClr val="000000"/>
                  </a:solidFill>
                  <a:round/>
                  <a:headEnd/>
                  <a:tailEnd/>
                </a:ln>
                <a:solidFill>
                  <a:srgbClr val="000000"/>
                </a:solidFill>
                <a:latin typeface="Arial Black"/>
              </a:rPr>
              <a:t>Style 6</a:t>
            </a:r>
          </a:p>
        </p:txBody>
      </p:sp>
      <p:sp>
        <p:nvSpPr>
          <p:cNvPr id="46096" name="WordArt 16"/>
          <p:cNvSpPr>
            <a:spLocks noChangeArrowheads="1" noChangeShapeType="1" noTextEdit="1"/>
          </p:cNvSpPr>
          <p:nvPr/>
        </p:nvSpPr>
        <p:spPr bwMode="auto">
          <a:xfrm>
            <a:off x="2690813" y="3124200"/>
            <a:ext cx="1276350" cy="1285875"/>
          </a:xfrm>
          <a:prstGeom prst="rect">
            <a:avLst/>
          </a:prstGeom>
        </p:spPr>
        <p:txBody>
          <a:bodyPr wrap="none" fromWordArt="1">
            <a:prstTxWarp prst="textSlantUp">
              <a:avLst>
                <a:gd name="adj" fmla="val 32056"/>
              </a:avLst>
            </a:prstTxWarp>
          </a:bodyPr>
          <a:lstStyle/>
          <a:p>
            <a:pPr algn="ctr"/>
            <a:r>
              <a:rPr lang="en-US" sz="3600" kern="1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Impact"/>
              </a:rPr>
              <a:t>Style 8</a:t>
            </a:r>
          </a:p>
        </p:txBody>
      </p:sp>
      <p:sp>
        <p:nvSpPr>
          <p:cNvPr id="46097" name="WordArt 17"/>
          <p:cNvSpPr>
            <a:spLocks noChangeArrowheads="1" noChangeShapeType="1" noTextEdit="1"/>
          </p:cNvSpPr>
          <p:nvPr/>
        </p:nvSpPr>
        <p:spPr bwMode="auto">
          <a:xfrm>
            <a:off x="2705100" y="4495800"/>
            <a:ext cx="1247775" cy="698500"/>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sp3d>
          </a:bodyPr>
          <a:lstStyle/>
          <a:p>
            <a:pPr algn="ctr"/>
            <a:r>
              <a:rPr lang="en-US" sz="3600" kern="10">
                <a:ln w="9525">
                  <a:round/>
                  <a:headEnd/>
                  <a:tailEnd/>
                </a:ln>
                <a:gradFill rotWithShape="0">
                  <a:gsLst>
                    <a:gs pos="0">
                      <a:srgbClr val="FFFFCC"/>
                    </a:gs>
                    <a:gs pos="100000">
                      <a:srgbClr val="FF9999"/>
                    </a:gs>
                  </a:gsLst>
                  <a:lin ang="5400000" scaled="1"/>
                </a:gradFill>
                <a:latin typeface="Times New Roman"/>
                <a:cs typeface="Times New Roman"/>
              </a:rPr>
              <a:t>Style 9</a:t>
            </a:r>
          </a:p>
        </p:txBody>
      </p:sp>
      <p:sp>
        <p:nvSpPr>
          <p:cNvPr id="46098" name="WordArt 18" descr="Paper bag"/>
          <p:cNvSpPr>
            <a:spLocks noChangeArrowheads="1" noChangeShapeType="1" noTextEdit="1"/>
          </p:cNvSpPr>
          <p:nvPr/>
        </p:nvSpPr>
        <p:spPr bwMode="auto">
          <a:xfrm>
            <a:off x="2314575" y="5486400"/>
            <a:ext cx="2028825" cy="992188"/>
          </a:xfrm>
          <a:prstGeom prst="rect">
            <a:avLst/>
          </a:prstGeom>
        </p:spPr>
        <p:txBody>
          <a:bodyPr wrap="none" fromWordArt="1">
            <a:prstTxWarp prst="textCascadeUp">
              <a:avLst>
                <a:gd name="adj" fmla="val 44444"/>
              </a:avLst>
            </a:prstTxWarp>
            <a:scene3d>
              <a:camera prst="legacyPerspectiveTopLeft">
                <a:rot lat="0" lon="20519999" rev="0"/>
              </a:camera>
              <a:lightRig rig="legacyHarsh3" dir="r"/>
            </a:scene3d>
            <a:sp3d extrusionH="430200" prstMaterial="legacyMatte">
              <a:extrusionClr>
                <a:srgbClr val="006600"/>
              </a:extrusionClr>
            </a:sp3d>
          </a:bodyPr>
          <a:lstStyle/>
          <a:p>
            <a:pPr algn="ctr"/>
            <a:r>
              <a:rPr lang="en-US" sz="3600" kern="10">
                <a:ln w="9525">
                  <a:round/>
                  <a:headEnd/>
                  <a:tailEnd/>
                </a:ln>
                <a:blipFill dpi="0" rotWithShape="0">
                  <a:blip r:embed="rId5"/>
                  <a:srcRect/>
                  <a:tile tx="0" ty="0" sx="100000" sy="100000" flip="none" algn="tl"/>
                </a:blipFill>
                <a:latin typeface="Arial Black"/>
              </a:rPr>
              <a:t>Style 10</a:t>
            </a:r>
          </a:p>
        </p:txBody>
      </p:sp>
      <p:sp>
        <p:nvSpPr>
          <p:cNvPr id="46099" name="WordArt 19"/>
          <p:cNvSpPr>
            <a:spLocks noChangeArrowheads="1" noChangeShapeType="1" noTextEdit="1"/>
          </p:cNvSpPr>
          <p:nvPr/>
        </p:nvSpPr>
        <p:spPr bwMode="auto">
          <a:xfrm>
            <a:off x="4495800" y="1485900"/>
            <a:ext cx="2028825" cy="647700"/>
          </a:xfrm>
          <a:prstGeom prst="rect">
            <a:avLst/>
          </a:prstGeom>
        </p:spPr>
        <p:txBody>
          <a:bodyPr spcFirstLastPara="1" wrap="none" fromWordArt="1">
            <a:prstTxWarp prst="textArchUp">
              <a:avLst>
                <a:gd name="adj" fmla="val 10800000"/>
              </a:avLst>
            </a:prstTxWarp>
          </a:bodyPr>
          <a:lstStyle/>
          <a:p>
            <a:pPr algn="ctr"/>
            <a:r>
              <a:rPr lang="en-US" sz="3600" kern="10">
                <a:ln w="9525">
                  <a:solidFill>
                    <a:srgbClr val="000000"/>
                  </a:solidFill>
                  <a:round/>
                  <a:headEnd/>
                  <a:tailEnd/>
                </a:ln>
                <a:solidFill>
                  <a:srgbClr val="000000"/>
                </a:solidFill>
                <a:latin typeface="Arial Black"/>
              </a:rPr>
              <a:t>Style 11</a:t>
            </a:r>
          </a:p>
        </p:txBody>
      </p:sp>
      <p:sp>
        <p:nvSpPr>
          <p:cNvPr id="46100" name="WordArt 20"/>
          <p:cNvSpPr>
            <a:spLocks noChangeArrowheads="1" noChangeShapeType="1" noTextEdit="1"/>
          </p:cNvSpPr>
          <p:nvPr/>
        </p:nvSpPr>
        <p:spPr bwMode="auto">
          <a:xfrm>
            <a:off x="2705100" y="2514600"/>
            <a:ext cx="1247775" cy="523875"/>
          </a:xfrm>
          <a:prstGeom prst="rect">
            <a:avLst/>
          </a:prstGeom>
        </p:spPr>
        <p:txBody>
          <a:bodyPr wrap="none" fromWordArt="1">
            <a:prstTxWarp prst="textPlain">
              <a:avLst>
                <a:gd name="adj" fmla="val 50000"/>
              </a:avLst>
            </a:prstTxWarp>
          </a:bodyPr>
          <a:lstStyle/>
          <a:p>
            <a:pPr algn="ctr"/>
            <a:r>
              <a:rPr lang="en-US" sz="3600" kern="10">
                <a:ln w="9525">
                  <a:noFill/>
                  <a:round/>
                  <a:headEnd/>
                  <a:tailEnd/>
                </a:ln>
                <a:solidFill>
                  <a:srgbClr val="336699"/>
                </a:solidFill>
                <a:effectLst>
                  <a:outerShdw dist="45791" dir="2021404" algn="ctr" rotWithShape="0">
                    <a:srgbClr val="B2B2B2">
                      <a:alpha val="80000"/>
                    </a:srgbClr>
                  </a:outerShdw>
                </a:effectLst>
                <a:latin typeface="Times New Roman"/>
                <a:cs typeface="Times New Roman"/>
              </a:rPr>
              <a:t>Style 7</a:t>
            </a:r>
          </a:p>
        </p:txBody>
      </p:sp>
      <p:sp>
        <p:nvSpPr>
          <p:cNvPr id="46109" name="WordArt 29"/>
          <p:cNvSpPr>
            <a:spLocks noChangeArrowheads="1" noChangeShapeType="1" noTextEdit="1"/>
          </p:cNvSpPr>
          <p:nvPr/>
        </p:nvSpPr>
        <p:spPr bwMode="auto">
          <a:xfrm>
            <a:off x="4495800" y="2324100"/>
            <a:ext cx="2028825" cy="647700"/>
          </a:xfrm>
          <a:prstGeom prst="rect">
            <a:avLst/>
          </a:prstGeom>
        </p:spPr>
        <p:txBody>
          <a:bodyPr wrap="none" fromWordArt="1">
            <a:prstTxWarp prst="textPlain">
              <a:avLst>
                <a:gd name="adj" fmla="val 50000"/>
              </a:avLst>
            </a:prstTxWarp>
          </a:bodyPr>
          <a:lstStyle/>
          <a:p>
            <a:pPr algn="ctr"/>
            <a:r>
              <a:rPr lang="en-US" sz="3600" kern="1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a:rPr>
              <a:t>Style 12</a:t>
            </a:r>
          </a:p>
        </p:txBody>
      </p:sp>
      <p:sp>
        <p:nvSpPr>
          <p:cNvPr id="46110" name="WordArt 30" descr="Paper bag"/>
          <p:cNvSpPr>
            <a:spLocks noChangeArrowheads="1" noChangeShapeType="1" noTextEdit="1"/>
          </p:cNvSpPr>
          <p:nvPr/>
        </p:nvSpPr>
        <p:spPr bwMode="auto">
          <a:xfrm>
            <a:off x="4495800" y="3581400"/>
            <a:ext cx="2028825" cy="647700"/>
          </a:xfrm>
          <a:prstGeom prst="rect">
            <a:avLst/>
          </a:prstGeom>
        </p:spPr>
        <p:txBody>
          <a:bodyPr wrap="none" fromWordArt="1">
            <a:prstTxWarp prst="textPlain">
              <a:avLst>
                <a:gd name="adj" fmla="val 50000"/>
              </a:avLst>
            </a:prstTxWarp>
          </a:bodyPr>
          <a:lstStyle/>
          <a:p>
            <a:pPr algn="ctr"/>
            <a:r>
              <a:rPr lang="en-US" sz="3600" kern="10">
                <a:ln w="9525">
                  <a:solidFill>
                    <a:srgbClr val="008000"/>
                  </a:solidFill>
                  <a:round/>
                  <a:headEnd/>
                  <a:tailEnd/>
                </a:ln>
                <a:blipFill dpi="0" rotWithShape="0">
                  <a:blip r:embed="rId5"/>
                  <a:srcRect/>
                  <a:tile tx="0" ty="0" sx="100000" sy="100000" flip="none" algn="tl"/>
                </a:blipFill>
                <a:effectLst>
                  <a:outerShdw dist="563972" dir="14049741" sx="125000" sy="125000" algn="tl" rotWithShape="0">
                    <a:srgbClr val="C7DFD3">
                      <a:alpha val="80000"/>
                    </a:srgbClr>
                  </a:outerShdw>
                </a:effectLst>
                <a:latin typeface="Times New Roman"/>
                <a:cs typeface="Times New Roman"/>
              </a:rPr>
              <a:t>Style 13</a:t>
            </a:r>
          </a:p>
        </p:txBody>
      </p:sp>
      <p:sp>
        <p:nvSpPr>
          <p:cNvPr id="46111" name="WordArt 31"/>
          <p:cNvSpPr>
            <a:spLocks noChangeArrowheads="1" noChangeShapeType="1" noTextEdit="1"/>
          </p:cNvSpPr>
          <p:nvPr/>
        </p:nvSpPr>
        <p:spPr bwMode="auto">
          <a:xfrm>
            <a:off x="4448175" y="4686300"/>
            <a:ext cx="2028825" cy="647700"/>
          </a:xfrm>
          <a:prstGeom prst="rect">
            <a:avLst/>
          </a:prstGeom>
        </p:spPr>
        <p:txBody>
          <a:bodyPr wrap="none" fromWordArt="1">
            <a:prstTxWarp prst="textFadeUp">
              <a:avLst>
                <a:gd name="adj" fmla="val 9991"/>
              </a:avLst>
            </a:prstTxWarp>
          </a:bodyPr>
          <a:lstStyle/>
          <a:p>
            <a:pPr algn="ctr"/>
            <a:r>
              <a:rPr lang="en-US" sz="3600" kern="10">
                <a:ln w="12700">
                  <a:solidFill>
                    <a:srgbClr val="B2B2B2"/>
                  </a:solidFill>
                  <a:round/>
                  <a:headEnd/>
                  <a:tailEnd/>
                </a:ln>
                <a:gradFill rotWithShape="0">
                  <a:gsLst>
                    <a:gs pos="0">
                      <a:srgbClr val="520402"/>
                    </a:gs>
                    <a:gs pos="100000">
                      <a:srgbClr val="FFCC00"/>
                    </a:gs>
                  </a:gsLst>
                  <a:lin ang="5400000" scaled="1"/>
                </a:gradFill>
                <a:effectLst>
                  <a:outerShdw dist="35921" dir="2700000" sy="50000" rotWithShape="0">
                    <a:srgbClr val="875B0D">
                      <a:alpha val="70000"/>
                    </a:srgbClr>
                  </a:outerShdw>
                </a:effectLst>
                <a:latin typeface="Arial Black"/>
              </a:rPr>
              <a:t>Style 14</a:t>
            </a:r>
          </a:p>
        </p:txBody>
      </p:sp>
      <p:sp>
        <p:nvSpPr>
          <p:cNvPr id="46112" name="WordArt 32"/>
          <p:cNvSpPr>
            <a:spLocks noChangeArrowheads="1" noChangeShapeType="1" noTextEdit="1"/>
          </p:cNvSpPr>
          <p:nvPr/>
        </p:nvSpPr>
        <p:spPr bwMode="auto">
          <a:xfrm>
            <a:off x="4495800" y="5753100"/>
            <a:ext cx="2028825" cy="647700"/>
          </a:xfrm>
          <a:prstGeom prst="rect">
            <a:avLst/>
          </a:prstGeom>
        </p:spPr>
        <p:txBody>
          <a:bodyPr wrap="none" fromWordArt="1">
            <a:prstTxWarp prst="textDeflateBottom">
              <a:avLst>
                <a:gd name="adj" fmla="val 76472"/>
              </a:avLst>
            </a:prstTxWarp>
            <a:scene3d>
              <a:camera prst="legacyPerspectiveFront">
                <a:rot lat="19799999" lon="19439998" rev="0"/>
              </a:camera>
              <a:lightRig rig="legacyNormal2" dir="t"/>
            </a:scene3d>
            <a:sp3d extrusionH="354000" prstMaterial="legacyMatte">
              <a:extrusionClr>
                <a:srgbClr val="939676"/>
              </a:extrusionClr>
            </a:sp3d>
          </a:bodyPr>
          <a:lstStyle/>
          <a:p>
            <a:pPr algn="ctr"/>
            <a:r>
              <a:rPr lang="en-US" sz="3600" kern="10">
                <a:ln w="9525">
                  <a:round/>
                  <a:headEnd/>
                  <a:tailEnd/>
                </a:ln>
                <a:gradFill rotWithShape="0">
                  <a:gsLst>
                    <a:gs pos="0">
                      <a:srgbClr val="707070"/>
                    </a:gs>
                    <a:gs pos="50000">
                      <a:srgbClr val="FFFFFF"/>
                    </a:gs>
                    <a:gs pos="100000">
                      <a:srgbClr val="707070"/>
                    </a:gs>
                  </a:gsLst>
                  <a:lin ang="2700000" scaled="1"/>
                </a:gradFill>
                <a:latin typeface="Impact"/>
              </a:rPr>
              <a:t>Style 15</a:t>
            </a:r>
          </a:p>
        </p:txBody>
      </p:sp>
      <p:sp>
        <p:nvSpPr>
          <p:cNvPr id="46114" name="WordArt 34"/>
          <p:cNvSpPr>
            <a:spLocks noChangeArrowheads="1" noChangeShapeType="1" noTextEdit="1"/>
          </p:cNvSpPr>
          <p:nvPr/>
        </p:nvSpPr>
        <p:spPr bwMode="auto">
          <a:xfrm>
            <a:off x="7239000" y="1143000"/>
            <a:ext cx="1666875" cy="647700"/>
          </a:xfrm>
          <a:prstGeom prst="rect">
            <a:avLst/>
          </a:prstGeom>
        </p:spPr>
        <p:txBody>
          <a:bodyPr wrap="none" fromWordArt="1">
            <a:prstTxWarp prst="textDeflate">
              <a:avLst>
                <a:gd name="adj" fmla="val 26227"/>
              </a:avLst>
            </a:prstTxWarp>
          </a:bodyPr>
          <a:lstStyle/>
          <a:p>
            <a:pPr algn="ctr"/>
            <a:r>
              <a:rPr lang="en-US" sz="3600" kern="10">
                <a:ln w="9525">
                  <a:solidFill>
                    <a:srgbClr val="000000"/>
                  </a:solidFill>
                  <a:round/>
                  <a:headEnd/>
                  <a:tailEnd/>
                </a:ln>
                <a:solidFill>
                  <a:srgbClr val="000000"/>
                </a:solidFill>
                <a:latin typeface="Impact"/>
              </a:rPr>
              <a:t>style 16</a:t>
            </a:r>
          </a:p>
        </p:txBody>
      </p:sp>
      <p:sp>
        <p:nvSpPr>
          <p:cNvPr id="46115" name="WordArt 35"/>
          <p:cNvSpPr>
            <a:spLocks noChangeArrowheads="1" noChangeShapeType="1" noTextEdit="1"/>
          </p:cNvSpPr>
          <p:nvPr/>
        </p:nvSpPr>
        <p:spPr bwMode="auto">
          <a:xfrm>
            <a:off x="7239000" y="2324100"/>
            <a:ext cx="1666875" cy="647700"/>
          </a:xfrm>
          <a:prstGeom prst="rect">
            <a:avLst/>
          </a:prstGeom>
        </p:spPr>
        <p:txBody>
          <a:bodyPr wrap="none" fromWordArt="1">
            <a:prstTxWarp prst="textPlain">
              <a:avLst>
                <a:gd name="adj" fmla="val 50000"/>
              </a:avLst>
            </a:prstTxWarp>
          </a:bodyPr>
          <a:lstStyle/>
          <a:p>
            <a:pPr algn="ctr"/>
            <a:r>
              <a:rPr lang="en-US" sz="3600" kern="10" spc="720">
                <a:ln w="9525">
                  <a:noFill/>
                  <a:round/>
                  <a:headEnd/>
                  <a:tailEnd/>
                </a:ln>
                <a:gradFill rotWithShape="0">
                  <a:gsLst>
                    <a:gs pos="0">
                      <a:srgbClr val="AAAAAA"/>
                    </a:gs>
                    <a:gs pos="100000">
                      <a:srgbClr val="FFFFFF"/>
                    </a:gs>
                  </a:gsLst>
                  <a:lin ang="5400000" scaled="1"/>
                </a:gradFill>
                <a:effectLst>
                  <a:outerShdw dist="45791" dir="3378596" algn="ctr" rotWithShape="0">
                    <a:srgbClr val="4D4D4D">
                      <a:alpha val="80000"/>
                    </a:srgbClr>
                  </a:outerShdw>
                </a:effectLst>
                <a:latin typeface="Arial Black"/>
              </a:rPr>
              <a:t>style 17</a:t>
            </a:r>
          </a:p>
        </p:txBody>
      </p:sp>
      <p:sp>
        <p:nvSpPr>
          <p:cNvPr id="46116" name="WordArt 36"/>
          <p:cNvSpPr>
            <a:spLocks noChangeArrowheads="1" noChangeShapeType="1" noTextEdit="1"/>
          </p:cNvSpPr>
          <p:nvPr/>
        </p:nvSpPr>
        <p:spPr bwMode="auto">
          <a:xfrm>
            <a:off x="7239000" y="3505200"/>
            <a:ext cx="1666875" cy="647700"/>
          </a:xfrm>
          <a:prstGeom prst="rect">
            <a:avLst/>
          </a:prstGeom>
        </p:spPr>
        <p:txBody>
          <a:bodyPr wrap="none" fromWordArt="1">
            <a:prstTxWarp prst="textPlain">
              <a:avLst>
                <a:gd name="adj" fmla="val 50000"/>
              </a:avLst>
            </a:prstTxWarp>
          </a:bodyPr>
          <a:lstStyle/>
          <a:p>
            <a:pPr algn="ctr"/>
            <a:r>
              <a:rPr lang="en-US" sz="36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style 18</a:t>
            </a:r>
          </a:p>
        </p:txBody>
      </p:sp>
      <p:sp>
        <p:nvSpPr>
          <p:cNvPr id="46117" name="WordArt 37"/>
          <p:cNvSpPr>
            <a:spLocks noChangeArrowheads="1" noChangeShapeType="1" noTextEdit="1"/>
          </p:cNvSpPr>
          <p:nvPr/>
        </p:nvSpPr>
        <p:spPr bwMode="auto">
          <a:xfrm>
            <a:off x="7239000" y="4686300"/>
            <a:ext cx="1666875" cy="647700"/>
          </a:xfrm>
          <a:prstGeom prst="rect">
            <a:avLst/>
          </a:prstGeom>
        </p:spPr>
        <p:txBody>
          <a:bodyPr wrap="none" fromWordArt="1">
            <a:prstTxWarp prst="textDoubleWave1">
              <a:avLst>
                <a:gd name="adj1" fmla="val 6500"/>
                <a:gd name="adj2" fmla="val 0"/>
              </a:avLst>
            </a:prstTxWarp>
          </a:bodyPr>
          <a:lstStyle/>
          <a:p>
            <a:pPr algn="ctr"/>
            <a:r>
              <a:rPr lang="en-US" sz="3600" kern="10" spc="-360">
                <a:ln w="12700">
                  <a:solidFill>
                    <a:srgbClr val="000099"/>
                  </a:solidFill>
                  <a:round/>
                  <a:headEnd/>
                  <a:tailEnd/>
                </a:ln>
                <a:solidFill>
                  <a:srgbClr val="33CCFF"/>
                </a:solidFill>
                <a:effectLst>
                  <a:outerShdw dist="125724" dir="18900000" algn="ctr" rotWithShape="0">
                    <a:srgbClr val="000099"/>
                  </a:outerShdw>
                </a:effectLst>
                <a:latin typeface="Impact"/>
              </a:rPr>
              <a:t>style 19</a:t>
            </a:r>
          </a:p>
        </p:txBody>
      </p:sp>
      <p:sp>
        <p:nvSpPr>
          <p:cNvPr id="46118" name="WordArt 38"/>
          <p:cNvSpPr>
            <a:spLocks noChangeArrowheads="1" noChangeShapeType="1" noTextEdit="1"/>
          </p:cNvSpPr>
          <p:nvPr/>
        </p:nvSpPr>
        <p:spPr bwMode="auto">
          <a:xfrm>
            <a:off x="7239000" y="5867400"/>
            <a:ext cx="1666875" cy="647700"/>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kern="10">
                <a:ln w="9525">
                  <a:round/>
                  <a:headEnd/>
                  <a:tailEnd/>
                </a:ln>
                <a:gradFill rotWithShape="0">
                  <a:gsLst>
                    <a:gs pos="0">
                      <a:srgbClr val="FFE701"/>
                    </a:gs>
                    <a:gs pos="100000">
                      <a:srgbClr val="FE3E02"/>
                    </a:gs>
                  </a:gsLst>
                  <a:lin ang="5400000" scaled="1"/>
                </a:gradFill>
                <a:latin typeface="Impact"/>
              </a:rPr>
              <a:t>style 20</a:t>
            </a: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2"/>
          <p:cNvSpPr>
            <a:spLocks noGrp="1"/>
          </p:cNvSpPr>
          <p:nvPr>
            <p:ph type="dt" sz="half" idx="10"/>
          </p:nvPr>
        </p:nvSpPr>
        <p:spPr/>
        <p:txBody>
          <a:bodyPr/>
          <a:lstStyle/>
          <a:p>
            <a:fld id="{D2D94626-B6E3-482B-A435-1DEDFF9C26D2}" type="datetime1">
              <a:rPr lang="en-US"/>
              <a:pPr/>
              <a:t>2/25/2012</a:t>
            </a:fld>
            <a:endParaRPr lang="en-US"/>
          </a:p>
        </p:txBody>
      </p:sp>
      <p:sp>
        <p:nvSpPr>
          <p:cNvPr id="9" name="Footer Placeholder 3"/>
          <p:cNvSpPr>
            <a:spLocks noGrp="1"/>
          </p:cNvSpPr>
          <p:nvPr>
            <p:ph type="ftr" sz="quarter" idx="11"/>
          </p:nvPr>
        </p:nvSpPr>
        <p:spPr/>
        <p:txBody>
          <a:bodyPr/>
          <a:lstStyle/>
          <a:p>
            <a:r>
              <a:rPr lang="en-US"/>
              <a:t>Sample footer text</a:t>
            </a:r>
          </a:p>
        </p:txBody>
      </p:sp>
      <p:sp>
        <p:nvSpPr>
          <p:cNvPr id="10" name="Slide Number Placeholder 4"/>
          <p:cNvSpPr>
            <a:spLocks noGrp="1"/>
          </p:cNvSpPr>
          <p:nvPr>
            <p:ph type="sldNum" sz="quarter" idx="12"/>
          </p:nvPr>
        </p:nvSpPr>
        <p:spPr/>
        <p:txBody>
          <a:bodyPr/>
          <a:lstStyle/>
          <a:p>
            <a:fld id="{0B2C4A2F-32DD-498E-BACF-16202A0F96A4}" type="slidenum">
              <a:rPr lang="en-US"/>
              <a:pPr/>
              <a:t>52</a:t>
            </a:fld>
            <a:endParaRPr lang="en-US"/>
          </a:p>
        </p:txBody>
      </p:sp>
      <p:sp>
        <p:nvSpPr>
          <p:cNvPr id="48130" name="Rectangle 2"/>
          <p:cNvSpPr>
            <a:spLocks noGrp="1" noChangeArrowheads="1"/>
          </p:cNvSpPr>
          <p:nvPr>
            <p:ph type="title"/>
          </p:nvPr>
        </p:nvSpPr>
        <p:spPr/>
        <p:txBody>
          <a:bodyPr/>
          <a:lstStyle/>
          <a:p>
            <a:r>
              <a:rPr lang="en-US"/>
              <a:t>Word Art</a:t>
            </a:r>
          </a:p>
        </p:txBody>
      </p:sp>
      <p:sp>
        <p:nvSpPr>
          <p:cNvPr id="48132" name="WordArt 4"/>
          <p:cNvSpPr>
            <a:spLocks noChangeArrowheads="1" noChangeShapeType="1" noTextEdit="1"/>
          </p:cNvSpPr>
          <p:nvPr/>
        </p:nvSpPr>
        <p:spPr bwMode="auto">
          <a:xfrm rot="5400000">
            <a:off x="1009650" y="3409950"/>
            <a:ext cx="3886200" cy="647700"/>
          </a:xfrm>
          <a:prstGeom prst="rect">
            <a:avLst/>
          </a:prstGeom>
        </p:spPr>
        <p:txBody>
          <a:bodyPr vert="wordArtVert" wrap="none" fromWordArt="1">
            <a:prstTxWarp prst="textPlain">
              <a:avLst>
                <a:gd name="adj" fmla="val 50000"/>
              </a:avLst>
            </a:prstTxWarp>
          </a:bodyPr>
          <a:lstStyle/>
          <a:p>
            <a:pPr algn="ctr" fontAlgn="auto"/>
            <a:r>
              <a:rPr lang="en-US" sz="3600" i="1" kern="10">
                <a:ln w="9525">
                  <a:solidFill>
                    <a:srgbClr val="800000"/>
                  </a:solidFill>
                  <a:round/>
                  <a:headEnd/>
                  <a:tailEnd/>
                </a:ln>
                <a:solidFill>
                  <a:srgbClr val="800000"/>
                </a:solidFill>
                <a:effectLst>
                  <a:outerShdw dist="35921" dir="2700000" algn="ctr" rotWithShape="0">
                    <a:srgbClr val="B2B2B2">
                      <a:alpha val="80000"/>
                    </a:srgbClr>
                  </a:outerShdw>
                </a:effectLst>
                <a:latin typeface="Arial Black"/>
              </a:rPr>
              <a:t>style 22</a:t>
            </a:r>
          </a:p>
        </p:txBody>
      </p:sp>
      <p:sp>
        <p:nvSpPr>
          <p:cNvPr id="48133" name="WordArt 5" descr="Sand"/>
          <p:cNvSpPr>
            <a:spLocks noChangeArrowheads="1" noChangeShapeType="1" noTextEdit="1"/>
          </p:cNvSpPr>
          <p:nvPr/>
        </p:nvSpPr>
        <p:spPr bwMode="auto">
          <a:xfrm rot="5400000">
            <a:off x="2800350" y="3409950"/>
            <a:ext cx="3886200" cy="647700"/>
          </a:xfrm>
          <a:prstGeom prst="rect">
            <a:avLst/>
          </a:prstGeom>
        </p:spPr>
        <p:txBody>
          <a:bodyPr vert="wordArtVert" wrap="none" fromWordArt="1">
            <a:prstTxWarp prst="textPlain">
              <a:avLst>
                <a:gd name="adj" fmla="val 50000"/>
              </a:avLst>
            </a:prstTxWarp>
          </a:bodyPr>
          <a:lstStyle/>
          <a:p>
            <a:pPr algn="ctr" fontAlgn="auto"/>
            <a:r>
              <a:rPr lang="en-US" sz="3600" kern="10">
                <a:ln w="12700">
                  <a:solidFill>
                    <a:srgbClr val="C4B596"/>
                  </a:solidFill>
                  <a:round/>
                  <a:headEnd/>
                  <a:tailEnd/>
                </a:ln>
                <a:blipFill dpi="0" rotWithShape="0">
                  <a:blip r:embed="rId4"/>
                  <a:srcRect/>
                  <a:tile tx="0" ty="0" sx="100000" sy="100000" flip="none" algn="tl"/>
                </a:blipFill>
                <a:effectLst>
                  <a:outerShdw dist="53882" dir="2700000" algn="ctr" rotWithShape="0">
                    <a:srgbClr val="CBCBCB">
                      <a:alpha val="80000"/>
                    </a:srgbClr>
                  </a:outerShdw>
                </a:effectLst>
                <a:latin typeface="Times New Roman"/>
                <a:cs typeface="Times New Roman"/>
              </a:rPr>
              <a:t>style 23</a:t>
            </a:r>
          </a:p>
        </p:txBody>
      </p:sp>
      <p:sp>
        <p:nvSpPr>
          <p:cNvPr id="48134" name="WordArt 6"/>
          <p:cNvSpPr>
            <a:spLocks noChangeArrowheads="1" noChangeShapeType="1" noTextEdit="1"/>
          </p:cNvSpPr>
          <p:nvPr/>
        </p:nvSpPr>
        <p:spPr bwMode="auto">
          <a:xfrm rot="5400000">
            <a:off x="-742950" y="3409950"/>
            <a:ext cx="3886200" cy="647700"/>
          </a:xfrm>
          <a:prstGeom prst="rect">
            <a:avLst/>
          </a:prstGeom>
        </p:spPr>
        <p:txBody>
          <a:bodyPr vert="wordArtVert" wrap="none" fromWordArt="1">
            <a:prstTxWarp prst="textPlain">
              <a:avLst>
                <a:gd name="adj" fmla="val 50000"/>
              </a:avLst>
            </a:prstTxWarp>
          </a:bodyPr>
          <a:lstStyle/>
          <a:p>
            <a:pPr algn="ctr" fontAlgn="auto"/>
            <a:r>
              <a:rPr lang="en-US" sz="3600" kern="10">
                <a:ln w="9525">
                  <a:solidFill>
                    <a:srgbClr val="000000"/>
                  </a:solidFill>
                  <a:round/>
                  <a:headEnd/>
                  <a:tailEnd/>
                </a:ln>
                <a:solidFill>
                  <a:srgbClr val="000000"/>
                </a:solidFill>
                <a:latin typeface="Arial Black"/>
              </a:rPr>
              <a:t>style 21</a:t>
            </a:r>
          </a:p>
        </p:txBody>
      </p:sp>
      <p:sp>
        <p:nvSpPr>
          <p:cNvPr id="48135" name="WordArt 7"/>
          <p:cNvSpPr>
            <a:spLocks noChangeArrowheads="1" noChangeShapeType="1" noTextEdit="1"/>
          </p:cNvSpPr>
          <p:nvPr/>
        </p:nvSpPr>
        <p:spPr bwMode="auto">
          <a:xfrm rot="5400000">
            <a:off x="4362450" y="3409950"/>
            <a:ext cx="3886200" cy="647700"/>
          </a:xfrm>
          <a:prstGeom prst="rect">
            <a:avLst/>
          </a:prstGeom>
        </p:spPr>
        <p:txBody>
          <a:bodyPr vert="wordArtVert" wrap="none" fromWordArt="1">
            <a:prstTxWarp prst="textWave4">
              <a:avLst>
                <a:gd name="adj1" fmla="val 13005"/>
                <a:gd name="adj2" fmla="val 0"/>
              </a:avLst>
            </a:prstTxWarp>
          </a:bodyPr>
          <a:lstStyle/>
          <a:p>
            <a:pPr algn="ctr" fontAlgn="auto"/>
            <a:r>
              <a:rPr lang="en-US" sz="3600" kern="10">
                <a:ln w="9525">
                  <a:noFill/>
                  <a:round/>
                  <a:headEnd/>
                  <a:tailEnd/>
                </a:ln>
                <a:gradFill rotWithShape="0">
                  <a:gsLst>
                    <a:gs pos="0">
                      <a:srgbClr val="00FF00"/>
                    </a:gs>
                    <a:gs pos="100000">
                      <a:srgbClr val="00CCFF"/>
                    </a:gs>
                  </a:gsLst>
                  <a:lin ang="0" scaled="1"/>
                </a:gradFill>
                <a:effectLst>
                  <a:outerShdw dist="99190" dir="7788334" algn="ctr" rotWithShape="0">
                    <a:srgbClr val="000080">
                      <a:alpha val="80000"/>
                    </a:srgbClr>
                  </a:outerShdw>
                </a:effectLst>
                <a:latin typeface="Arial Black"/>
              </a:rPr>
              <a:t>style 24</a:t>
            </a:r>
          </a:p>
        </p:txBody>
      </p:sp>
      <p:sp>
        <p:nvSpPr>
          <p:cNvPr id="48136" name="WordArt 8"/>
          <p:cNvSpPr>
            <a:spLocks noChangeArrowheads="1" noChangeShapeType="1" noTextEdit="1"/>
          </p:cNvSpPr>
          <p:nvPr/>
        </p:nvSpPr>
        <p:spPr bwMode="auto">
          <a:xfrm rot="5400000">
            <a:off x="5886450" y="3409950"/>
            <a:ext cx="3886200" cy="647700"/>
          </a:xfrm>
          <a:prstGeom prst="rect">
            <a:avLst/>
          </a:prstGeom>
        </p:spPr>
        <p:txBody>
          <a:bodyPr vert="wordArtVert" wrap="none" fromWordArt="1">
            <a:prstTxWarp prst="textPlain">
              <a:avLst>
                <a:gd name="adj" fmla="val 50000"/>
              </a:avLst>
            </a:prstTxWarp>
            <a:scene3d>
              <a:camera prst="legacyPerspectiveFront">
                <a:rot lat="20639999" lon="20699999" rev="0"/>
              </a:camera>
              <a:lightRig rig="legacyNormal3" dir="l"/>
            </a:scene3d>
            <a:sp3d extrusionH="201600" prstMaterial="legacyPlastic">
              <a:extrusionClr>
                <a:srgbClr val="FF9966"/>
              </a:extrusionClr>
            </a:sp3d>
          </a:bodyPr>
          <a:lstStyle/>
          <a:p>
            <a:pPr algn="ctr" fontAlgn="auto"/>
            <a:r>
              <a:rPr lang="en-US" sz="3600" kern="10">
                <a:ln w="9525">
                  <a:round/>
                  <a:headEnd/>
                  <a:tailEnd/>
                </a:ln>
                <a:solidFill>
                  <a:srgbClr val="CC0000"/>
                </a:solidFill>
                <a:latin typeface="Arial Black"/>
              </a:rPr>
              <a:t>style 25</a:t>
            </a: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2"/>
          <p:cNvSpPr>
            <a:spLocks noGrp="1"/>
          </p:cNvSpPr>
          <p:nvPr>
            <p:ph type="dt" sz="half" idx="10"/>
          </p:nvPr>
        </p:nvSpPr>
        <p:spPr/>
        <p:txBody>
          <a:bodyPr/>
          <a:lstStyle/>
          <a:p>
            <a:fld id="{3F46291C-C575-4BEE-8875-642DEC726A98}" type="datetime1">
              <a:rPr lang="en-US"/>
              <a:pPr/>
              <a:t>2/25/2012</a:t>
            </a:fld>
            <a:endParaRPr lang="en-US"/>
          </a:p>
        </p:txBody>
      </p:sp>
      <p:sp>
        <p:nvSpPr>
          <p:cNvPr id="24" name="Footer Placeholder 3"/>
          <p:cNvSpPr>
            <a:spLocks noGrp="1"/>
          </p:cNvSpPr>
          <p:nvPr>
            <p:ph type="ftr" sz="quarter" idx="11"/>
          </p:nvPr>
        </p:nvSpPr>
        <p:spPr/>
        <p:txBody>
          <a:bodyPr/>
          <a:lstStyle/>
          <a:p>
            <a:r>
              <a:rPr lang="en-US"/>
              <a:t>Sample footer text</a:t>
            </a:r>
          </a:p>
        </p:txBody>
      </p:sp>
      <p:sp>
        <p:nvSpPr>
          <p:cNvPr id="25" name="Slide Number Placeholder 4"/>
          <p:cNvSpPr>
            <a:spLocks noGrp="1"/>
          </p:cNvSpPr>
          <p:nvPr>
            <p:ph type="sldNum" sz="quarter" idx="12"/>
          </p:nvPr>
        </p:nvSpPr>
        <p:spPr/>
        <p:txBody>
          <a:bodyPr/>
          <a:lstStyle/>
          <a:p>
            <a:fld id="{609D6834-6639-4459-9BAF-9ACADA1994B1}" type="slidenum">
              <a:rPr lang="en-US"/>
              <a:pPr/>
              <a:t>53</a:t>
            </a:fld>
            <a:endParaRPr lang="en-US"/>
          </a:p>
        </p:txBody>
      </p:sp>
      <p:sp>
        <p:nvSpPr>
          <p:cNvPr id="50180" name="Rectangle 4"/>
          <p:cNvSpPr>
            <a:spLocks noGrp="1" noChangeArrowheads="1"/>
          </p:cNvSpPr>
          <p:nvPr>
            <p:ph type="title"/>
          </p:nvPr>
        </p:nvSpPr>
        <p:spPr/>
        <p:txBody>
          <a:bodyPr/>
          <a:lstStyle/>
          <a:p>
            <a:r>
              <a:rPr lang="en-US"/>
              <a:t>Shadow styles</a:t>
            </a:r>
          </a:p>
        </p:txBody>
      </p:sp>
      <p:sp>
        <p:nvSpPr>
          <p:cNvPr id="50181" name="Rectangle 5"/>
          <p:cNvSpPr>
            <a:spLocks noChangeArrowheads="1"/>
          </p:cNvSpPr>
          <p:nvPr/>
        </p:nvSpPr>
        <p:spPr bwMode="auto">
          <a:xfrm>
            <a:off x="1066800" y="1619250"/>
            <a:ext cx="914400" cy="742950"/>
          </a:xfrm>
          <a:prstGeom prst="rect">
            <a:avLst/>
          </a:prstGeom>
          <a:solidFill>
            <a:schemeClr val="accent1"/>
          </a:solidFill>
          <a:ln w="9525">
            <a:solidFill>
              <a:schemeClr val="tx1"/>
            </a:solidFill>
            <a:miter lim="800000"/>
            <a:headEnd/>
            <a:tailEnd/>
          </a:ln>
          <a:effectLst>
            <a:outerShdw dist="233487" dir="13500000" algn="ctr" rotWithShape="0">
              <a:schemeClr val="bg2">
                <a:alpha val="50000"/>
              </a:schemeClr>
            </a:outerShdw>
          </a:effectLst>
        </p:spPr>
        <p:txBody>
          <a:bodyPr wrap="none" anchor="ctr"/>
          <a:lstStyle/>
          <a:p>
            <a:endParaRPr lang="en-US"/>
          </a:p>
        </p:txBody>
      </p:sp>
      <p:sp>
        <p:nvSpPr>
          <p:cNvPr id="50183" name="Rectangle 7"/>
          <p:cNvSpPr>
            <a:spLocks noChangeArrowheads="1"/>
          </p:cNvSpPr>
          <p:nvPr/>
        </p:nvSpPr>
        <p:spPr bwMode="auto">
          <a:xfrm>
            <a:off x="2819400" y="1619250"/>
            <a:ext cx="914400" cy="742950"/>
          </a:xfrm>
          <a:prstGeom prst="rect">
            <a:avLst/>
          </a:prstGeom>
          <a:solidFill>
            <a:schemeClr val="accent1"/>
          </a:solidFill>
          <a:ln w="9525">
            <a:solidFill>
              <a:schemeClr val="tx1"/>
            </a:solidFill>
            <a:miter lim="800000"/>
            <a:headEnd/>
            <a:tailEnd/>
          </a:ln>
          <a:effectLst>
            <a:outerShdw dist="242633" dir="19027266" algn="ctr" rotWithShape="0">
              <a:schemeClr val="bg2">
                <a:alpha val="50000"/>
              </a:schemeClr>
            </a:outerShdw>
          </a:effectLst>
        </p:spPr>
        <p:txBody>
          <a:bodyPr wrap="none" anchor="ctr"/>
          <a:lstStyle/>
          <a:p>
            <a:endParaRPr lang="en-US"/>
          </a:p>
        </p:txBody>
      </p:sp>
      <p:sp>
        <p:nvSpPr>
          <p:cNvPr id="50184" name="Rectangle 8"/>
          <p:cNvSpPr>
            <a:spLocks noChangeArrowheads="1"/>
          </p:cNvSpPr>
          <p:nvPr/>
        </p:nvSpPr>
        <p:spPr bwMode="auto">
          <a:xfrm>
            <a:off x="4648200" y="1619250"/>
            <a:ext cx="914400" cy="742950"/>
          </a:xfrm>
          <a:prstGeom prst="rect">
            <a:avLst/>
          </a:prstGeom>
          <a:solidFill>
            <a:schemeClr val="accent1"/>
          </a:solidFill>
          <a:ln w="9525" algn="ctr">
            <a:solidFill>
              <a:schemeClr val="tx1"/>
            </a:solidFill>
            <a:miter lim="800000"/>
            <a:headEnd/>
            <a:tailEnd/>
          </a:ln>
          <a:effectLst>
            <a:outerShdw dist="12700" dir="16200000" sy="50000" kx="2453608" rotWithShape="0">
              <a:schemeClr val="bg2">
                <a:alpha val="50000"/>
              </a:schemeClr>
            </a:outerShdw>
          </a:effectLst>
        </p:spPr>
        <p:txBody>
          <a:bodyPr wrap="none" anchor="ctr"/>
          <a:lstStyle/>
          <a:p>
            <a:endParaRPr lang="en-US"/>
          </a:p>
        </p:txBody>
      </p:sp>
      <p:sp>
        <p:nvSpPr>
          <p:cNvPr id="50185" name="Rectangle 9"/>
          <p:cNvSpPr>
            <a:spLocks noChangeArrowheads="1"/>
          </p:cNvSpPr>
          <p:nvPr/>
        </p:nvSpPr>
        <p:spPr bwMode="auto">
          <a:xfrm>
            <a:off x="6248400" y="1619250"/>
            <a:ext cx="914400" cy="742950"/>
          </a:xfrm>
          <a:prstGeom prst="rect">
            <a:avLst/>
          </a:prstGeom>
          <a:solidFill>
            <a:schemeClr val="accent1"/>
          </a:solidFill>
          <a:ln w="9525">
            <a:solidFill>
              <a:schemeClr val="tx1"/>
            </a:solidFill>
            <a:miter lim="800000"/>
            <a:headEnd/>
            <a:tailEnd/>
          </a:ln>
          <a:effectLst>
            <a:outerShdw sy="50000" kx="-2453608" rotWithShape="0">
              <a:schemeClr val="bg2">
                <a:alpha val="50000"/>
              </a:schemeClr>
            </a:outerShdw>
          </a:effectLst>
        </p:spPr>
        <p:txBody>
          <a:bodyPr wrap="none" anchor="ctr"/>
          <a:lstStyle/>
          <a:p>
            <a:endParaRPr lang="en-US"/>
          </a:p>
        </p:txBody>
      </p:sp>
      <p:sp>
        <p:nvSpPr>
          <p:cNvPr id="50186" name="Rectangle 10"/>
          <p:cNvSpPr>
            <a:spLocks noChangeArrowheads="1"/>
          </p:cNvSpPr>
          <p:nvPr/>
        </p:nvSpPr>
        <p:spPr bwMode="auto">
          <a:xfrm>
            <a:off x="8001000" y="1524000"/>
            <a:ext cx="914400" cy="742950"/>
          </a:xfrm>
          <a:prstGeom prst="rect">
            <a:avLst/>
          </a:prstGeom>
          <a:solidFill>
            <a:schemeClr val="accent1"/>
          </a:solidFill>
          <a:ln w="9525">
            <a:solidFill>
              <a:schemeClr val="tx1"/>
            </a:solidFill>
            <a:miter lim="800000"/>
            <a:headEnd/>
            <a:tailEnd/>
          </a:ln>
          <a:effectLst>
            <a:outerShdw dist="243959" dir="7719588" algn="ctr" rotWithShape="0">
              <a:schemeClr val="bg2">
                <a:alpha val="50000"/>
              </a:schemeClr>
            </a:outerShdw>
          </a:effectLst>
        </p:spPr>
        <p:txBody>
          <a:bodyPr wrap="none" anchor="ctr"/>
          <a:lstStyle/>
          <a:p>
            <a:endParaRPr lang="en-US"/>
          </a:p>
        </p:txBody>
      </p:sp>
      <p:sp>
        <p:nvSpPr>
          <p:cNvPr id="50188" name="Rectangle 12"/>
          <p:cNvSpPr>
            <a:spLocks noChangeArrowheads="1"/>
          </p:cNvSpPr>
          <p:nvPr/>
        </p:nvSpPr>
        <p:spPr bwMode="auto">
          <a:xfrm>
            <a:off x="1066800" y="2743200"/>
            <a:ext cx="914400" cy="742950"/>
          </a:xfrm>
          <a:prstGeom prst="rect">
            <a:avLst/>
          </a:prstGeom>
          <a:solidFill>
            <a:schemeClr val="accent1"/>
          </a:solidFill>
          <a:ln w="9525">
            <a:solidFill>
              <a:schemeClr val="tx1"/>
            </a:solidFill>
            <a:miter lim="800000"/>
            <a:headEnd/>
            <a:tailEnd/>
          </a:ln>
          <a:effectLst>
            <a:outerShdw dist="252088" dir="2945137" algn="ctr" rotWithShape="0">
              <a:schemeClr val="bg2">
                <a:alpha val="50000"/>
              </a:schemeClr>
            </a:outerShdw>
          </a:effectLst>
        </p:spPr>
        <p:txBody>
          <a:bodyPr wrap="none" anchor="ctr"/>
          <a:lstStyle/>
          <a:p>
            <a:endParaRPr lang="en-US"/>
          </a:p>
        </p:txBody>
      </p:sp>
      <p:sp>
        <p:nvSpPr>
          <p:cNvPr id="50189" name="Rectangle 13"/>
          <p:cNvSpPr>
            <a:spLocks noChangeArrowheads="1"/>
          </p:cNvSpPr>
          <p:nvPr/>
        </p:nvSpPr>
        <p:spPr bwMode="auto">
          <a:xfrm>
            <a:off x="2895600" y="2609850"/>
            <a:ext cx="914400" cy="742950"/>
          </a:xfrm>
          <a:prstGeom prst="rect">
            <a:avLst/>
          </a:prstGeom>
          <a:solidFill>
            <a:schemeClr val="accent1"/>
          </a:solidFill>
          <a:ln w="9525">
            <a:solidFill>
              <a:schemeClr val="tx1"/>
            </a:solidFill>
            <a:miter lim="800000"/>
            <a:headEnd/>
            <a:tailEnd/>
          </a:ln>
          <a:effectLst>
            <a:outerShdw sy="-50000" kx="2453608" rotWithShape="0">
              <a:schemeClr val="bg2">
                <a:alpha val="50000"/>
              </a:schemeClr>
            </a:outerShdw>
          </a:effectLst>
        </p:spPr>
        <p:txBody>
          <a:bodyPr wrap="none" anchor="ctr"/>
          <a:lstStyle/>
          <a:p>
            <a:endParaRPr lang="en-US"/>
          </a:p>
        </p:txBody>
      </p:sp>
      <p:sp>
        <p:nvSpPr>
          <p:cNvPr id="50190" name="Rectangle 14"/>
          <p:cNvSpPr>
            <a:spLocks noChangeArrowheads="1"/>
          </p:cNvSpPr>
          <p:nvPr/>
        </p:nvSpPr>
        <p:spPr bwMode="auto">
          <a:xfrm>
            <a:off x="4572000" y="2533650"/>
            <a:ext cx="914400" cy="742950"/>
          </a:xfrm>
          <a:prstGeom prst="rect">
            <a:avLst/>
          </a:prstGeom>
          <a:solidFill>
            <a:schemeClr val="accent1"/>
          </a:solidFill>
          <a:ln w="9525">
            <a:solidFill>
              <a:schemeClr val="tx1"/>
            </a:solidFill>
            <a:miter lim="800000"/>
            <a:headEnd/>
            <a:tailEnd/>
          </a:ln>
          <a:effectLst>
            <a:outerShdw sy="-50000" kx="-2453608" rotWithShape="0">
              <a:schemeClr val="bg2">
                <a:alpha val="50000"/>
              </a:schemeClr>
            </a:outerShdw>
          </a:effectLst>
        </p:spPr>
        <p:txBody>
          <a:bodyPr wrap="none" anchor="ctr"/>
          <a:lstStyle/>
          <a:p>
            <a:endParaRPr lang="en-US"/>
          </a:p>
        </p:txBody>
      </p:sp>
      <p:sp>
        <p:nvSpPr>
          <p:cNvPr id="50191" name="Rectangle 15"/>
          <p:cNvSpPr>
            <a:spLocks noChangeArrowheads="1"/>
          </p:cNvSpPr>
          <p:nvPr/>
        </p:nvSpPr>
        <p:spPr bwMode="auto">
          <a:xfrm>
            <a:off x="6248400" y="2743200"/>
            <a:ext cx="914400" cy="742950"/>
          </a:xfrm>
          <a:prstGeom prst="rect">
            <a:avLst/>
          </a:prstGeom>
          <a:solidFill>
            <a:schemeClr val="accent1"/>
          </a:solidFill>
          <a:ln w="9525">
            <a:solidFill>
              <a:schemeClr val="tx1"/>
            </a:solidFill>
            <a:miter lim="800000"/>
            <a:headEnd/>
            <a:tailEnd/>
          </a:ln>
          <a:effectLst>
            <a:outerShdw dist="233487" dir="13500000" sx="75000" sy="75000" algn="tl" rotWithShape="0">
              <a:schemeClr val="bg2">
                <a:alpha val="50000"/>
              </a:schemeClr>
            </a:outerShdw>
          </a:effectLst>
        </p:spPr>
        <p:txBody>
          <a:bodyPr wrap="none" anchor="ctr"/>
          <a:lstStyle/>
          <a:p>
            <a:endParaRPr lang="en-US"/>
          </a:p>
        </p:txBody>
      </p:sp>
      <p:sp>
        <p:nvSpPr>
          <p:cNvPr id="50192" name="Rectangle 16"/>
          <p:cNvSpPr>
            <a:spLocks noChangeArrowheads="1"/>
          </p:cNvSpPr>
          <p:nvPr/>
        </p:nvSpPr>
        <p:spPr bwMode="auto">
          <a:xfrm>
            <a:off x="8001000" y="2914650"/>
            <a:ext cx="914400" cy="742950"/>
          </a:xfrm>
          <a:prstGeom prst="rect">
            <a:avLst/>
          </a:prstGeom>
          <a:solidFill>
            <a:schemeClr val="accent1"/>
          </a:solidFill>
          <a:ln w="9525">
            <a:solidFill>
              <a:schemeClr val="tx1"/>
            </a:solidFill>
            <a:miter lim="800000"/>
            <a:headEnd/>
            <a:tailEnd/>
          </a:ln>
          <a:effectLst>
            <a:outerShdw dist="107763" dir="13500000" sx="125000" sy="125000" algn="br" rotWithShape="0">
              <a:schemeClr val="bg2">
                <a:alpha val="50000"/>
              </a:schemeClr>
            </a:outerShdw>
          </a:effectLst>
        </p:spPr>
        <p:txBody>
          <a:bodyPr wrap="none" anchor="ctr"/>
          <a:lstStyle/>
          <a:p>
            <a:endParaRPr lang="en-US"/>
          </a:p>
        </p:txBody>
      </p:sp>
      <p:sp>
        <p:nvSpPr>
          <p:cNvPr id="50193" name="Rectangle 17"/>
          <p:cNvSpPr>
            <a:spLocks noChangeArrowheads="1"/>
          </p:cNvSpPr>
          <p:nvPr/>
        </p:nvSpPr>
        <p:spPr bwMode="auto">
          <a:xfrm>
            <a:off x="1066800" y="4038600"/>
            <a:ext cx="914400" cy="742950"/>
          </a:xfrm>
          <a:prstGeom prst="rect">
            <a:avLst/>
          </a:prstGeom>
          <a:solidFill>
            <a:schemeClr val="accent1"/>
          </a:solidFill>
          <a:ln w="9525">
            <a:solidFill>
              <a:schemeClr val="tx1"/>
            </a:solidFill>
            <a:miter lim="800000"/>
            <a:headEnd/>
            <a:tailEnd/>
          </a:ln>
          <a:effectLst>
            <a:prstShdw prst="shdw11" dist="139700" dir="10800000">
              <a:schemeClr val="bg2">
                <a:alpha val="50000"/>
              </a:schemeClr>
            </a:prstShdw>
          </a:effectLst>
        </p:spPr>
        <p:txBody>
          <a:bodyPr wrap="none" anchor="ctr"/>
          <a:lstStyle/>
          <a:p>
            <a:endParaRPr lang="en-US"/>
          </a:p>
        </p:txBody>
      </p:sp>
      <p:sp>
        <p:nvSpPr>
          <p:cNvPr id="50194" name="Rectangle 18"/>
          <p:cNvSpPr>
            <a:spLocks noChangeArrowheads="1"/>
          </p:cNvSpPr>
          <p:nvPr/>
        </p:nvSpPr>
        <p:spPr bwMode="auto">
          <a:xfrm>
            <a:off x="2819400" y="4038600"/>
            <a:ext cx="914400" cy="742950"/>
          </a:xfrm>
          <a:prstGeom prst="rect">
            <a:avLst/>
          </a:prstGeom>
          <a:solidFill>
            <a:schemeClr val="accent1"/>
          </a:solidFill>
          <a:ln w="9525">
            <a:solidFill>
              <a:schemeClr val="tx1"/>
            </a:solidFill>
            <a:miter lim="800000"/>
            <a:headEnd/>
            <a:tailEnd/>
          </a:ln>
          <a:effectLst>
            <a:prstShdw prst="shdw12" dist="203200">
              <a:schemeClr val="bg2">
                <a:alpha val="50000"/>
              </a:schemeClr>
            </a:prstShdw>
          </a:effectLst>
        </p:spPr>
        <p:txBody>
          <a:bodyPr wrap="none" anchor="ctr"/>
          <a:lstStyle/>
          <a:p>
            <a:endParaRPr lang="en-US"/>
          </a:p>
        </p:txBody>
      </p:sp>
      <p:sp>
        <p:nvSpPr>
          <p:cNvPr id="50195" name="Rectangle 19"/>
          <p:cNvSpPr>
            <a:spLocks noChangeArrowheads="1"/>
          </p:cNvSpPr>
          <p:nvPr/>
        </p:nvSpPr>
        <p:spPr bwMode="auto">
          <a:xfrm>
            <a:off x="4876800" y="4133850"/>
            <a:ext cx="914400" cy="742950"/>
          </a:xfrm>
          <a:prstGeom prst="rect">
            <a:avLst/>
          </a:prstGeom>
          <a:solidFill>
            <a:schemeClr val="accent1"/>
          </a:solidFill>
          <a:ln w="9525">
            <a:solidFill>
              <a:schemeClr val="tx1"/>
            </a:solidFill>
            <a:miter lim="800000"/>
            <a:headEnd/>
            <a:tailEnd/>
          </a:ln>
          <a:effectLst>
            <a:prstShdw prst="shdw13" dist="198380" dir="13188334">
              <a:schemeClr val="bg2">
                <a:alpha val="50000"/>
              </a:schemeClr>
            </a:prstShdw>
          </a:effectLst>
        </p:spPr>
        <p:txBody>
          <a:bodyPr wrap="none" anchor="ctr"/>
          <a:lstStyle/>
          <a:p>
            <a:endParaRPr lang="en-US"/>
          </a:p>
        </p:txBody>
      </p:sp>
      <p:sp>
        <p:nvSpPr>
          <p:cNvPr id="50196" name="Rectangle 20"/>
          <p:cNvSpPr>
            <a:spLocks noChangeArrowheads="1"/>
          </p:cNvSpPr>
          <p:nvPr/>
        </p:nvSpPr>
        <p:spPr bwMode="auto">
          <a:xfrm>
            <a:off x="6248400" y="4038600"/>
            <a:ext cx="914400" cy="742950"/>
          </a:xfrm>
          <a:prstGeom prst="rect">
            <a:avLst/>
          </a:prstGeom>
          <a:solidFill>
            <a:schemeClr val="accent1"/>
          </a:solidFill>
          <a:ln w="9525">
            <a:solidFill>
              <a:schemeClr val="tx1"/>
            </a:solidFill>
            <a:miter lim="800000"/>
            <a:headEnd/>
            <a:tailEnd/>
          </a:ln>
          <a:effectLst>
            <a:outerShdw dist="216273" dir="2985819" algn="ctr" rotWithShape="0">
              <a:schemeClr val="bg2">
                <a:alpha val="50000"/>
              </a:schemeClr>
            </a:outerShdw>
          </a:effectLst>
        </p:spPr>
        <p:txBody>
          <a:bodyPr wrap="none" anchor="ctr"/>
          <a:lstStyle/>
          <a:p>
            <a:endParaRPr lang="en-US"/>
          </a:p>
        </p:txBody>
      </p:sp>
      <p:sp>
        <p:nvSpPr>
          <p:cNvPr id="50197" name="Rectangle 21"/>
          <p:cNvSpPr>
            <a:spLocks noChangeArrowheads="1"/>
          </p:cNvSpPr>
          <p:nvPr/>
        </p:nvSpPr>
        <p:spPr bwMode="auto">
          <a:xfrm>
            <a:off x="8001000" y="4038600"/>
            <a:ext cx="914400" cy="742950"/>
          </a:xfrm>
          <a:prstGeom prst="rect">
            <a:avLst/>
          </a:prstGeom>
          <a:solidFill>
            <a:schemeClr val="accent1"/>
          </a:solidFill>
          <a:ln w="9525">
            <a:solidFill>
              <a:schemeClr val="tx1"/>
            </a:solidFill>
            <a:miter lim="800000"/>
            <a:headEnd/>
            <a:tailEnd/>
          </a:ln>
          <a:effectLst>
            <a:prstShdw prst="shdw15">
              <a:schemeClr val="bg2">
                <a:alpha val="50000"/>
              </a:schemeClr>
            </a:prstShdw>
          </a:effectLst>
        </p:spPr>
        <p:txBody>
          <a:bodyPr wrap="none" anchor="ctr"/>
          <a:lstStyle/>
          <a:p>
            <a:endParaRPr lang="en-US"/>
          </a:p>
        </p:txBody>
      </p:sp>
      <p:sp>
        <p:nvSpPr>
          <p:cNvPr id="50198" name="Rectangle 22"/>
          <p:cNvSpPr>
            <a:spLocks noChangeArrowheads="1"/>
          </p:cNvSpPr>
          <p:nvPr/>
        </p:nvSpPr>
        <p:spPr bwMode="auto">
          <a:xfrm>
            <a:off x="1066800" y="5257800"/>
            <a:ext cx="914400" cy="742950"/>
          </a:xfrm>
          <a:prstGeom prst="rect">
            <a:avLst/>
          </a:prstGeom>
          <a:solidFill>
            <a:schemeClr val="accent1"/>
          </a:solidFill>
          <a:ln w="9525">
            <a:solidFill>
              <a:schemeClr val="tx1"/>
            </a:solidFill>
            <a:miter lim="800000"/>
            <a:headEnd/>
            <a:tailEnd/>
          </a:ln>
          <a:effectLst>
            <a:prstShdw prst="shdw16">
              <a:schemeClr val="bg2">
                <a:alpha val="50000"/>
              </a:schemeClr>
            </a:prstShdw>
          </a:effectLst>
        </p:spPr>
        <p:txBody>
          <a:bodyPr wrap="none" anchor="ctr"/>
          <a:lstStyle/>
          <a:p>
            <a:endParaRPr lang="en-US"/>
          </a:p>
        </p:txBody>
      </p:sp>
      <p:sp>
        <p:nvSpPr>
          <p:cNvPr id="50199" name="Rectangle 23"/>
          <p:cNvSpPr>
            <a:spLocks noChangeArrowheads="1"/>
          </p:cNvSpPr>
          <p:nvPr/>
        </p:nvSpPr>
        <p:spPr bwMode="auto">
          <a:xfrm>
            <a:off x="2819400" y="5257800"/>
            <a:ext cx="914400" cy="742950"/>
          </a:xfrm>
          <a:prstGeom prst="rect">
            <a:avLst/>
          </a:prstGeom>
          <a:solidFill>
            <a:schemeClr val="accent1"/>
          </a:solidFill>
          <a:ln w="9525" algn="ctr">
            <a:noFill/>
            <a:miter lim="800000"/>
            <a:headEnd/>
            <a:tailEnd/>
          </a:ln>
          <a:effectLst>
            <a:prstShdw prst="shdw17" dist="152928" dir="8301988">
              <a:schemeClr val="accent1">
                <a:gamma/>
                <a:shade val="60000"/>
                <a:invGamma/>
              </a:schemeClr>
            </a:prstShdw>
          </a:effectLst>
        </p:spPr>
        <p:txBody>
          <a:bodyPr wrap="none" anchor="ctr"/>
          <a:lstStyle/>
          <a:p>
            <a:endParaRPr lang="en-US"/>
          </a:p>
        </p:txBody>
      </p:sp>
      <p:sp>
        <p:nvSpPr>
          <p:cNvPr id="50200" name="Rectangle 24"/>
          <p:cNvSpPr>
            <a:spLocks noChangeArrowheads="1"/>
          </p:cNvSpPr>
          <p:nvPr/>
        </p:nvSpPr>
        <p:spPr bwMode="auto">
          <a:xfrm>
            <a:off x="4648200" y="5257800"/>
            <a:ext cx="914400" cy="742950"/>
          </a:xfrm>
          <a:prstGeom prst="rect">
            <a:avLst/>
          </a:prstGeom>
          <a:solidFill>
            <a:schemeClr val="accent1"/>
          </a:solidFill>
          <a:ln w="9525" algn="ctr">
            <a:noFill/>
            <a:miter lim="800000"/>
            <a:headEnd/>
            <a:tailEnd/>
          </a:ln>
          <a:effectLst>
            <a:prstShdw prst="shdw17" dist="162639" dir="13119588">
              <a:schemeClr val="accent1">
                <a:gamma/>
                <a:shade val="60000"/>
                <a:invGamma/>
              </a:schemeClr>
            </a:prstShdw>
          </a:effectLst>
        </p:spPr>
        <p:txBody>
          <a:bodyPr wrap="none" anchor="ctr"/>
          <a:lstStyle/>
          <a:p>
            <a:endParaRPr lang="en-US"/>
          </a:p>
        </p:txBody>
      </p:sp>
      <p:sp>
        <p:nvSpPr>
          <p:cNvPr id="50201" name="Rectangle 25"/>
          <p:cNvSpPr>
            <a:spLocks noChangeArrowheads="1"/>
          </p:cNvSpPr>
          <p:nvPr/>
        </p:nvSpPr>
        <p:spPr bwMode="auto">
          <a:xfrm>
            <a:off x="6248400" y="5257800"/>
            <a:ext cx="914400" cy="742950"/>
          </a:xfrm>
          <a:prstGeom prst="rect">
            <a:avLst/>
          </a:prstGeom>
          <a:solidFill>
            <a:schemeClr val="accent1"/>
          </a:solidFill>
          <a:ln w="9525">
            <a:solidFill>
              <a:schemeClr val="tx1"/>
            </a:solidFill>
            <a:miter lim="800000"/>
            <a:headEnd/>
            <a:tailEnd/>
          </a:ln>
          <a:effectLst>
            <a:outerShdw dist="215900" dir="5400000" sy="50000" rotWithShape="0">
              <a:schemeClr val="bg2">
                <a:alpha val="50000"/>
              </a:schemeClr>
            </a:outerShdw>
          </a:effectLst>
        </p:spPr>
        <p:txBody>
          <a:bodyPr wrap="none" anchor="ctr"/>
          <a:lstStyle/>
          <a:p>
            <a:endParaRPr lang="en-US"/>
          </a:p>
        </p:txBody>
      </p:sp>
      <p:sp>
        <p:nvSpPr>
          <p:cNvPr id="50202" name="Rectangle 26"/>
          <p:cNvSpPr>
            <a:spLocks noChangeArrowheads="1"/>
          </p:cNvSpPr>
          <p:nvPr/>
        </p:nvSpPr>
        <p:spPr bwMode="auto">
          <a:xfrm>
            <a:off x="8001000" y="5257800"/>
            <a:ext cx="914400" cy="742950"/>
          </a:xfrm>
          <a:prstGeom prst="rect">
            <a:avLst/>
          </a:prstGeom>
          <a:solidFill>
            <a:schemeClr val="accent1"/>
          </a:solidFill>
          <a:ln w="9525">
            <a:solidFill>
              <a:schemeClr val="tx1"/>
            </a:solidFill>
            <a:miter lim="800000"/>
            <a:headEnd/>
            <a:tailEnd/>
          </a:ln>
          <a:effectLst>
            <a:outerShdw sy="-100000" rotWithShape="0">
              <a:schemeClr val="bg2">
                <a:alpha val="50000"/>
              </a:schemeClr>
            </a:outerShdw>
          </a:effectLst>
        </p:spPr>
        <p:txBody>
          <a:bodyPr wrap="none" anchor="ctr"/>
          <a:lstStyle/>
          <a:p>
            <a:endParaRPr lang="en-US"/>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2"/>
          <p:cNvSpPr>
            <a:spLocks noGrp="1"/>
          </p:cNvSpPr>
          <p:nvPr>
            <p:ph type="dt" sz="half" idx="10"/>
          </p:nvPr>
        </p:nvSpPr>
        <p:spPr/>
        <p:txBody>
          <a:bodyPr/>
          <a:lstStyle/>
          <a:p>
            <a:fld id="{778A875B-474B-4962-9420-EA75C2A6D151}" type="datetime1">
              <a:rPr lang="en-US"/>
              <a:pPr/>
              <a:t>2/25/2012</a:t>
            </a:fld>
            <a:endParaRPr lang="en-US"/>
          </a:p>
        </p:txBody>
      </p:sp>
      <p:sp>
        <p:nvSpPr>
          <p:cNvPr id="24" name="Footer Placeholder 3"/>
          <p:cNvSpPr>
            <a:spLocks noGrp="1"/>
          </p:cNvSpPr>
          <p:nvPr>
            <p:ph type="ftr" sz="quarter" idx="11"/>
          </p:nvPr>
        </p:nvSpPr>
        <p:spPr/>
        <p:txBody>
          <a:bodyPr/>
          <a:lstStyle/>
          <a:p>
            <a:r>
              <a:rPr lang="en-US"/>
              <a:t>Sample footer text</a:t>
            </a:r>
          </a:p>
        </p:txBody>
      </p:sp>
      <p:sp>
        <p:nvSpPr>
          <p:cNvPr id="25" name="Slide Number Placeholder 4"/>
          <p:cNvSpPr>
            <a:spLocks noGrp="1"/>
          </p:cNvSpPr>
          <p:nvPr>
            <p:ph type="sldNum" sz="quarter" idx="12"/>
          </p:nvPr>
        </p:nvSpPr>
        <p:spPr/>
        <p:txBody>
          <a:bodyPr/>
          <a:lstStyle/>
          <a:p>
            <a:fld id="{95034850-9569-4D96-8743-DBC7550315B3}" type="slidenum">
              <a:rPr lang="en-US"/>
              <a:pPr/>
              <a:t>54</a:t>
            </a:fld>
            <a:endParaRPr lang="en-US"/>
          </a:p>
        </p:txBody>
      </p:sp>
      <p:sp>
        <p:nvSpPr>
          <p:cNvPr id="53250" name="Rectangle 2"/>
          <p:cNvSpPr>
            <a:spLocks noGrp="1" noChangeArrowheads="1"/>
          </p:cNvSpPr>
          <p:nvPr>
            <p:ph type="title"/>
          </p:nvPr>
        </p:nvSpPr>
        <p:spPr/>
        <p:txBody>
          <a:bodyPr/>
          <a:lstStyle/>
          <a:p>
            <a:r>
              <a:rPr lang="en-US"/>
              <a:t>3D styles</a:t>
            </a:r>
          </a:p>
        </p:txBody>
      </p:sp>
      <p:sp>
        <p:nvSpPr>
          <p:cNvPr id="53251" name="Rectangle 3"/>
          <p:cNvSpPr>
            <a:spLocks noChangeArrowheads="1"/>
          </p:cNvSpPr>
          <p:nvPr/>
        </p:nvSpPr>
        <p:spPr bwMode="auto">
          <a:xfrm>
            <a:off x="1066800" y="1295400"/>
            <a:ext cx="914400" cy="742950"/>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53252" name="Rectangle 4"/>
          <p:cNvSpPr>
            <a:spLocks noChangeArrowheads="1"/>
          </p:cNvSpPr>
          <p:nvPr/>
        </p:nvSpPr>
        <p:spPr bwMode="auto">
          <a:xfrm>
            <a:off x="2800350" y="1295400"/>
            <a:ext cx="914400" cy="742950"/>
          </a:xfrm>
          <a:prstGeom prst="rect">
            <a:avLst/>
          </a:prstGeom>
          <a:solidFill>
            <a:schemeClr val="accent1"/>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53253" name="Rectangle 5"/>
          <p:cNvSpPr>
            <a:spLocks noChangeArrowheads="1"/>
          </p:cNvSpPr>
          <p:nvPr/>
        </p:nvSpPr>
        <p:spPr bwMode="auto">
          <a:xfrm>
            <a:off x="4533900" y="1295400"/>
            <a:ext cx="914400" cy="742950"/>
          </a:xfrm>
          <a:prstGeom prst="rect">
            <a:avLst/>
          </a:prstGeom>
          <a:solidFill>
            <a:schemeClr val="accent1"/>
          </a:solidFill>
          <a:ln w="9525" algn="ctr">
            <a:miter lim="800000"/>
            <a:headEnd/>
            <a:tailEnd/>
          </a:ln>
          <a:effectLst/>
          <a:scene3d>
            <a:camera prst="legacyObliqueBottom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53254" name="Rectangle 6"/>
          <p:cNvSpPr>
            <a:spLocks noChangeArrowheads="1"/>
          </p:cNvSpPr>
          <p:nvPr/>
        </p:nvSpPr>
        <p:spPr bwMode="auto">
          <a:xfrm>
            <a:off x="6267450" y="1295400"/>
            <a:ext cx="914400" cy="742950"/>
          </a:xfrm>
          <a:prstGeom prst="rect">
            <a:avLst/>
          </a:prstGeom>
          <a:solidFill>
            <a:schemeClr val="accent1"/>
          </a:solidFill>
          <a:ln w="9525">
            <a:miter lim="800000"/>
            <a:headEnd/>
            <a:tailEnd/>
          </a:ln>
          <a:effectLst/>
          <a:scene3d>
            <a:camera prst="legacyObliqueTopRight"/>
            <a:lightRig rig="legacyFlat3" dir="b"/>
          </a:scene3d>
          <a:sp3d extrusionH="430200" prstMaterial="legacyWireframe">
            <a:bevelT w="13500" h="13500" prst="angle"/>
            <a:bevelB w="13500" h="13500" prst="angle"/>
            <a:extrusionClr>
              <a:schemeClr val="accent1"/>
            </a:extrusionClr>
          </a:sp3d>
        </p:spPr>
        <p:txBody>
          <a:bodyPr wrap="none" anchor="ctr">
            <a:flatTx/>
          </a:bodyPr>
          <a:lstStyle/>
          <a:p>
            <a:endParaRPr lang="en-US"/>
          </a:p>
        </p:txBody>
      </p:sp>
      <p:sp>
        <p:nvSpPr>
          <p:cNvPr id="53255" name="Rectangle 7"/>
          <p:cNvSpPr>
            <a:spLocks noChangeArrowheads="1"/>
          </p:cNvSpPr>
          <p:nvPr/>
        </p:nvSpPr>
        <p:spPr bwMode="auto">
          <a:xfrm>
            <a:off x="8001000" y="1295400"/>
            <a:ext cx="914400" cy="742950"/>
          </a:xfrm>
          <a:prstGeom prst="rect">
            <a:avLst/>
          </a:prstGeom>
          <a:solidFill>
            <a:schemeClr val="accent1"/>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53256" name="Rectangle 8"/>
          <p:cNvSpPr>
            <a:spLocks noChangeArrowheads="1"/>
          </p:cNvSpPr>
          <p:nvPr/>
        </p:nvSpPr>
        <p:spPr bwMode="auto">
          <a:xfrm>
            <a:off x="1066800" y="2533650"/>
            <a:ext cx="914400" cy="742950"/>
          </a:xfrm>
          <a:prstGeom prst="rect">
            <a:avLst/>
          </a:prstGeom>
          <a:solidFill>
            <a:schemeClr val="accent1"/>
          </a:solidFill>
          <a:ln w="9525">
            <a:miter lim="800000"/>
            <a:headEnd/>
            <a:tailEnd/>
          </a:ln>
          <a:effectLst/>
          <a:scene3d>
            <a:camera prst="legacyPerspectiveFront">
              <a:rot lat="20099999" lon="20099999" rev="0"/>
            </a:camera>
            <a:lightRig rig="legacyFlat2"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53257" name="Rectangle 9"/>
          <p:cNvSpPr>
            <a:spLocks noChangeArrowheads="1"/>
          </p:cNvSpPr>
          <p:nvPr/>
        </p:nvSpPr>
        <p:spPr bwMode="auto">
          <a:xfrm>
            <a:off x="2895600" y="2533650"/>
            <a:ext cx="914400" cy="742950"/>
          </a:xfrm>
          <a:prstGeom prst="rect">
            <a:avLst/>
          </a:prstGeom>
          <a:solidFill>
            <a:schemeClr val="accent1"/>
          </a:solidFill>
          <a:ln w="9525">
            <a:miter lim="800000"/>
            <a:headEnd/>
            <a:tailEnd/>
          </a:ln>
          <a:effectLst/>
          <a:scene3d>
            <a:camera prst="legacyPerspectiveBottom"/>
            <a:lightRig rig="legacyFlat3" dir="t"/>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53258" name="Rectangle 10"/>
          <p:cNvSpPr>
            <a:spLocks noChangeArrowheads="1"/>
          </p:cNvSpPr>
          <p:nvPr/>
        </p:nvSpPr>
        <p:spPr bwMode="auto">
          <a:xfrm>
            <a:off x="4419600" y="2533650"/>
            <a:ext cx="914400" cy="742950"/>
          </a:xfrm>
          <a:prstGeom prst="rect">
            <a:avLst/>
          </a:prstGeom>
          <a:solidFill>
            <a:schemeClr val="accent1"/>
          </a:solidFill>
          <a:ln w="9525">
            <a:miter lim="800000"/>
            <a:headEnd/>
            <a:tailEnd/>
          </a:ln>
          <a:effectLst/>
          <a:scene3d>
            <a:camera prst="legacyPerspectiveBottomLeft"/>
            <a:lightRig rig="legacyFlat3" dir="t"/>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53259" name="Rectangle 11"/>
          <p:cNvSpPr>
            <a:spLocks noChangeArrowheads="1"/>
          </p:cNvSpPr>
          <p:nvPr/>
        </p:nvSpPr>
        <p:spPr bwMode="auto">
          <a:xfrm>
            <a:off x="6248400" y="2533650"/>
            <a:ext cx="914400" cy="742950"/>
          </a:xfrm>
          <a:prstGeom prst="rect">
            <a:avLst/>
          </a:prstGeom>
          <a:solidFill>
            <a:schemeClr val="accent1"/>
          </a:solidFill>
          <a:ln w="9525">
            <a:miter lim="800000"/>
            <a:headEnd/>
            <a:tailEnd/>
          </a:ln>
          <a:effectLst/>
          <a:scene3d>
            <a:camera prst="legacyPerspectiveFront">
              <a:rot lat="1500000" lon="1500000" rev="0"/>
            </a:camera>
            <a:lightRig rig="legacyFlat2"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53260" name="Rectangle 12"/>
          <p:cNvSpPr>
            <a:spLocks noChangeArrowheads="1"/>
          </p:cNvSpPr>
          <p:nvPr/>
        </p:nvSpPr>
        <p:spPr bwMode="auto">
          <a:xfrm>
            <a:off x="8001000" y="2533650"/>
            <a:ext cx="914400" cy="742950"/>
          </a:xfrm>
          <a:prstGeom prst="rect">
            <a:avLst/>
          </a:prstGeom>
          <a:solidFill>
            <a:schemeClr val="accent1"/>
          </a:solidFill>
          <a:ln w="9525">
            <a:miter lim="800000"/>
            <a:headEnd/>
            <a:tailEnd/>
          </a:ln>
          <a:effectLst/>
          <a:scene3d>
            <a:camera prst="legacyPerspectiveFront">
              <a:rot lat="1500000" lon="2009999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53261" name="Rectangle 13"/>
          <p:cNvSpPr>
            <a:spLocks noChangeArrowheads="1"/>
          </p:cNvSpPr>
          <p:nvPr/>
        </p:nvSpPr>
        <p:spPr bwMode="auto">
          <a:xfrm>
            <a:off x="1066800" y="3657600"/>
            <a:ext cx="914400" cy="742950"/>
          </a:xfrm>
          <a:prstGeom prst="rect">
            <a:avLst/>
          </a:prstGeom>
          <a:solidFill>
            <a:schemeClr val="accent1"/>
          </a:solidFill>
          <a:ln w="9525">
            <a:miter lim="800000"/>
            <a:headEnd/>
            <a:tailEnd/>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53262" name="Rectangle 14"/>
          <p:cNvSpPr>
            <a:spLocks noChangeArrowheads="1"/>
          </p:cNvSpPr>
          <p:nvPr/>
        </p:nvSpPr>
        <p:spPr bwMode="auto">
          <a:xfrm>
            <a:off x="2800350" y="3657600"/>
            <a:ext cx="914400" cy="742950"/>
          </a:xfrm>
          <a:prstGeom prst="rect">
            <a:avLst/>
          </a:prstGeom>
          <a:solidFill>
            <a:schemeClr val="accent1"/>
          </a:solidFill>
          <a:ln w="9525">
            <a:miter lim="800000"/>
            <a:headEnd/>
            <a:tailEnd/>
          </a:ln>
          <a:effectLst/>
          <a:scene3d>
            <a:camera prst="legacyPerspectiveTop"/>
            <a:lightRig rig="legacyFlat3" dir="b"/>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53263" name="Rectangle 15"/>
          <p:cNvSpPr>
            <a:spLocks noChangeArrowheads="1"/>
          </p:cNvSpPr>
          <p:nvPr/>
        </p:nvSpPr>
        <p:spPr bwMode="auto">
          <a:xfrm>
            <a:off x="4533900" y="3657600"/>
            <a:ext cx="914400" cy="742950"/>
          </a:xfrm>
          <a:prstGeom prst="rect">
            <a:avLst/>
          </a:prstGeom>
          <a:solidFill>
            <a:schemeClr val="accent1"/>
          </a:solidFill>
          <a:ln w="9525">
            <a:miter lim="800000"/>
            <a:headEnd/>
            <a:tailEnd/>
          </a:ln>
          <a:effectLst/>
          <a:scene3d>
            <a:camera prst="legacyPerspectiveFront">
              <a:rot lat="20099999"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53264" name="Rectangle 16"/>
          <p:cNvSpPr>
            <a:spLocks noChangeArrowheads="1"/>
          </p:cNvSpPr>
          <p:nvPr/>
        </p:nvSpPr>
        <p:spPr bwMode="auto">
          <a:xfrm>
            <a:off x="6267450" y="3657600"/>
            <a:ext cx="914400" cy="742950"/>
          </a:xfrm>
          <a:prstGeom prst="rect">
            <a:avLst/>
          </a:prstGeom>
          <a:solidFill>
            <a:schemeClr val="accent1"/>
          </a:solidFill>
          <a:ln w="9525">
            <a:miter lim="800000"/>
            <a:headEnd/>
            <a:tailEnd/>
          </a:ln>
          <a:effectLst/>
          <a:scene3d>
            <a:camera prst="legacyPerspectiveFront">
              <a:rot lat="20099999" lon="20099999" rev="0"/>
            </a:camera>
            <a:lightRig rig="legacyFlat2" dir="t"/>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53265" name="Rectangle 17"/>
          <p:cNvSpPr>
            <a:spLocks noChangeArrowheads="1"/>
          </p:cNvSpPr>
          <p:nvPr/>
        </p:nvSpPr>
        <p:spPr bwMode="auto">
          <a:xfrm>
            <a:off x="8001000" y="3657600"/>
            <a:ext cx="914400" cy="742950"/>
          </a:xfrm>
          <a:prstGeom prst="rect">
            <a:avLst/>
          </a:prstGeom>
          <a:solidFill>
            <a:schemeClr val="accent1"/>
          </a:solidFill>
          <a:ln w="9525">
            <a:miter lim="800000"/>
            <a:headEnd/>
            <a:tailEnd/>
          </a:ln>
          <a:effectLst/>
          <a:scene3d>
            <a:camera prst="legacyPerspectiveBottom"/>
            <a:lightRig rig="legacyFlat3" dir="t"/>
          </a:scene3d>
          <a:sp3d extrusionH="121893000" prstMaterial="legacyMatte">
            <a:bevelT w="13500" h="13500" prst="angle"/>
            <a:bevelB w="13500" h="13500" prst="angle"/>
            <a:extrusionClr>
              <a:schemeClr val="accent1"/>
            </a:extrusionClr>
          </a:sp3d>
        </p:spPr>
        <p:txBody>
          <a:bodyPr wrap="none" anchor="ctr">
            <a:flatTx/>
          </a:bodyPr>
          <a:lstStyle/>
          <a:p>
            <a:endParaRPr lang="en-US"/>
          </a:p>
        </p:txBody>
      </p:sp>
      <p:sp>
        <p:nvSpPr>
          <p:cNvPr id="53266" name="Rectangle 18"/>
          <p:cNvSpPr>
            <a:spLocks noChangeArrowheads="1"/>
          </p:cNvSpPr>
          <p:nvPr/>
        </p:nvSpPr>
        <p:spPr bwMode="auto">
          <a:xfrm>
            <a:off x="1447800" y="4572000"/>
            <a:ext cx="914400" cy="742950"/>
          </a:xfrm>
          <a:prstGeom prst="rect">
            <a:avLst/>
          </a:prstGeom>
          <a:solidFill>
            <a:schemeClr val="accent1"/>
          </a:solidFill>
          <a:ln w="9525">
            <a:miter lim="800000"/>
            <a:headEnd/>
            <a:tailEnd/>
          </a:ln>
          <a:effectLst/>
          <a:scene3d>
            <a:camera prst="legacyPerspectiveBottomLeft"/>
            <a:lightRig rig="legacyFlat3" dir="t"/>
          </a:scene3d>
          <a:sp3d extrusionH="121893000" prstMaterial="legacyMatte">
            <a:bevelT w="13500" h="13500" prst="angle"/>
            <a:bevelB w="13500" h="13500" prst="angle"/>
            <a:extrusionClr>
              <a:schemeClr val="accent1"/>
            </a:extrusionClr>
          </a:sp3d>
        </p:spPr>
        <p:txBody>
          <a:bodyPr wrap="none" anchor="ctr">
            <a:flatTx/>
          </a:bodyPr>
          <a:lstStyle/>
          <a:p>
            <a:endParaRPr lang="en-US"/>
          </a:p>
        </p:txBody>
      </p:sp>
      <p:sp>
        <p:nvSpPr>
          <p:cNvPr id="53267" name="Rectangle 19"/>
          <p:cNvSpPr>
            <a:spLocks noChangeArrowheads="1"/>
          </p:cNvSpPr>
          <p:nvPr/>
        </p:nvSpPr>
        <p:spPr bwMode="auto">
          <a:xfrm>
            <a:off x="2590800" y="4895850"/>
            <a:ext cx="914400" cy="742950"/>
          </a:xfrm>
          <a:prstGeom prst="rect">
            <a:avLst/>
          </a:prstGeom>
          <a:solidFill>
            <a:schemeClr val="accent1"/>
          </a:solidFill>
          <a:ln w="9525" algn="ctr">
            <a:noFill/>
            <a:miter lim="800000"/>
            <a:headEnd/>
            <a:tailEnd/>
          </a:ln>
          <a:effectLst/>
          <a:scene3d>
            <a:camera prst="legacyPerspectiveFront">
              <a:rot lat="1500000" lon="1500000" rev="0"/>
            </a:camera>
            <a:lightRig rig="legacyFlat2" dir="b"/>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53268" name="Rectangle 20"/>
          <p:cNvSpPr>
            <a:spLocks noChangeArrowheads="1"/>
          </p:cNvSpPr>
          <p:nvPr/>
        </p:nvSpPr>
        <p:spPr bwMode="auto">
          <a:xfrm>
            <a:off x="4343400" y="5181600"/>
            <a:ext cx="914400" cy="742950"/>
          </a:xfrm>
          <a:prstGeom prst="rect">
            <a:avLst/>
          </a:prstGeom>
          <a:solidFill>
            <a:schemeClr val="accent1"/>
          </a:solidFill>
          <a:ln w="9525" algn="ctr">
            <a:noFill/>
            <a:miter lim="800000"/>
            <a:headEnd/>
            <a:tailEnd/>
          </a:ln>
          <a:effectLst/>
          <a:scene3d>
            <a:camera prst="legacyPerspectiveFront">
              <a:rot lat="1500000" lon="20099999" rev="0"/>
            </a:camera>
            <a:lightRig rig="legacyFlat4" dir="t"/>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53269" name="Rectangle 21"/>
          <p:cNvSpPr>
            <a:spLocks noChangeArrowheads="1"/>
          </p:cNvSpPr>
          <p:nvPr/>
        </p:nvSpPr>
        <p:spPr bwMode="auto">
          <a:xfrm>
            <a:off x="5257800" y="5886450"/>
            <a:ext cx="914400" cy="742950"/>
          </a:xfrm>
          <a:prstGeom prst="rect">
            <a:avLst/>
          </a:prstGeom>
          <a:solidFill>
            <a:schemeClr val="accent1"/>
          </a:solidFill>
          <a:ln w="9525">
            <a:miter lim="800000"/>
            <a:headEnd/>
            <a:tailEnd/>
          </a:ln>
          <a:effectLst/>
          <a:scene3d>
            <a:camera prst="legacyPerspectiveTopRight"/>
            <a:lightRig rig="legacyFlat3" dir="b"/>
          </a:scene3d>
          <a:sp3d extrusionH="121893000" prstMaterial="legacyMatte">
            <a:bevelT w="13500" h="13500" prst="angle"/>
            <a:bevelB w="13500" h="13500" prst="angle"/>
            <a:extrusionClr>
              <a:schemeClr val="accent1"/>
            </a:extrusionClr>
          </a:sp3d>
        </p:spPr>
        <p:txBody>
          <a:bodyPr wrap="none" anchor="ctr">
            <a:flatTx/>
          </a:bodyPr>
          <a:lstStyle/>
          <a:p>
            <a:endParaRPr lang="en-US"/>
          </a:p>
        </p:txBody>
      </p:sp>
      <p:sp>
        <p:nvSpPr>
          <p:cNvPr id="53270" name="Rectangle 22"/>
          <p:cNvSpPr>
            <a:spLocks noChangeArrowheads="1"/>
          </p:cNvSpPr>
          <p:nvPr/>
        </p:nvSpPr>
        <p:spPr bwMode="auto">
          <a:xfrm>
            <a:off x="7239000" y="5943600"/>
            <a:ext cx="914400" cy="742950"/>
          </a:xfrm>
          <a:prstGeom prst="rect">
            <a:avLst/>
          </a:prstGeom>
          <a:solidFill>
            <a:schemeClr val="accent1"/>
          </a:solidFill>
          <a:ln w="9525">
            <a:miter lim="800000"/>
            <a:headEnd/>
            <a:tailEnd/>
          </a:ln>
          <a:effectLst/>
          <a:scene3d>
            <a:camera prst="legacyPerspectiveTop"/>
            <a:lightRig rig="legacyFlat3" dir="b"/>
          </a:scene3d>
          <a:sp3d extrusionH="121893000" prstMaterial="legacyMatte">
            <a:bevelT w="13500" h="13500" prst="angle"/>
            <a:bevelB w="13500" h="13500" prst="angle"/>
            <a:extrusionClr>
              <a:schemeClr val="accent1"/>
            </a:extrusionClr>
          </a:sp3d>
        </p:spPr>
        <p:txBody>
          <a:bodyPr wrap="none" anchor="ctr">
            <a:flatTx/>
          </a:bodyPr>
          <a:lstStyle/>
          <a:p>
            <a:endParaRPr lang="en-US"/>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2"/>
          <p:cNvSpPr>
            <a:spLocks noGrp="1"/>
          </p:cNvSpPr>
          <p:nvPr>
            <p:ph type="dt" sz="half" idx="10"/>
          </p:nvPr>
        </p:nvSpPr>
        <p:spPr/>
        <p:txBody>
          <a:bodyPr/>
          <a:lstStyle/>
          <a:p>
            <a:fld id="{34A47E12-527C-45CF-8789-179335963A05}" type="datetime1">
              <a:rPr lang="en-US"/>
              <a:pPr/>
              <a:t>2/25/2012</a:t>
            </a:fld>
            <a:endParaRPr lang="en-US"/>
          </a:p>
        </p:txBody>
      </p:sp>
      <p:sp>
        <p:nvSpPr>
          <p:cNvPr id="16" name="Footer Placeholder 3"/>
          <p:cNvSpPr>
            <a:spLocks noGrp="1"/>
          </p:cNvSpPr>
          <p:nvPr>
            <p:ph type="ftr" sz="quarter" idx="11"/>
          </p:nvPr>
        </p:nvSpPr>
        <p:spPr/>
        <p:txBody>
          <a:bodyPr/>
          <a:lstStyle/>
          <a:p>
            <a:r>
              <a:rPr lang="en-US"/>
              <a:t>Sample footer text</a:t>
            </a:r>
          </a:p>
        </p:txBody>
      </p:sp>
      <p:sp>
        <p:nvSpPr>
          <p:cNvPr id="17" name="Slide Number Placeholder 4"/>
          <p:cNvSpPr>
            <a:spLocks noGrp="1"/>
          </p:cNvSpPr>
          <p:nvPr>
            <p:ph type="sldNum" sz="quarter" idx="12"/>
          </p:nvPr>
        </p:nvSpPr>
        <p:spPr/>
        <p:txBody>
          <a:bodyPr/>
          <a:lstStyle/>
          <a:p>
            <a:fld id="{8EB4FB53-C365-41D9-95B0-B84BBED42A9A}" type="slidenum">
              <a:rPr lang="en-US"/>
              <a:pPr/>
              <a:t>55</a:t>
            </a:fld>
            <a:endParaRPr lang="en-US"/>
          </a:p>
        </p:txBody>
      </p:sp>
      <p:sp>
        <p:nvSpPr>
          <p:cNvPr id="54274" name="Rectangle 2"/>
          <p:cNvSpPr>
            <a:spLocks noGrp="1" noChangeArrowheads="1"/>
          </p:cNvSpPr>
          <p:nvPr>
            <p:ph type="title"/>
          </p:nvPr>
        </p:nvSpPr>
        <p:spPr/>
        <p:txBody>
          <a:bodyPr/>
          <a:lstStyle/>
          <a:p>
            <a:r>
              <a:rPr lang="en-US"/>
              <a:t>3D styles</a:t>
            </a:r>
          </a:p>
        </p:txBody>
      </p:sp>
      <p:sp>
        <p:nvSpPr>
          <p:cNvPr id="54275" name="Rectangle 3"/>
          <p:cNvSpPr>
            <a:spLocks noChangeArrowheads="1"/>
          </p:cNvSpPr>
          <p:nvPr/>
        </p:nvSpPr>
        <p:spPr bwMode="auto">
          <a:xfrm>
            <a:off x="4895850" y="1447800"/>
            <a:ext cx="914400" cy="685800"/>
          </a:xfrm>
          <a:prstGeom prst="rect">
            <a:avLst/>
          </a:prstGeom>
          <a:solidFill>
            <a:schemeClr val="accent1"/>
          </a:solidFill>
          <a:ln w="9525">
            <a:miter lim="800000"/>
            <a:headEnd/>
            <a:tailEnd/>
          </a:ln>
          <a:effectLst/>
          <a:scene3d>
            <a:camera prst="legacyObliqueTopRight"/>
            <a:lightRig rig="legacyFlat3" dir="b"/>
          </a:scene3d>
          <a:sp3d extrusionH="430200" prstMaterial="legacyWireframe">
            <a:bevelT w="13500" h="13500" prst="angle"/>
            <a:bevelB w="13500" h="13500" prst="angle"/>
            <a:extrusionClr>
              <a:schemeClr val="accent1"/>
            </a:extrusionClr>
          </a:sp3d>
        </p:spPr>
        <p:txBody>
          <a:bodyPr wrap="none" anchor="ctr">
            <a:flatTx/>
          </a:bodyPr>
          <a:lstStyle/>
          <a:p>
            <a:endParaRPr lang="en-US"/>
          </a:p>
        </p:txBody>
      </p:sp>
      <p:sp>
        <p:nvSpPr>
          <p:cNvPr id="54276" name="Rectangle 4"/>
          <p:cNvSpPr>
            <a:spLocks noChangeArrowheads="1"/>
          </p:cNvSpPr>
          <p:nvPr/>
        </p:nvSpPr>
        <p:spPr bwMode="auto">
          <a:xfrm>
            <a:off x="6629400" y="1447800"/>
            <a:ext cx="914400" cy="685800"/>
          </a:xfrm>
          <a:prstGeom prst="rect">
            <a:avLst/>
          </a:prstGeom>
          <a:solidFill>
            <a:schemeClr val="accent1"/>
          </a:solidFill>
          <a:ln w="9525">
            <a:miter lim="800000"/>
            <a:headEnd/>
            <a:tailEnd/>
          </a:ln>
          <a:effectLst/>
          <a:scene3d>
            <a:camera prst="legacyObliqueTopLeft"/>
            <a:lightRig rig="legacyFlat3" dir="t"/>
          </a:scene3d>
          <a:sp3d extrusionH="430200" prstMaterial="legacyWireframe">
            <a:bevelT w="13500" h="13500" prst="angle"/>
            <a:bevelB w="13500" h="13500" prst="angle"/>
            <a:extrusionClr>
              <a:schemeClr val="accent1"/>
            </a:extrusionClr>
          </a:sp3d>
        </p:spPr>
        <p:txBody>
          <a:bodyPr wrap="none" anchor="ctr">
            <a:flatTx/>
          </a:bodyPr>
          <a:lstStyle/>
          <a:p>
            <a:endParaRPr lang="en-US"/>
          </a:p>
        </p:txBody>
      </p:sp>
      <p:sp>
        <p:nvSpPr>
          <p:cNvPr id="54295" name="Rectangle 23"/>
          <p:cNvSpPr>
            <a:spLocks noChangeArrowheads="1"/>
          </p:cNvSpPr>
          <p:nvPr/>
        </p:nvSpPr>
        <p:spPr bwMode="auto">
          <a:xfrm>
            <a:off x="4876800" y="2895600"/>
            <a:ext cx="914400" cy="685800"/>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54296" name="Rectangle 24"/>
          <p:cNvSpPr>
            <a:spLocks noChangeArrowheads="1"/>
          </p:cNvSpPr>
          <p:nvPr/>
        </p:nvSpPr>
        <p:spPr bwMode="auto">
          <a:xfrm>
            <a:off x="6610350" y="2895600"/>
            <a:ext cx="914400" cy="685800"/>
          </a:xfrm>
          <a:prstGeom prst="rect">
            <a:avLst/>
          </a:prstGeom>
          <a:solidFill>
            <a:schemeClr val="accent1"/>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54297" name="Rectangle 25"/>
          <p:cNvSpPr>
            <a:spLocks noChangeArrowheads="1"/>
          </p:cNvSpPr>
          <p:nvPr/>
        </p:nvSpPr>
        <p:spPr bwMode="auto">
          <a:xfrm>
            <a:off x="4800600" y="4267200"/>
            <a:ext cx="914400" cy="685800"/>
          </a:xfrm>
          <a:prstGeom prst="rect">
            <a:avLst/>
          </a:prstGeom>
          <a:solidFill>
            <a:schemeClr val="accent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accent1"/>
            </a:extrusionClr>
          </a:sp3d>
        </p:spPr>
        <p:txBody>
          <a:bodyPr wrap="none" anchor="ctr">
            <a:flatTx/>
          </a:bodyPr>
          <a:lstStyle/>
          <a:p>
            <a:endParaRPr lang="en-US"/>
          </a:p>
        </p:txBody>
      </p:sp>
      <p:sp>
        <p:nvSpPr>
          <p:cNvPr id="54298" name="Rectangle 26"/>
          <p:cNvSpPr>
            <a:spLocks noChangeArrowheads="1"/>
          </p:cNvSpPr>
          <p:nvPr/>
        </p:nvSpPr>
        <p:spPr bwMode="auto">
          <a:xfrm>
            <a:off x="6534150" y="4267200"/>
            <a:ext cx="914400" cy="685800"/>
          </a:xfrm>
          <a:prstGeom prst="rect">
            <a:avLst/>
          </a:prstGeom>
          <a:solidFill>
            <a:schemeClr val="accent1"/>
          </a:solidFill>
          <a:ln w="9525">
            <a:miter lim="800000"/>
            <a:headEnd/>
            <a:tailEnd/>
          </a:ln>
          <a:effectLst/>
          <a:scene3d>
            <a:camera prst="legacyObliqueTopLeft"/>
            <a:lightRig rig="legacyFlat3" dir="t"/>
          </a:scene3d>
          <a:sp3d extrusionH="430200" prstMaterial="legacyPlastic">
            <a:bevelT w="13500" h="13500" prst="angle"/>
            <a:bevelB w="13500" h="13500" prst="angle"/>
            <a:extrusionClr>
              <a:schemeClr val="accent1"/>
            </a:extrusionClr>
          </a:sp3d>
        </p:spPr>
        <p:txBody>
          <a:bodyPr wrap="none" anchor="ctr">
            <a:flatTx/>
          </a:bodyPr>
          <a:lstStyle/>
          <a:p>
            <a:endParaRPr lang="en-US"/>
          </a:p>
        </p:txBody>
      </p:sp>
      <p:sp>
        <p:nvSpPr>
          <p:cNvPr id="54299" name="Rectangle 27"/>
          <p:cNvSpPr>
            <a:spLocks noChangeArrowheads="1"/>
          </p:cNvSpPr>
          <p:nvPr/>
        </p:nvSpPr>
        <p:spPr bwMode="auto">
          <a:xfrm>
            <a:off x="4819650" y="5715000"/>
            <a:ext cx="914400" cy="685800"/>
          </a:xfrm>
          <a:prstGeom prst="rect">
            <a:avLst/>
          </a:prstGeom>
          <a:solidFill>
            <a:schemeClr val="accent1"/>
          </a:solidFill>
          <a:ln w="9525">
            <a:miter lim="800000"/>
            <a:headEnd/>
            <a:tailEnd/>
          </a:ln>
          <a:effectLst/>
          <a:scene3d>
            <a:camera prst="legacyObliqueTopRight"/>
            <a:lightRig rig="legacyFlat3" dir="b"/>
          </a:scene3d>
          <a:sp3d extrusionH="430200" prstMaterial="legacyMetal">
            <a:bevelT w="13500" h="13500" prst="angle"/>
            <a:bevelB w="13500" h="13500" prst="angle"/>
            <a:extrusionClr>
              <a:schemeClr val="accent1"/>
            </a:extrusionClr>
          </a:sp3d>
        </p:spPr>
        <p:txBody>
          <a:bodyPr wrap="none" anchor="ctr">
            <a:flatTx/>
          </a:bodyPr>
          <a:lstStyle/>
          <a:p>
            <a:endParaRPr lang="en-US"/>
          </a:p>
        </p:txBody>
      </p:sp>
      <p:sp>
        <p:nvSpPr>
          <p:cNvPr id="54300" name="Rectangle 28"/>
          <p:cNvSpPr>
            <a:spLocks noChangeArrowheads="1"/>
          </p:cNvSpPr>
          <p:nvPr/>
        </p:nvSpPr>
        <p:spPr bwMode="auto">
          <a:xfrm>
            <a:off x="6553200" y="5715000"/>
            <a:ext cx="914400" cy="685800"/>
          </a:xfrm>
          <a:prstGeom prst="rect">
            <a:avLst/>
          </a:prstGeom>
          <a:solidFill>
            <a:schemeClr val="accent1"/>
          </a:solidFill>
          <a:ln w="9525">
            <a:miter lim="800000"/>
            <a:headEnd/>
            <a:tailEnd/>
          </a:ln>
          <a:effectLst/>
          <a:scene3d>
            <a:camera prst="legacyObliqueTopLeft"/>
            <a:lightRig rig="legacyFlat3" dir="t"/>
          </a:scene3d>
          <a:sp3d extrusionH="430200" prstMaterial="legacyMetal">
            <a:bevelT w="13500" h="13500" prst="angle"/>
            <a:bevelB w="13500" h="13500" prst="angle"/>
            <a:extrusionClr>
              <a:schemeClr val="accent1"/>
            </a:extrusionClr>
          </a:sp3d>
        </p:spPr>
        <p:txBody>
          <a:bodyPr wrap="none" anchor="ctr">
            <a:flatTx/>
          </a:bodyPr>
          <a:lstStyle/>
          <a:p>
            <a:endParaRPr lang="en-US"/>
          </a:p>
        </p:txBody>
      </p:sp>
      <p:sp>
        <p:nvSpPr>
          <p:cNvPr id="54301" name="Text Box 29"/>
          <p:cNvSpPr txBox="1">
            <a:spLocks noChangeArrowheads="1"/>
          </p:cNvSpPr>
          <p:nvPr/>
        </p:nvSpPr>
        <p:spPr bwMode="auto">
          <a:xfrm>
            <a:off x="2743200" y="1524000"/>
            <a:ext cx="1600200" cy="398463"/>
          </a:xfrm>
          <a:prstGeom prst="rect">
            <a:avLst/>
          </a:prstGeom>
          <a:noFill/>
          <a:ln w="9525">
            <a:noFill/>
            <a:miter lim="800000"/>
            <a:headEnd/>
            <a:tailEnd/>
          </a:ln>
          <a:effectLst/>
        </p:spPr>
        <p:txBody>
          <a:bodyPr>
            <a:spAutoFit/>
          </a:bodyPr>
          <a:lstStyle/>
          <a:p>
            <a:pPr>
              <a:spcBef>
                <a:spcPct val="50000"/>
              </a:spcBef>
            </a:pPr>
            <a:r>
              <a:rPr lang="en-US" sz="2000"/>
              <a:t>Wire frame</a:t>
            </a:r>
          </a:p>
        </p:txBody>
      </p:sp>
      <p:sp>
        <p:nvSpPr>
          <p:cNvPr id="54302" name="Text Box 30"/>
          <p:cNvSpPr txBox="1">
            <a:spLocks noChangeArrowheads="1"/>
          </p:cNvSpPr>
          <p:nvPr/>
        </p:nvSpPr>
        <p:spPr bwMode="auto">
          <a:xfrm>
            <a:off x="2743200" y="2971800"/>
            <a:ext cx="1600200" cy="398463"/>
          </a:xfrm>
          <a:prstGeom prst="rect">
            <a:avLst/>
          </a:prstGeom>
          <a:noFill/>
          <a:ln w="9525">
            <a:noFill/>
            <a:miter lim="800000"/>
            <a:headEnd/>
            <a:tailEnd/>
          </a:ln>
          <a:effectLst/>
        </p:spPr>
        <p:txBody>
          <a:bodyPr>
            <a:spAutoFit/>
          </a:bodyPr>
          <a:lstStyle/>
          <a:p>
            <a:pPr>
              <a:spcBef>
                <a:spcPct val="50000"/>
              </a:spcBef>
            </a:pPr>
            <a:r>
              <a:rPr lang="en-US" sz="2000"/>
              <a:t>Matte</a:t>
            </a:r>
          </a:p>
        </p:txBody>
      </p:sp>
      <p:sp>
        <p:nvSpPr>
          <p:cNvPr id="54303" name="Text Box 31"/>
          <p:cNvSpPr txBox="1">
            <a:spLocks noChangeArrowheads="1"/>
          </p:cNvSpPr>
          <p:nvPr/>
        </p:nvSpPr>
        <p:spPr bwMode="auto">
          <a:xfrm>
            <a:off x="2743200" y="4343400"/>
            <a:ext cx="1600200" cy="398463"/>
          </a:xfrm>
          <a:prstGeom prst="rect">
            <a:avLst/>
          </a:prstGeom>
          <a:noFill/>
          <a:ln w="9525">
            <a:noFill/>
            <a:miter lim="800000"/>
            <a:headEnd/>
            <a:tailEnd/>
          </a:ln>
          <a:effectLst/>
        </p:spPr>
        <p:txBody>
          <a:bodyPr>
            <a:spAutoFit/>
          </a:bodyPr>
          <a:lstStyle/>
          <a:p>
            <a:pPr>
              <a:spcBef>
                <a:spcPct val="50000"/>
              </a:spcBef>
            </a:pPr>
            <a:r>
              <a:rPr lang="en-US" sz="2000"/>
              <a:t>Plastic</a:t>
            </a:r>
          </a:p>
        </p:txBody>
      </p:sp>
      <p:sp>
        <p:nvSpPr>
          <p:cNvPr id="54304" name="Text Box 32"/>
          <p:cNvSpPr txBox="1">
            <a:spLocks noChangeArrowheads="1"/>
          </p:cNvSpPr>
          <p:nvPr/>
        </p:nvSpPr>
        <p:spPr bwMode="auto">
          <a:xfrm>
            <a:off x="2743200" y="5791200"/>
            <a:ext cx="1600200" cy="398463"/>
          </a:xfrm>
          <a:prstGeom prst="rect">
            <a:avLst/>
          </a:prstGeom>
          <a:noFill/>
          <a:ln w="9525">
            <a:noFill/>
            <a:miter lim="800000"/>
            <a:headEnd/>
            <a:tailEnd/>
          </a:ln>
          <a:effectLst/>
        </p:spPr>
        <p:txBody>
          <a:bodyPr>
            <a:spAutoFit/>
          </a:bodyPr>
          <a:lstStyle/>
          <a:p>
            <a:pPr>
              <a:spcBef>
                <a:spcPct val="50000"/>
              </a:spcBef>
            </a:pPr>
            <a:r>
              <a:rPr lang="en-US" sz="2000"/>
              <a:t>Metal</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2"/>
          <p:cNvSpPr>
            <a:spLocks noGrp="1"/>
          </p:cNvSpPr>
          <p:nvPr>
            <p:ph type="dt" sz="half" idx="10"/>
          </p:nvPr>
        </p:nvSpPr>
        <p:spPr/>
        <p:txBody>
          <a:bodyPr/>
          <a:lstStyle/>
          <a:p>
            <a:fld id="{98EBC3CD-58A9-4178-BB14-ACC24093DF1C}" type="datetime1">
              <a:rPr lang="en-US"/>
              <a:pPr/>
              <a:t>2/25/2012</a:t>
            </a:fld>
            <a:endParaRPr lang="en-US"/>
          </a:p>
        </p:txBody>
      </p:sp>
      <p:sp>
        <p:nvSpPr>
          <p:cNvPr id="16" name="Footer Placeholder 3"/>
          <p:cNvSpPr>
            <a:spLocks noGrp="1"/>
          </p:cNvSpPr>
          <p:nvPr>
            <p:ph type="ftr" sz="quarter" idx="11"/>
          </p:nvPr>
        </p:nvSpPr>
        <p:spPr/>
        <p:txBody>
          <a:bodyPr/>
          <a:lstStyle/>
          <a:p>
            <a:r>
              <a:rPr lang="en-US"/>
              <a:t>Sample footer text</a:t>
            </a:r>
          </a:p>
        </p:txBody>
      </p:sp>
      <p:sp>
        <p:nvSpPr>
          <p:cNvPr id="17" name="Slide Number Placeholder 4"/>
          <p:cNvSpPr>
            <a:spLocks noGrp="1"/>
          </p:cNvSpPr>
          <p:nvPr>
            <p:ph type="sldNum" sz="quarter" idx="12"/>
          </p:nvPr>
        </p:nvSpPr>
        <p:spPr/>
        <p:txBody>
          <a:bodyPr/>
          <a:lstStyle/>
          <a:p>
            <a:fld id="{41FEB6DE-D441-4858-95FB-C63B6ABDFD49}" type="slidenum">
              <a:rPr lang="en-US"/>
              <a:pPr/>
              <a:t>56</a:t>
            </a:fld>
            <a:endParaRPr lang="en-US"/>
          </a:p>
        </p:txBody>
      </p:sp>
      <p:sp>
        <p:nvSpPr>
          <p:cNvPr id="4098" name="Rectangle 2"/>
          <p:cNvSpPr>
            <a:spLocks noGrp="1" noChangeArrowheads="1"/>
          </p:cNvSpPr>
          <p:nvPr>
            <p:ph type="title"/>
          </p:nvPr>
        </p:nvSpPr>
        <p:spPr/>
        <p:txBody>
          <a:bodyPr/>
          <a:lstStyle/>
          <a:p>
            <a:r>
              <a:rPr lang="en-US"/>
              <a:t>Shapes Lines</a:t>
            </a:r>
          </a:p>
        </p:txBody>
      </p:sp>
      <p:sp>
        <p:nvSpPr>
          <p:cNvPr id="4100" name="Line 4"/>
          <p:cNvSpPr>
            <a:spLocks noChangeShapeType="1"/>
          </p:cNvSpPr>
          <p:nvPr/>
        </p:nvSpPr>
        <p:spPr bwMode="auto">
          <a:xfrm>
            <a:off x="685800" y="1600200"/>
            <a:ext cx="0" cy="609600"/>
          </a:xfrm>
          <a:prstGeom prst="line">
            <a:avLst/>
          </a:prstGeom>
          <a:noFill/>
          <a:ln w="9525">
            <a:solidFill>
              <a:schemeClr val="tx1"/>
            </a:solidFill>
            <a:round/>
            <a:headEnd/>
            <a:tailEnd/>
          </a:ln>
          <a:effectLst/>
        </p:spPr>
        <p:txBody>
          <a:bodyPr/>
          <a:lstStyle/>
          <a:p>
            <a:endParaRPr lang="en-US"/>
          </a:p>
        </p:txBody>
      </p:sp>
      <p:sp>
        <p:nvSpPr>
          <p:cNvPr id="4101" name="Line 5"/>
          <p:cNvSpPr>
            <a:spLocks noChangeShapeType="1"/>
          </p:cNvSpPr>
          <p:nvPr/>
        </p:nvSpPr>
        <p:spPr bwMode="auto">
          <a:xfrm>
            <a:off x="685800" y="1524000"/>
            <a:ext cx="762000" cy="0"/>
          </a:xfrm>
          <a:prstGeom prst="line">
            <a:avLst/>
          </a:prstGeom>
          <a:noFill/>
          <a:ln w="9525">
            <a:solidFill>
              <a:schemeClr val="tx1"/>
            </a:solidFill>
            <a:round/>
            <a:headEnd/>
            <a:tailEnd/>
          </a:ln>
          <a:effectLst/>
        </p:spPr>
        <p:txBody>
          <a:bodyPr/>
          <a:lstStyle/>
          <a:p>
            <a:endParaRPr lang="en-US"/>
          </a:p>
        </p:txBody>
      </p:sp>
      <p:sp>
        <p:nvSpPr>
          <p:cNvPr id="4102" name="Line 6"/>
          <p:cNvSpPr>
            <a:spLocks noChangeShapeType="1"/>
          </p:cNvSpPr>
          <p:nvPr/>
        </p:nvSpPr>
        <p:spPr bwMode="auto">
          <a:xfrm>
            <a:off x="762000" y="1600200"/>
            <a:ext cx="609600" cy="533400"/>
          </a:xfrm>
          <a:prstGeom prst="line">
            <a:avLst/>
          </a:prstGeom>
          <a:noFill/>
          <a:ln w="9525">
            <a:solidFill>
              <a:schemeClr val="tx1"/>
            </a:solidFill>
            <a:round/>
            <a:headEnd/>
            <a:tailEnd/>
          </a:ln>
          <a:effectLst/>
        </p:spPr>
        <p:txBody>
          <a:bodyPr/>
          <a:lstStyle/>
          <a:p>
            <a:endParaRPr lang="en-US"/>
          </a:p>
        </p:txBody>
      </p:sp>
      <p:sp>
        <p:nvSpPr>
          <p:cNvPr id="4103" name="Line 7"/>
          <p:cNvSpPr>
            <a:spLocks noChangeShapeType="1"/>
          </p:cNvSpPr>
          <p:nvPr/>
        </p:nvSpPr>
        <p:spPr bwMode="auto">
          <a:xfrm>
            <a:off x="2209800" y="1600200"/>
            <a:ext cx="0" cy="609600"/>
          </a:xfrm>
          <a:prstGeom prst="line">
            <a:avLst/>
          </a:prstGeom>
          <a:noFill/>
          <a:ln w="9525">
            <a:solidFill>
              <a:schemeClr val="tx1"/>
            </a:solidFill>
            <a:round/>
            <a:headEnd/>
            <a:tailEnd type="triangle" w="med" len="med"/>
          </a:ln>
          <a:effectLst/>
        </p:spPr>
        <p:txBody>
          <a:bodyPr/>
          <a:lstStyle/>
          <a:p>
            <a:endParaRPr lang="en-US"/>
          </a:p>
        </p:txBody>
      </p:sp>
      <p:sp>
        <p:nvSpPr>
          <p:cNvPr id="4104" name="Line 8"/>
          <p:cNvSpPr>
            <a:spLocks noChangeShapeType="1"/>
          </p:cNvSpPr>
          <p:nvPr/>
        </p:nvSpPr>
        <p:spPr bwMode="auto">
          <a:xfrm>
            <a:off x="2209800" y="1524000"/>
            <a:ext cx="990600" cy="0"/>
          </a:xfrm>
          <a:prstGeom prst="line">
            <a:avLst/>
          </a:prstGeom>
          <a:noFill/>
          <a:ln w="9525">
            <a:solidFill>
              <a:schemeClr val="tx1"/>
            </a:solidFill>
            <a:round/>
            <a:headEnd/>
            <a:tailEnd type="triangle" w="med" len="med"/>
          </a:ln>
          <a:effectLst/>
        </p:spPr>
        <p:txBody>
          <a:bodyPr/>
          <a:lstStyle/>
          <a:p>
            <a:endParaRPr lang="en-US"/>
          </a:p>
        </p:txBody>
      </p:sp>
      <p:sp>
        <p:nvSpPr>
          <p:cNvPr id="4105" name="Line 9"/>
          <p:cNvSpPr>
            <a:spLocks noChangeShapeType="1"/>
          </p:cNvSpPr>
          <p:nvPr/>
        </p:nvSpPr>
        <p:spPr bwMode="auto">
          <a:xfrm>
            <a:off x="2286000" y="1600200"/>
            <a:ext cx="685800" cy="457200"/>
          </a:xfrm>
          <a:prstGeom prst="line">
            <a:avLst/>
          </a:prstGeom>
          <a:noFill/>
          <a:ln w="9525">
            <a:solidFill>
              <a:schemeClr val="tx1"/>
            </a:solidFill>
            <a:round/>
            <a:headEnd/>
            <a:tailEnd type="triangle" w="med" len="med"/>
          </a:ln>
          <a:effectLst/>
        </p:spPr>
        <p:txBody>
          <a:bodyPr/>
          <a:lstStyle/>
          <a:p>
            <a:endParaRPr lang="en-US"/>
          </a:p>
        </p:txBody>
      </p:sp>
      <p:sp>
        <p:nvSpPr>
          <p:cNvPr id="4106" name="Line 10"/>
          <p:cNvSpPr>
            <a:spLocks noChangeShapeType="1"/>
          </p:cNvSpPr>
          <p:nvPr/>
        </p:nvSpPr>
        <p:spPr bwMode="auto">
          <a:xfrm>
            <a:off x="3657600" y="1524000"/>
            <a:ext cx="0" cy="762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4107" name="Line 11"/>
          <p:cNvSpPr>
            <a:spLocks noChangeShapeType="1"/>
          </p:cNvSpPr>
          <p:nvPr/>
        </p:nvSpPr>
        <p:spPr bwMode="auto">
          <a:xfrm>
            <a:off x="3886200" y="1524000"/>
            <a:ext cx="9906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4108" name="Line 12"/>
          <p:cNvSpPr>
            <a:spLocks noChangeShapeType="1"/>
          </p:cNvSpPr>
          <p:nvPr/>
        </p:nvSpPr>
        <p:spPr bwMode="auto">
          <a:xfrm>
            <a:off x="3886200" y="1676400"/>
            <a:ext cx="838200" cy="4572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4110" name="Freeform 14"/>
          <p:cNvSpPr>
            <a:spLocks/>
          </p:cNvSpPr>
          <p:nvPr/>
        </p:nvSpPr>
        <p:spPr bwMode="auto">
          <a:xfrm>
            <a:off x="2514600" y="3001963"/>
            <a:ext cx="2133600" cy="2484437"/>
          </a:xfrm>
          <a:custGeom>
            <a:avLst/>
            <a:gdLst/>
            <a:ahLst/>
            <a:cxnLst>
              <a:cxn ang="0">
                <a:pos x="318" y="0"/>
              </a:cxn>
              <a:cxn ang="0">
                <a:pos x="503" y="207"/>
              </a:cxn>
              <a:cxn ang="0">
                <a:pos x="720" y="77"/>
              </a:cxn>
              <a:cxn ang="0">
                <a:pos x="1104" y="125"/>
              </a:cxn>
              <a:cxn ang="0">
                <a:pos x="1008" y="509"/>
              </a:cxn>
              <a:cxn ang="0">
                <a:pos x="1008" y="1037"/>
              </a:cxn>
              <a:cxn ang="0">
                <a:pos x="1344" y="1181"/>
              </a:cxn>
              <a:cxn ang="0">
                <a:pos x="1200" y="1565"/>
              </a:cxn>
              <a:cxn ang="0">
                <a:pos x="624" y="1373"/>
              </a:cxn>
              <a:cxn ang="0">
                <a:pos x="672" y="1037"/>
              </a:cxn>
              <a:cxn ang="0">
                <a:pos x="288" y="989"/>
              </a:cxn>
              <a:cxn ang="0">
                <a:pos x="0" y="509"/>
              </a:cxn>
              <a:cxn ang="0">
                <a:pos x="288" y="557"/>
              </a:cxn>
              <a:cxn ang="0">
                <a:pos x="144" y="125"/>
              </a:cxn>
              <a:cxn ang="0">
                <a:pos x="318" y="0"/>
              </a:cxn>
            </a:cxnLst>
            <a:rect l="0" t="0" r="r" b="b"/>
            <a:pathLst>
              <a:path w="1344" h="1565">
                <a:moveTo>
                  <a:pt x="318" y="0"/>
                </a:moveTo>
                <a:cubicBezTo>
                  <a:pt x="394" y="52"/>
                  <a:pt x="438" y="142"/>
                  <a:pt x="503" y="207"/>
                </a:cubicBezTo>
                <a:lnTo>
                  <a:pt x="720" y="77"/>
                </a:lnTo>
                <a:lnTo>
                  <a:pt x="1104" y="125"/>
                </a:lnTo>
                <a:lnTo>
                  <a:pt x="1008" y="509"/>
                </a:lnTo>
                <a:lnTo>
                  <a:pt x="1008" y="1037"/>
                </a:lnTo>
                <a:lnTo>
                  <a:pt x="1344" y="1181"/>
                </a:lnTo>
                <a:lnTo>
                  <a:pt x="1200" y="1565"/>
                </a:lnTo>
                <a:lnTo>
                  <a:pt x="624" y="1373"/>
                </a:lnTo>
                <a:lnTo>
                  <a:pt x="672" y="1037"/>
                </a:lnTo>
                <a:lnTo>
                  <a:pt x="288" y="989"/>
                </a:lnTo>
                <a:lnTo>
                  <a:pt x="0" y="509"/>
                </a:lnTo>
                <a:lnTo>
                  <a:pt x="288" y="557"/>
                </a:lnTo>
                <a:lnTo>
                  <a:pt x="144" y="125"/>
                </a:lnTo>
                <a:lnTo>
                  <a:pt x="318" y="0"/>
                </a:lnTo>
                <a:close/>
              </a:path>
            </a:pathLst>
          </a:custGeom>
          <a:solidFill>
            <a:schemeClr val="accent1"/>
          </a:solidFill>
          <a:ln w="9525">
            <a:solidFill>
              <a:schemeClr val="tx1"/>
            </a:solidFill>
            <a:round/>
            <a:headEnd/>
            <a:tailEnd/>
          </a:ln>
          <a:effectLst/>
        </p:spPr>
        <p:txBody>
          <a:bodyPr/>
          <a:lstStyle/>
          <a:p>
            <a:endParaRPr lang="en-US"/>
          </a:p>
        </p:txBody>
      </p:sp>
      <p:sp>
        <p:nvSpPr>
          <p:cNvPr id="4115" name="Freeform 19"/>
          <p:cNvSpPr>
            <a:spLocks/>
          </p:cNvSpPr>
          <p:nvPr/>
        </p:nvSpPr>
        <p:spPr bwMode="auto">
          <a:xfrm>
            <a:off x="5192713" y="2600325"/>
            <a:ext cx="2292350" cy="2274888"/>
          </a:xfrm>
          <a:custGeom>
            <a:avLst/>
            <a:gdLst/>
            <a:ahLst/>
            <a:cxnLst>
              <a:cxn ang="0">
                <a:pos x="413" y="492"/>
              </a:cxn>
              <a:cxn ang="0">
                <a:pos x="544" y="231"/>
              </a:cxn>
              <a:cxn ang="0">
                <a:pos x="609" y="36"/>
              </a:cxn>
              <a:cxn ang="0">
                <a:pos x="511" y="57"/>
              </a:cxn>
              <a:cxn ang="0">
                <a:pos x="315" y="546"/>
              </a:cxn>
              <a:cxn ang="0">
                <a:pos x="250" y="742"/>
              </a:cxn>
              <a:cxn ang="0">
                <a:pos x="348" y="546"/>
              </a:cxn>
              <a:cxn ang="0">
                <a:pos x="424" y="633"/>
              </a:cxn>
              <a:cxn ang="0">
                <a:pos x="631" y="699"/>
              </a:cxn>
              <a:cxn ang="0">
                <a:pos x="761" y="601"/>
              </a:cxn>
              <a:cxn ang="0">
                <a:pos x="598" y="666"/>
              </a:cxn>
              <a:cxn ang="0">
                <a:pos x="924" y="514"/>
              </a:cxn>
              <a:cxn ang="0">
                <a:pos x="1087" y="144"/>
              </a:cxn>
              <a:cxn ang="0">
                <a:pos x="1044" y="133"/>
              </a:cxn>
              <a:cxn ang="0">
                <a:pos x="891" y="394"/>
              </a:cxn>
              <a:cxn ang="0">
                <a:pos x="1000" y="688"/>
              </a:cxn>
              <a:cxn ang="0">
                <a:pos x="1239" y="329"/>
              </a:cxn>
              <a:cxn ang="0">
                <a:pos x="1283" y="112"/>
              </a:cxn>
              <a:cxn ang="0">
                <a:pos x="1011" y="492"/>
              </a:cxn>
              <a:cxn ang="0">
                <a:pos x="957" y="655"/>
              </a:cxn>
              <a:cxn ang="0">
                <a:pos x="1131" y="742"/>
              </a:cxn>
              <a:cxn ang="0">
                <a:pos x="1315" y="546"/>
              </a:cxn>
              <a:cxn ang="0">
                <a:pos x="1185" y="623"/>
              </a:cxn>
              <a:cxn ang="0">
                <a:pos x="1272" y="796"/>
              </a:cxn>
              <a:cxn ang="0">
                <a:pos x="1380" y="612"/>
              </a:cxn>
              <a:cxn ang="0">
                <a:pos x="1424" y="579"/>
              </a:cxn>
              <a:cxn ang="0">
                <a:pos x="1304" y="872"/>
              </a:cxn>
              <a:cxn ang="0">
                <a:pos x="250" y="894"/>
              </a:cxn>
              <a:cxn ang="0">
                <a:pos x="120" y="981"/>
              </a:cxn>
              <a:cxn ang="0">
                <a:pos x="0" y="1275"/>
              </a:cxn>
              <a:cxn ang="0">
                <a:pos x="207" y="1231"/>
              </a:cxn>
              <a:cxn ang="0">
                <a:pos x="163" y="1394"/>
              </a:cxn>
              <a:cxn ang="0">
                <a:pos x="337" y="1351"/>
              </a:cxn>
              <a:cxn ang="0">
                <a:pos x="544" y="1177"/>
              </a:cxn>
              <a:cxn ang="0">
                <a:pos x="468" y="1285"/>
              </a:cxn>
              <a:cxn ang="0">
                <a:pos x="544" y="1405"/>
              </a:cxn>
              <a:cxn ang="0">
                <a:pos x="718" y="1242"/>
              </a:cxn>
              <a:cxn ang="0">
                <a:pos x="761" y="1285"/>
              </a:cxn>
              <a:cxn ang="0">
                <a:pos x="794" y="1188"/>
              </a:cxn>
              <a:cxn ang="0">
                <a:pos x="859" y="1199"/>
              </a:cxn>
              <a:cxn ang="0">
                <a:pos x="1000" y="1014"/>
              </a:cxn>
              <a:cxn ang="0">
                <a:pos x="913" y="1209"/>
              </a:cxn>
              <a:cxn ang="0">
                <a:pos x="1076" y="1220"/>
              </a:cxn>
              <a:cxn ang="0">
                <a:pos x="1011" y="1351"/>
              </a:cxn>
              <a:cxn ang="0">
                <a:pos x="1141" y="1112"/>
              </a:cxn>
              <a:cxn ang="0">
                <a:pos x="1087" y="1220"/>
              </a:cxn>
              <a:cxn ang="0">
                <a:pos x="1217" y="1351"/>
              </a:cxn>
            </a:cxnLst>
            <a:rect l="0" t="0" r="r" b="b"/>
            <a:pathLst>
              <a:path w="1444" h="1433">
                <a:moveTo>
                  <a:pt x="196" y="709"/>
                </a:moveTo>
                <a:cubicBezTo>
                  <a:pt x="290" y="687"/>
                  <a:pt x="304" y="621"/>
                  <a:pt x="359" y="557"/>
                </a:cubicBezTo>
                <a:cubicBezTo>
                  <a:pt x="389" y="522"/>
                  <a:pt x="393" y="532"/>
                  <a:pt x="413" y="492"/>
                </a:cubicBezTo>
                <a:cubicBezTo>
                  <a:pt x="418" y="482"/>
                  <a:pt x="418" y="470"/>
                  <a:pt x="424" y="460"/>
                </a:cubicBezTo>
                <a:cubicBezTo>
                  <a:pt x="437" y="437"/>
                  <a:pt x="468" y="394"/>
                  <a:pt x="468" y="394"/>
                </a:cubicBezTo>
                <a:cubicBezTo>
                  <a:pt x="492" y="318"/>
                  <a:pt x="500" y="296"/>
                  <a:pt x="544" y="231"/>
                </a:cubicBezTo>
                <a:cubicBezTo>
                  <a:pt x="563" y="203"/>
                  <a:pt x="565" y="166"/>
                  <a:pt x="576" y="133"/>
                </a:cubicBezTo>
                <a:cubicBezTo>
                  <a:pt x="583" y="111"/>
                  <a:pt x="591" y="90"/>
                  <a:pt x="598" y="68"/>
                </a:cubicBezTo>
                <a:cubicBezTo>
                  <a:pt x="602" y="57"/>
                  <a:pt x="609" y="36"/>
                  <a:pt x="609" y="36"/>
                </a:cubicBezTo>
                <a:cubicBezTo>
                  <a:pt x="605" y="25"/>
                  <a:pt x="609" y="5"/>
                  <a:pt x="598" y="3"/>
                </a:cubicBezTo>
                <a:cubicBezTo>
                  <a:pt x="575" y="0"/>
                  <a:pt x="533" y="25"/>
                  <a:pt x="533" y="25"/>
                </a:cubicBezTo>
                <a:cubicBezTo>
                  <a:pt x="526" y="36"/>
                  <a:pt x="519" y="47"/>
                  <a:pt x="511" y="57"/>
                </a:cubicBezTo>
                <a:cubicBezTo>
                  <a:pt x="501" y="69"/>
                  <a:pt x="488" y="78"/>
                  <a:pt x="478" y="90"/>
                </a:cubicBezTo>
                <a:cubicBezTo>
                  <a:pt x="462" y="111"/>
                  <a:pt x="435" y="155"/>
                  <a:pt x="435" y="155"/>
                </a:cubicBezTo>
                <a:cubicBezTo>
                  <a:pt x="391" y="284"/>
                  <a:pt x="353" y="415"/>
                  <a:pt x="315" y="546"/>
                </a:cubicBezTo>
                <a:cubicBezTo>
                  <a:pt x="302" y="590"/>
                  <a:pt x="287" y="634"/>
                  <a:pt x="272" y="677"/>
                </a:cubicBezTo>
                <a:cubicBezTo>
                  <a:pt x="268" y="688"/>
                  <a:pt x="265" y="698"/>
                  <a:pt x="261" y="709"/>
                </a:cubicBezTo>
                <a:cubicBezTo>
                  <a:pt x="257" y="720"/>
                  <a:pt x="250" y="742"/>
                  <a:pt x="250" y="742"/>
                </a:cubicBezTo>
                <a:cubicBezTo>
                  <a:pt x="250" y="742"/>
                  <a:pt x="257" y="720"/>
                  <a:pt x="261" y="709"/>
                </a:cubicBezTo>
                <a:cubicBezTo>
                  <a:pt x="265" y="698"/>
                  <a:pt x="268" y="688"/>
                  <a:pt x="272" y="677"/>
                </a:cubicBezTo>
                <a:cubicBezTo>
                  <a:pt x="289" y="628"/>
                  <a:pt x="319" y="589"/>
                  <a:pt x="348" y="546"/>
                </a:cubicBezTo>
                <a:cubicBezTo>
                  <a:pt x="368" y="516"/>
                  <a:pt x="446" y="503"/>
                  <a:pt x="446" y="503"/>
                </a:cubicBezTo>
                <a:cubicBezTo>
                  <a:pt x="453" y="514"/>
                  <a:pt x="466" y="523"/>
                  <a:pt x="468" y="536"/>
                </a:cubicBezTo>
                <a:cubicBezTo>
                  <a:pt x="472" y="562"/>
                  <a:pt x="433" y="608"/>
                  <a:pt x="424" y="633"/>
                </a:cubicBezTo>
                <a:cubicBezTo>
                  <a:pt x="434" y="693"/>
                  <a:pt x="431" y="722"/>
                  <a:pt x="489" y="742"/>
                </a:cubicBezTo>
                <a:cubicBezTo>
                  <a:pt x="563" y="723"/>
                  <a:pt x="506" y="739"/>
                  <a:pt x="598" y="709"/>
                </a:cubicBezTo>
                <a:cubicBezTo>
                  <a:pt x="609" y="705"/>
                  <a:pt x="631" y="699"/>
                  <a:pt x="631" y="699"/>
                </a:cubicBezTo>
                <a:cubicBezTo>
                  <a:pt x="642" y="692"/>
                  <a:pt x="651" y="683"/>
                  <a:pt x="663" y="677"/>
                </a:cubicBezTo>
                <a:cubicBezTo>
                  <a:pt x="673" y="672"/>
                  <a:pt x="687" y="673"/>
                  <a:pt x="696" y="666"/>
                </a:cubicBezTo>
                <a:cubicBezTo>
                  <a:pt x="720" y="647"/>
                  <a:pt x="761" y="601"/>
                  <a:pt x="761" y="601"/>
                </a:cubicBezTo>
                <a:cubicBezTo>
                  <a:pt x="776" y="555"/>
                  <a:pt x="765" y="542"/>
                  <a:pt x="739" y="503"/>
                </a:cubicBezTo>
                <a:cubicBezTo>
                  <a:pt x="682" y="518"/>
                  <a:pt x="642" y="537"/>
                  <a:pt x="620" y="601"/>
                </a:cubicBezTo>
                <a:cubicBezTo>
                  <a:pt x="613" y="623"/>
                  <a:pt x="598" y="666"/>
                  <a:pt x="598" y="666"/>
                </a:cubicBezTo>
                <a:cubicBezTo>
                  <a:pt x="614" y="777"/>
                  <a:pt x="607" y="769"/>
                  <a:pt x="718" y="753"/>
                </a:cubicBezTo>
                <a:cubicBezTo>
                  <a:pt x="777" y="713"/>
                  <a:pt x="812" y="649"/>
                  <a:pt x="870" y="612"/>
                </a:cubicBezTo>
                <a:cubicBezTo>
                  <a:pt x="901" y="520"/>
                  <a:pt x="849" y="666"/>
                  <a:pt x="924" y="514"/>
                </a:cubicBezTo>
                <a:cubicBezTo>
                  <a:pt x="948" y="465"/>
                  <a:pt x="969" y="396"/>
                  <a:pt x="1000" y="351"/>
                </a:cubicBezTo>
                <a:cubicBezTo>
                  <a:pt x="1013" y="298"/>
                  <a:pt x="1043" y="259"/>
                  <a:pt x="1065" y="210"/>
                </a:cubicBezTo>
                <a:cubicBezTo>
                  <a:pt x="1074" y="189"/>
                  <a:pt x="1080" y="166"/>
                  <a:pt x="1087" y="144"/>
                </a:cubicBezTo>
                <a:cubicBezTo>
                  <a:pt x="1091" y="133"/>
                  <a:pt x="1098" y="112"/>
                  <a:pt x="1098" y="112"/>
                </a:cubicBezTo>
                <a:cubicBezTo>
                  <a:pt x="1094" y="97"/>
                  <a:pt x="1101" y="63"/>
                  <a:pt x="1087" y="68"/>
                </a:cubicBezTo>
                <a:cubicBezTo>
                  <a:pt x="1063" y="77"/>
                  <a:pt x="1058" y="111"/>
                  <a:pt x="1044" y="133"/>
                </a:cubicBezTo>
                <a:cubicBezTo>
                  <a:pt x="1001" y="198"/>
                  <a:pt x="967" y="264"/>
                  <a:pt x="924" y="329"/>
                </a:cubicBezTo>
                <a:cubicBezTo>
                  <a:pt x="918" y="339"/>
                  <a:pt x="918" y="352"/>
                  <a:pt x="913" y="362"/>
                </a:cubicBezTo>
                <a:cubicBezTo>
                  <a:pt x="907" y="374"/>
                  <a:pt x="898" y="383"/>
                  <a:pt x="891" y="394"/>
                </a:cubicBezTo>
                <a:cubicBezTo>
                  <a:pt x="880" y="430"/>
                  <a:pt x="860" y="457"/>
                  <a:pt x="848" y="492"/>
                </a:cubicBezTo>
                <a:cubicBezTo>
                  <a:pt x="833" y="579"/>
                  <a:pt x="796" y="674"/>
                  <a:pt x="881" y="731"/>
                </a:cubicBezTo>
                <a:cubicBezTo>
                  <a:pt x="930" y="721"/>
                  <a:pt x="959" y="714"/>
                  <a:pt x="1000" y="688"/>
                </a:cubicBezTo>
                <a:cubicBezTo>
                  <a:pt x="1080" y="568"/>
                  <a:pt x="956" y="750"/>
                  <a:pt x="1054" y="623"/>
                </a:cubicBezTo>
                <a:cubicBezTo>
                  <a:pt x="1095" y="570"/>
                  <a:pt x="1115" y="515"/>
                  <a:pt x="1152" y="460"/>
                </a:cubicBezTo>
                <a:cubicBezTo>
                  <a:pt x="1178" y="421"/>
                  <a:pt x="1224" y="373"/>
                  <a:pt x="1239" y="329"/>
                </a:cubicBezTo>
                <a:cubicBezTo>
                  <a:pt x="1255" y="282"/>
                  <a:pt x="1279" y="245"/>
                  <a:pt x="1294" y="199"/>
                </a:cubicBezTo>
                <a:cubicBezTo>
                  <a:pt x="1301" y="177"/>
                  <a:pt x="1315" y="133"/>
                  <a:pt x="1315" y="133"/>
                </a:cubicBezTo>
                <a:cubicBezTo>
                  <a:pt x="1304" y="126"/>
                  <a:pt x="1296" y="112"/>
                  <a:pt x="1283" y="112"/>
                </a:cubicBezTo>
                <a:cubicBezTo>
                  <a:pt x="1250" y="112"/>
                  <a:pt x="1213" y="193"/>
                  <a:pt x="1207" y="199"/>
                </a:cubicBezTo>
                <a:cubicBezTo>
                  <a:pt x="1162" y="244"/>
                  <a:pt x="1098" y="299"/>
                  <a:pt x="1076" y="362"/>
                </a:cubicBezTo>
                <a:cubicBezTo>
                  <a:pt x="1061" y="407"/>
                  <a:pt x="1038" y="453"/>
                  <a:pt x="1011" y="492"/>
                </a:cubicBezTo>
                <a:cubicBezTo>
                  <a:pt x="985" y="568"/>
                  <a:pt x="996" y="535"/>
                  <a:pt x="978" y="590"/>
                </a:cubicBezTo>
                <a:cubicBezTo>
                  <a:pt x="974" y="601"/>
                  <a:pt x="971" y="612"/>
                  <a:pt x="967" y="623"/>
                </a:cubicBezTo>
                <a:cubicBezTo>
                  <a:pt x="964" y="634"/>
                  <a:pt x="957" y="655"/>
                  <a:pt x="957" y="655"/>
                </a:cubicBezTo>
                <a:cubicBezTo>
                  <a:pt x="958" y="658"/>
                  <a:pt x="976" y="718"/>
                  <a:pt x="978" y="720"/>
                </a:cubicBezTo>
                <a:cubicBezTo>
                  <a:pt x="997" y="739"/>
                  <a:pt x="1044" y="764"/>
                  <a:pt x="1044" y="764"/>
                </a:cubicBezTo>
                <a:cubicBezTo>
                  <a:pt x="1051" y="763"/>
                  <a:pt x="1117" y="751"/>
                  <a:pt x="1131" y="742"/>
                </a:cubicBezTo>
                <a:cubicBezTo>
                  <a:pt x="1175" y="712"/>
                  <a:pt x="1199" y="655"/>
                  <a:pt x="1228" y="612"/>
                </a:cubicBezTo>
                <a:cubicBezTo>
                  <a:pt x="1250" y="579"/>
                  <a:pt x="1246" y="576"/>
                  <a:pt x="1283" y="557"/>
                </a:cubicBezTo>
                <a:cubicBezTo>
                  <a:pt x="1293" y="552"/>
                  <a:pt x="1326" y="546"/>
                  <a:pt x="1315" y="546"/>
                </a:cubicBezTo>
                <a:cubicBezTo>
                  <a:pt x="1302" y="546"/>
                  <a:pt x="1253" y="563"/>
                  <a:pt x="1239" y="568"/>
                </a:cubicBezTo>
                <a:cubicBezTo>
                  <a:pt x="1232" y="579"/>
                  <a:pt x="1226" y="592"/>
                  <a:pt x="1217" y="601"/>
                </a:cubicBezTo>
                <a:cubicBezTo>
                  <a:pt x="1208" y="610"/>
                  <a:pt x="1194" y="613"/>
                  <a:pt x="1185" y="623"/>
                </a:cubicBezTo>
                <a:cubicBezTo>
                  <a:pt x="1168" y="643"/>
                  <a:pt x="1141" y="688"/>
                  <a:pt x="1141" y="688"/>
                </a:cubicBezTo>
                <a:cubicBezTo>
                  <a:pt x="1150" y="753"/>
                  <a:pt x="1136" y="787"/>
                  <a:pt x="1196" y="807"/>
                </a:cubicBezTo>
                <a:cubicBezTo>
                  <a:pt x="1221" y="803"/>
                  <a:pt x="1247" y="802"/>
                  <a:pt x="1272" y="796"/>
                </a:cubicBezTo>
                <a:cubicBezTo>
                  <a:pt x="1294" y="791"/>
                  <a:pt x="1337" y="775"/>
                  <a:pt x="1337" y="775"/>
                </a:cubicBezTo>
                <a:cubicBezTo>
                  <a:pt x="1386" y="700"/>
                  <a:pt x="1371" y="734"/>
                  <a:pt x="1391" y="677"/>
                </a:cubicBezTo>
                <a:cubicBezTo>
                  <a:pt x="1387" y="655"/>
                  <a:pt x="1393" y="630"/>
                  <a:pt x="1380" y="612"/>
                </a:cubicBezTo>
                <a:cubicBezTo>
                  <a:pt x="1365" y="591"/>
                  <a:pt x="1315" y="568"/>
                  <a:pt x="1315" y="568"/>
                </a:cubicBezTo>
                <a:cubicBezTo>
                  <a:pt x="1243" y="593"/>
                  <a:pt x="1309" y="568"/>
                  <a:pt x="1359" y="568"/>
                </a:cubicBezTo>
                <a:cubicBezTo>
                  <a:pt x="1381" y="568"/>
                  <a:pt x="1402" y="575"/>
                  <a:pt x="1424" y="579"/>
                </a:cubicBezTo>
                <a:cubicBezTo>
                  <a:pt x="1444" y="638"/>
                  <a:pt x="1424" y="627"/>
                  <a:pt x="1402" y="677"/>
                </a:cubicBezTo>
                <a:cubicBezTo>
                  <a:pt x="1363" y="764"/>
                  <a:pt x="1381" y="760"/>
                  <a:pt x="1326" y="840"/>
                </a:cubicBezTo>
                <a:cubicBezTo>
                  <a:pt x="1319" y="851"/>
                  <a:pt x="1316" y="868"/>
                  <a:pt x="1304" y="872"/>
                </a:cubicBezTo>
                <a:cubicBezTo>
                  <a:pt x="1259" y="887"/>
                  <a:pt x="1281" y="877"/>
                  <a:pt x="1239" y="905"/>
                </a:cubicBezTo>
                <a:cubicBezTo>
                  <a:pt x="1096" y="893"/>
                  <a:pt x="958" y="864"/>
                  <a:pt x="815" y="851"/>
                </a:cubicBezTo>
                <a:cubicBezTo>
                  <a:pt x="639" y="858"/>
                  <a:pt x="422" y="837"/>
                  <a:pt x="250" y="894"/>
                </a:cubicBezTo>
                <a:cubicBezTo>
                  <a:pt x="228" y="909"/>
                  <a:pt x="207" y="924"/>
                  <a:pt x="185" y="938"/>
                </a:cubicBezTo>
                <a:cubicBezTo>
                  <a:pt x="174" y="945"/>
                  <a:pt x="163" y="952"/>
                  <a:pt x="152" y="959"/>
                </a:cubicBezTo>
                <a:cubicBezTo>
                  <a:pt x="141" y="966"/>
                  <a:pt x="120" y="981"/>
                  <a:pt x="120" y="981"/>
                </a:cubicBezTo>
                <a:cubicBezTo>
                  <a:pt x="72" y="1051"/>
                  <a:pt x="60" y="1098"/>
                  <a:pt x="33" y="1177"/>
                </a:cubicBezTo>
                <a:cubicBezTo>
                  <a:pt x="11" y="1242"/>
                  <a:pt x="33" y="1176"/>
                  <a:pt x="11" y="1242"/>
                </a:cubicBezTo>
                <a:cubicBezTo>
                  <a:pt x="7" y="1253"/>
                  <a:pt x="0" y="1275"/>
                  <a:pt x="0" y="1275"/>
                </a:cubicBezTo>
                <a:cubicBezTo>
                  <a:pt x="15" y="1332"/>
                  <a:pt x="3" y="1359"/>
                  <a:pt x="55" y="1394"/>
                </a:cubicBezTo>
                <a:cubicBezTo>
                  <a:pt x="151" y="1361"/>
                  <a:pt x="166" y="1276"/>
                  <a:pt x="218" y="1199"/>
                </a:cubicBezTo>
                <a:cubicBezTo>
                  <a:pt x="224" y="1190"/>
                  <a:pt x="212" y="1221"/>
                  <a:pt x="207" y="1231"/>
                </a:cubicBezTo>
                <a:cubicBezTo>
                  <a:pt x="201" y="1243"/>
                  <a:pt x="191" y="1252"/>
                  <a:pt x="185" y="1264"/>
                </a:cubicBezTo>
                <a:cubicBezTo>
                  <a:pt x="139" y="1354"/>
                  <a:pt x="216" y="1233"/>
                  <a:pt x="152" y="1329"/>
                </a:cubicBezTo>
                <a:cubicBezTo>
                  <a:pt x="156" y="1351"/>
                  <a:pt x="158" y="1373"/>
                  <a:pt x="163" y="1394"/>
                </a:cubicBezTo>
                <a:cubicBezTo>
                  <a:pt x="166" y="1405"/>
                  <a:pt x="163" y="1424"/>
                  <a:pt x="174" y="1427"/>
                </a:cubicBezTo>
                <a:cubicBezTo>
                  <a:pt x="194" y="1433"/>
                  <a:pt x="248" y="1413"/>
                  <a:pt x="272" y="1405"/>
                </a:cubicBezTo>
                <a:cubicBezTo>
                  <a:pt x="292" y="1385"/>
                  <a:pt x="317" y="1371"/>
                  <a:pt x="337" y="1351"/>
                </a:cubicBezTo>
                <a:cubicBezTo>
                  <a:pt x="388" y="1300"/>
                  <a:pt x="402" y="1178"/>
                  <a:pt x="413" y="1112"/>
                </a:cubicBezTo>
                <a:cubicBezTo>
                  <a:pt x="427" y="1154"/>
                  <a:pt x="435" y="1173"/>
                  <a:pt x="478" y="1188"/>
                </a:cubicBezTo>
                <a:cubicBezTo>
                  <a:pt x="500" y="1184"/>
                  <a:pt x="522" y="1181"/>
                  <a:pt x="544" y="1177"/>
                </a:cubicBezTo>
                <a:cubicBezTo>
                  <a:pt x="555" y="1175"/>
                  <a:pt x="511" y="1188"/>
                  <a:pt x="511" y="1188"/>
                </a:cubicBezTo>
                <a:cubicBezTo>
                  <a:pt x="504" y="1199"/>
                  <a:pt x="494" y="1208"/>
                  <a:pt x="489" y="1220"/>
                </a:cubicBezTo>
                <a:cubicBezTo>
                  <a:pt x="480" y="1241"/>
                  <a:pt x="468" y="1285"/>
                  <a:pt x="468" y="1285"/>
                </a:cubicBezTo>
                <a:cubicBezTo>
                  <a:pt x="471" y="1307"/>
                  <a:pt x="468" y="1331"/>
                  <a:pt x="478" y="1351"/>
                </a:cubicBezTo>
                <a:cubicBezTo>
                  <a:pt x="484" y="1363"/>
                  <a:pt x="501" y="1364"/>
                  <a:pt x="511" y="1372"/>
                </a:cubicBezTo>
                <a:cubicBezTo>
                  <a:pt x="523" y="1382"/>
                  <a:pt x="533" y="1394"/>
                  <a:pt x="544" y="1405"/>
                </a:cubicBezTo>
                <a:cubicBezTo>
                  <a:pt x="619" y="1396"/>
                  <a:pt x="649" y="1399"/>
                  <a:pt x="707" y="1362"/>
                </a:cubicBezTo>
                <a:cubicBezTo>
                  <a:pt x="714" y="1340"/>
                  <a:pt x="732" y="1319"/>
                  <a:pt x="728" y="1296"/>
                </a:cubicBezTo>
                <a:cubicBezTo>
                  <a:pt x="725" y="1278"/>
                  <a:pt x="726" y="1258"/>
                  <a:pt x="718" y="1242"/>
                </a:cubicBezTo>
                <a:cubicBezTo>
                  <a:pt x="702" y="1209"/>
                  <a:pt x="645" y="1181"/>
                  <a:pt x="620" y="1155"/>
                </a:cubicBezTo>
                <a:cubicBezTo>
                  <a:pt x="455" y="1188"/>
                  <a:pt x="707" y="1166"/>
                  <a:pt x="772" y="1144"/>
                </a:cubicBezTo>
                <a:cubicBezTo>
                  <a:pt x="787" y="1189"/>
                  <a:pt x="771" y="1237"/>
                  <a:pt x="761" y="1285"/>
                </a:cubicBezTo>
                <a:cubicBezTo>
                  <a:pt x="759" y="1296"/>
                  <a:pt x="738" y="1318"/>
                  <a:pt x="750" y="1318"/>
                </a:cubicBezTo>
                <a:cubicBezTo>
                  <a:pt x="764" y="1318"/>
                  <a:pt x="780" y="1261"/>
                  <a:pt x="783" y="1253"/>
                </a:cubicBezTo>
                <a:cubicBezTo>
                  <a:pt x="787" y="1231"/>
                  <a:pt x="789" y="1209"/>
                  <a:pt x="794" y="1188"/>
                </a:cubicBezTo>
                <a:cubicBezTo>
                  <a:pt x="796" y="1177"/>
                  <a:pt x="793" y="1155"/>
                  <a:pt x="804" y="1155"/>
                </a:cubicBezTo>
                <a:cubicBezTo>
                  <a:pt x="817" y="1155"/>
                  <a:pt x="816" y="1180"/>
                  <a:pt x="826" y="1188"/>
                </a:cubicBezTo>
                <a:cubicBezTo>
                  <a:pt x="835" y="1195"/>
                  <a:pt x="848" y="1195"/>
                  <a:pt x="859" y="1199"/>
                </a:cubicBezTo>
                <a:cubicBezTo>
                  <a:pt x="881" y="1195"/>
                  <a:pt x="904" y="1198"/>
                  <a:pt x="924" y="1188"/>
                </a:cubicBezTo>
                <a:cubicBezTo>
                  <a:pt x="937" y="1181"/>
                  <a:pt x="984" y="1075"/>
                  <a:pt x="989" y="1057"/>
                </a:cubicBezTo>
                <a:cubicBezTo>
                  <a:pt x="993" y="1043"/>
                  <a:pt x="1010" y="1024"/>
                  <a:pt x="1000" y="1014"/>
                </a:cubicBezTo>
                <a:cubicBezTo>
                  <a:pt x="991" y="1005"/>
                  <a:pt x="985" y="1035"/>
                  <a:pt x="978" y="1046"/>
                </a:cubicBezTo>
                <a:cubicBezTo>
                  <a:pt x="963" y="1092"/>
                  <a:pt x="940" y="1130"/>
                  <a:pt x="924" y="1177"/>
                </a:cubicBezTo>
                <a:cubicBezTo>
                  <a:pt x="920" y="1188"/>
                  <a:pt x="917" y="1198"/>
                  <a:pt x="913" y="1209"/>
                </a:cubicBezTo>
                <a:cubicBezTo>
                  <a:pt x="909" y="1220"/>
                  <a:pt x="902" y="1242"/>
                  <a:pt x="902" y="1242"/>
                </a:cubicBezTo>
                <a:cubicBezTo>
                  <a:pt x="917" y="1317"/>
                  <a:pt x="916" y="1315"/>
                  <a:pt x="989" y="1296"/>
                </a:cubicBezTo>
                <a:cubicBezTo>
                  <a:pt x="1025" y="1273"/>
                  <a:pt x="1041" y="1244"/>
                  <a:pt x="1076" y="1220"/>
                </a:cubicBezTo>
                <a:cubicBezTo>
                  <a:pt x="1076" y="1220"/>
                  <a:pt x="1055" y="1242"/>
                  <a:pt x="1044" y="1253"/>
                </a:cubicBezTo>
                <a:cubicBezTo>
                  <a:pt x="1037" y="1275"/>
                  <a:pt x="1029" y="1296"/>
                  <a:pt x="1022" y="1318"/>
                </a:cubicBezTo>
                <a:cubicBezTo>
                  <a:pt x="1018" y="1329"/>
                  <a:pt x="1011" y="1351"/>
                  <a:pt x="1011" y="1351"/>
                </a:cubicBezTo>
                <a:cubicBezTo>
                  <a:pt x="1020" y="1379"/>
                  <a:pt x="1019" y="1410"/>
                  <a:pt x="1065" y="1372"/>
                </a:cubicBezTo>
                <a:cubicBezTo>
                  <a:pt x="1097" y="1345"/>
                  <a:pt x="1116" y="1232"/>
                  <a:pt x="1131" y="1188"/>
                </a:cubicBezTo>
                <a:cubicBezTo>
                  <a:pt x="1134" y="1163"/>
                  <a:pt x="1136" y="1137"/>
                  <a:pt x="1141" y="1112"/>
                </a:cubicBezTo>
                <a:cubicBezTo>
                  <a:pt x="1143" y="1101"/>
                  <a:pt x="1164" y="1079"/>
                  <a:pt x="1152" y="1079"/>
                </a:cubicBezTo>
                <a:cubicBezTo>
                  <a:pt x="1139" y="1079"/>
                  <a:pt x="1137" y="1101"/>
                  <a:pt x="1131" y="1112"/>
                </a:cubicBezTo>
                <a:cubicBezTo>
                  <a:pt x="1104" y="1160"/>
                  <a:pt x="1107" y="1161"/>
                  <a:pt x="1087" y="1220"/>
                </a:cubicBezTo>
                <a:cubicBezTo>
                  <a:pt x="1077" y="1248"/>
                  <a:pt x="1065" y="1307"/>
                  <a:pt x="1065" y="1307"/>
                </a:cubicBezTo>
                <a:cubicBezTo>
                  <a:pt x="1071" y="1326"/>
                  <a:pt x="1080" y="1370"/>
                  <a:pt x="1109" y="1372"/>
                </a:cubicBezTo>
                <a:cubicBezTo>
                  <a:pt x="1146" y="1375"/>
                  <a:pt x="1182" y="1363"/>
                  <a:pt x="1217" y="1351"/>
                </a:cubicBezTo>
                <a:cubicBezTo>
                  <a:pt x="1253" y="1339"/>
                  <a:pt x="1250" y="1352"/>
                  <a:pt x="1250" y="1329"/>
                </a:cubicBezTo>
              </a:path>
            </a:pathLst>
          </a:custGeom>
          <a:noFill/>
          <a:ln w="9525">
            <a:solidFill>
              <a:schemeClr val="tx1"/>
            </a:solidFill>
            <a:round/>
            <a:headEnd/>
            <a:tailEnd/>
          </a:ln>
          <a:effectLst/>
        </p:spPr>
        <p:txBody>
          <a:bodyPr/>
          <a:lstStyle/>
          <a:p>
            <a:endParaRPr lang="en-US"/>
          </a:p>
        </p:txBody>
      </p:sp>
      <p:sp>
        <p:nvSpPr>
          <p:cNvPr id="4116" name="Freeform 20"/>
          <p:cNvSpPr>
            <a:spLocks/>
          </p:cNvSpPr>
          <p:nvPr/>
        </p:nvSpPr>
        <p:spPr bwMode="auto">
          <a:xfrm>
            <a:off x="533400" y="3314700"/>
            <a:ext cx="1600200" cy="2184400"/>
          </a:xfrm>
          <a:custGeom>
            <a:avLst/>
            <a:gdLst/>
            <a:ahLst/>
            <a:cxnLst>
              <a:cxn ang="0">
                <a:pos x="0" y="72"/>
              </a:cxn>
              <a:cxn ang="0">
                <a:pos x="816" y="72"/>
              </a:cxn>
              <a:cxn ang="0">
                <a:pos x="192" y="504"/>
              </a:cxn>
              <a:cxn ang="0">
                <a:pos x="864" y="648"/>
              </a:cxn>
              <a:cxn ang="0">
                <a:pos x="144" y="888"/>
              </a:cxn>
              <a:cxn ang="0">
                <a:pos x="960" y="1080"/>
              </a:cxn>
              <a:cxn ang="0">
                <a:pos x="96" y="1272"/>
              </a:cxn>
              <a:cxn ang="0">
                <a:pos x="1008" y="1368"/>
              </a:cxn>
            </a:cxnLst>
            <a:rect l="0" t="0" r="r" b="b"/>
            <a:pathLst>
              <a:path w="1008" h="1376">
                <a:moveTo>
                  <a:pt x="0" y="72"/>
                </a:moveTo>
                <a:cubicBezTo>
                  <a:pt x="392" y="36"/>
                  <a:pt x="784" y="0"/>
                  <a:pt x="816" y="72"/>
                </a:cubicBezTo>
                <a:cubicBezTo>
                  <a:pt x="848" y="144"/>
                  <a:pt x="184" y="408"/>
                  <a:pt x="192" y="504"/>
                </a:cubicBezTo>
                <a:cubicBezTo>
                  <a:pt x="200" y="600"/>
                  <a:pt x="872" y="584"/>
                  <a:pt x="864" y="648"/>
                </a:cubicBezTo>
                <a:cubicBezTo>
                  <a:pt x="856" y="712"/>
                  <a:pt x="128" y="816"/>
                  <a:pt x="144" y="888"/>
                </a:cubicBezTo>
                <a:cubicBezTo>
                  <a:pt x="160" y="960"/>
                  <a:pt x="968" y="1016"/>
                  <a:pt x="960" y="1080"/>
                </a:cubicBezTo>
                <a:cubicBezTo>
                  <a:pt x="952" y="1144"/>
                  <a:pt x="88" y="1224"/>
                  <a:pt x="96" y="1272"/>
                </a:cubicBezTo>
                <a:cubicBezTo>
                  <a:pt x="104" y="1320"/>
                  <a:pt x="880" y="1376"/>
                  <a:pt x="1008" y="1368"/>
                </a:cubicBezTo>
              </a:path>
            </a:pathLst>
          </a:custGeom>
          <a:noFill/>
          <a:ln w="9525">
            <a:solidFill>
              <a:schemeClr val="tx1"/>
            </a:solidFill>
            <a:round/>
            <a:headEnd/>
            <a:tailEnd/>
          </a:ln>
          <a:effectLst/>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Date Placeholder 2"/>
          <p:cNvSpPr>
            <a:spLocks noGrp="1"/>
          </p:cNvSpPr>
          <p:nvPr>
            <p:ph type="dt" sz="half" idx="10"/>
          </p:nvPr>
        </p:nvSpPr>
        <p:spPr/>
        <p:txBody>
          <a:bodyPr/>
          <a:lstStyle/>
          <a:p>
            <a:fld id="{47A3457E-1A2E-4463-ABBF-D19F1E1BC8C7}" type="datetime1">
              <a:rPr lang="en-US"/>
              <a:pPr/>
              <a:t>2/25/2012</a:t>
            </a:fld>
            <a:endParaRPr lang="en-US"/>
          </a:p>
        </p:txBody>
      </p:sp>
      <p:sp>
        <p:nvSpPr>
          <p:cNvPr id="40" name="Footer Placeholder 3"/>
          <p:cNvSpPr>
            <a:spLocks noGrp="1"/>
          </p:cNvSpPr>
          <p:nvPr>
            <p:ph type="ftr" sz="quarter" idx="11"/>
          </p:nvPr>
        </p:nvSpPr>
        <p:spPr/>
        <p:txBody>
          <a:bodyPr/>
          <a:lstStyle/>
          <a:p>
            <a:r>
              <a:rPr lang="en-US"/>
              <a:t>Sample footer text</a:t>
            </a:r>
          </a:p>
        </p:txBody>
      </p:sp>
      <p:sp>
        <p:nvSpPr>
          <p:cNvPr id="41" name="Slide Number Placeholder 4"/>
          <p:cNvSpPr>
            <a:spLocks noGrp="1"/>
          </p:cNvSpPr>
          <p:nvPr>
            <p:ph type="sldNum" sz="quarter" idx="12"/>
          </p:nvPr>
        </p:nvSpPr>
        <p:spPr/>
        <p:txBody>
          <a:bodyPr/>
          <a:lstStyle/>
          <a:p>
            <a:fld id="{95C0706A-1048-4B90-B140-19232D365802}" type="slidenum">
              <a:rPr lang="en-US"/>
              <a:pPr/>
              <a:t>57</a:t>
            </a:fld>
            <a:endParaRPr lang="en-US"/>
          </a:p>
        </p:txBody>
      </p:sp>
      <p:sp>
        <p:nvSpPr>
          <p:cNvPr id="6148" name="Rectangle 4"/>
          <p:cNvSpPr>
            <a:spLocks noGrp="1" noChangeArrowheads="1"/>
          </p:cNvSpPr>
          <p:nvPr>
            <p:ph type="title"/>
          </p:nvPr>
        </p:nvSpPr>
        <p:spPr/>
        <p:txBody>
          <a:bodyPr/>
          <a:lstStyle/>
          <a:p>
            <a:r>
              <a:rPr lang="en-US"/>
              <a:t>Connectors 1</a:t>
            </a:r>
          </a:p>
        </p:txBody>
      </p:sp>
      <p:sp>
        <p:nvSpPr>
          <p:cNvPr id="6149" name="Rectangle 5"/>
          <p:cNvSpPr>
            <a:spLocks noChangeArrowheads="1"/>
          </p:cNvSpPr>
          <p:nvPr/>
        </p:nvSpPr>
        <p:spPr bwMode="auto">
          <a:xfrm>
            <a:off x="3238500" y="1143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50" name="Rectangle 6"/>
          <p:cNvSpPr>
            <a:spLocks noChangeArrowheads="1"/>
          </p:cNvSpPr>
          <p:nvPr/>
        </p:nvSpPr>
        <p:spPr bwMode="auto">
          <a:xfrm>
            <a:off x="5143500" y="1600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51" name="Rectangle 7"/>
          <p:cNvSpPr>
            <a:spLocks noChangeArrowheads="1"/>
          </p:cNvSpPr>
          <p:nvPr/>
        </p:nvSpPr>
        <p:spPr bwMode="auto">
          <a:xfrm>
            <a:off x="609600" y="3124200"/>
            <a:ext cx="533400" cy="533400"/>
          </a:xfrm>
          <a:prstGeom prst="rect">
            <a:avLst/>
          </a:prstGeom>
          <a:solidFill>
            <a:schemeClr val="accent1"/>
          </a:solidFill>
          <a:ln w="9525">
            <a:solidFill>
              <a:schemeClr val="tx1"/>
            </a:solidFill>
            <a:miter lim="800000"/>
            <a:headEnd/>
            <a:tailEnd/>
          </a:ln>
          <a:effectLst/>
        </p:spPr>
        <p:txBody>
          <a:bodyPr wrap="none" anchor="ctr"/>
          <a:lstStyle/>
          <a:p>
            <a:pPr algn="ctr"/>
            <a:endParaRPr lang="en-US"/>
          </a:p>
        </p:txBody>
      </p:sp>
      <p:sp>
        <p:nvSpPr>
          <p:cNvPr id="6152" name="Rectangle 8"/>
          <p:cNvSpPr>
            <a:spLocks noChangeArrowheads="1"/>
          </p:cNvSpPr>
          <p:nvPr/>
        </p:nvSpPr>
        <p:spPr bwMode="auto">
          <a:xfrm>
            <a:off x="2514600" y="3124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53" name="Rectangle 9"/>
          <p:cNvSpPr>
            <a:spLocks noChangeArrowheads="1"/>
          </p:cNvSpPr>
          <p:nvPr/>
        </p:nvSpPr>
        <p:spPr bwMode="auto">
          <a:xfrm>
            <a:off x="609600" y="46863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54" name="Rectangle 10"/>
          <p:cNvSpPr>
            <a:spLocks noChangeArrowheads="1"/>
          </p:cNvSpPr>
          <p:nvPr/>
        </p:nvSpPr>
        <p:spPr bwMode="auto">
          <a:xfrm>
            <a:off x="2514600" y="46863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6161" name="AutoShape 17"/>
          <p:cNvCxnSpPr>
            <a:cxnSpLocks noChangeShapeType="1"/>
            <a:stCxn id="6149" idx="3"/>
            <a:endCxn id="6150" idx="1"/>
          </p:cNvCxnSpPr>
          <p:nvPr/>
        </p:nvCxnSpPr>
        <p:spPr bwMode="auto">
          <a:xfrm>
            <a:off x="3771900" y="1409700"/>
            <a:ext cx="1371600" cy="457200"/>
          </a:xfrm>
          <a:prstGeom prst="straightConnector1">
            <a:avLst/>
          </a:prstGeom>
          <a:noFill/>
          <a:ln w="9525">
            <a:solidFill>
              <a:schemeClr val="tx1"/>
            </a:solidFill>
            <a:round/>
            <a:headEnd/>
            <a:tailEnd/>
          </a:ln>
          <a:effectLst/>
        </p:spPr>
      </p:cxnSp>
      <p:cxnSp>
        <p:nvCxnSpPr>
          <p:cNvPr id="6162" name="AutoShape 18"/>
          <p:cNvCxnSpPr>
            <a:cxnSpLocks noChangeShapeType="1"/>
            <a:stCxn id="6151" idx="3"/>
            <a:endCxn id="6152" idx="1"/>
          </p:cNvCxnSpPr>
          <p:nvPr/>
        </p:nvCxnSpPr>
        <p:spPr bwMode="auto">
          <a:xfrm>
            <a:off x="1143000" y="3390900"/>
            <a:ext cx="1371600" cy="0"/>
          </a:xfrm>
          <a:prstGeom prst="straightConnector1">
            <a:avLst/>
          </a:prstGeom>
          <a:noFill/>
          <a:ln w="9525">
            <a:solidFill>
              <a:schemeClr val="tx1"/>
            </a:solidFill>
            <a:round/>
            <a:headEnd/>
            <a:tailEnd type="triangle" w="med" len="med"/>
          </a:ln>
          <a:effectLst/>
        </p:spPr>
      </p:cxnSp>
      <p:cxnSp>
        <p:nvCxnSpPr>
          <p:cNvPr id="6163" name="AutoShape 19"/>
          <p:cNvCxnSpPr>
            <a:cxnSpLocks noChangeShapeType="1"/>
            <a:stCxn id="6153" idx="3"/>
            <a:endCxn id="6154" idx="1"/>
          </p:cNvCxnSpPr>
          <p:nvPr/>
        </p:nvCxnSpPr>
        <p:spPr bwMode="auto">
          <a:xfrm>
            <a:off x="1143000" y="4953000"/>
            <a:ext cx="1371600" cy="0"/>
          </a:xfrm>
          <a:prstGeom prst="straightConnector1">
            <a:avLst/>
          </a:prstGeom>
          <a:noFill/>
          <a:ln w="9525">
            <a:solidFill>
              <a:schemeClr val="tx1"/>
            </a:solidFill>
            <a:round/>
            <a:headEnd type="triangle" w="med" len="med"/>
            <a:tailEnd type="triangle" w="med" len="med"/>
          </a:ln>
          <a:effectLst/>
        </p:spPr>
      </p:cxnSp>
      <p:sp>
        <p:nvSpPr>
          <p:cNvPr id="6165" name="Rectangle 21"/>
          <p:cNvSpPr>
            <a:spLocks noChangeArrowheads="1"/>
          </p:cNvSpPr>
          <p:nvPr/>
        </p:nvSpPr>
        <p:spPr bwMode="auto">
          <a:xfrm>
            <a:off x="609600" y="1143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66" name="Rectangle 22"/>
          <p:cNvSpPr>
            <a:spLocks noChangeArrowheads="1"/>
          </p:cNvSpPr>
          <p:nvPr/>
        </p:nvSpPr>
        <p:spPr bwMode="auto">
          <a:xfrm>
            <a:off x="2514600" y="1143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6167" name="AutoShape 23"/>
          <p:cNvCxnSpPr>
            <a:cxnSpLocks noChangeShapeType="1"/>
            <a:stCxn id="6165" idx="3"/>
            <a:endCxn id="6166" idx="1"/>
          </p:cNvCxnSpPr>
          <p:nvPr/>
        </p:nvCxnSpPr>
        <p:spPr bwMode="auto">
          <a:xfrm>
            <a:off x="1143000" y="1409700"/>
            <a:ext cx="1371600" cy="0"/>
          </a:xfrm>
          <a:prstGeom prst="straightConnector1">
            <a:avLst/>
          </a:prstGeom>
          <a:noFill/>
          <a:ln w="9525">
            <a:solidFill>
              <a:schemeClr val="tx1"/>
            </a:solidFill>
            <a:round/>
            <a:headEnd/>
            <a:tailEnd/>
          </a:ln>
          <a:effectLst/>
        </p:spPr>
      </p:cxnSp>
      <p:sp>
        <p:nvSpPr>
          <p:cNvPr id="6168" name="Rectangle 24"/>
          <p:cNvSpPr>
            <a:spLocks noChangeArrowheads="1"/>
          </p:cNvSpPr>
          <p:nvPr/>
        </p:nvSpPr>
        <p:spPr bwMode="auto">
          <a:xfrm>
            <a:off x="6286500" y="1219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69" name="Rectangle 25"/>
          <p:cNvSpPr>
            <a:spLocks noChangeArrowheads="1"/>
          </p:cNvSpPr>
          <p:nvPr/>
        </p:nvSpPr>
        <p:spPr bwMode="auto">
          <a:xfrm>
            <a:off x="6286500" y="2057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6170" name="AutoShape 26"/>
          <p:cNvCxnSpPr>
            <a:cxnSpLocks noChangeShapeType="1"/>
            <a:stCxn id="6168" idx="2"/>
            <a:endCxn id="6169" idx="0"/>
          </p:cNvCxnSpPr>
          <p:nvPr/>
        </p:nvCxnSpPr>
        <p:spPr bwMode="auto">
          <a:xfrm>
            <a:off x="6553200" y="1752600"/>
            <a:ext cx="0" cy="304800"/>
          </a:xfrm>
          <a:prstGeom prst="straightConnector1">
            <a:avLst/>
          </a:prstGeom>
          <a:noFill/>
          <a:ln w="9525">
            <a:solidFill>
              <a:schemeClr val="tx1"/>
            </a:solidFill>
            <a:round/>
            <a:headEnd/>
            <a:tailEnd/>
          </a:ln>
          <a:effectLst/>
        </p:spPr>
      </p:cxnSp>
      <p:sp>
        <p:nvSpPr>
          <p:cNvPr id="6171" name="Rectangle 27"/>
          <p:cNvSpPr>
            <a:spLocks noChangeArrowheads="1"/>
          </p:cNvSpPr>
          <p:nvPr/>
        </p:nvSpPr>
        <p:spPr bwMode="auto">
          <a:xfrm>
            <a:off x="8267700" y="1219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72" name="Rectangle 28"/>
          <p:cNvSpPr>
            <a:spLocks noChangeArrowheads="1"/>
          </p:cNvSpPr>
          <p:nvPr/>
        </p:nvSpPr>
        <p:spPr bwMode="auto">
          <a:xfrm>
            <a:off x="7620000" y="2057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6173" name="AutoShape 29"/>
          <p:cNvCxnSpPr>
            <a:cxnSpLocks noChangeShapeType="1"/>
            <a:stCxn id="6171" idx="2"/>
            <a:endCxn id="6172" idx="0"/>
          </p:cNvCxnSpPr>
          <p:nvPr/>
        </p:nvCxnSpPr>
        <p:spPr bwMode="auto">
          <a:xfrm flipH="1">
            <a:off x="7886700" y="1752600"/>
            <a:ext cx="647700" cy="304800"/>
          </a:xfrm>
          <a:prstGeom prst="straightConnector1">
            <a:avLst/>
          </a:prstGeom>
          <a:noFill/>
          <a:ln w="9525">
            <a:solidFill>
              <a:schemeClr val="tx1"/>
            </a:solidFill>
            <a:round/>
            <a:headEnd/>
            <a:tailEnd/>
          </a:ln>
          <a:effectLst/>
        </p:spPr>
      </p:cxnSp>
      <p:sp>
        <p:nvSpPr>
          <p:cNvPr id="6176" name="Rectangle 32"/>
          <p:cNvSpPr>
            <a:spLocks noChangeArrowheads="1"/>
          </p:cNvSpPr>
          <p:nvPr/>
        </p:nvSpPr>
        <p:spPr bwMode="auto">
          <a:xfrm>
            <a:off x="3238500" y="2667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77" name="Rectangle 33"/>
          <p:cNvSpPr>
            <a:spLocks noChangeArrowheads="1"/>
          </p:cNvSpPr>
          <p:nvPr/>
        </p:nvSpPr>
        <p:spPr bwMode="auto">
          <a:xfrm>
            <a:off x="5143500" y="3124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6178" name="AutoShape 34"/>
          <p:cNvCxnSpPr>
            <a:cxnSpLocks noChangeShapeType="1"/>
            <a:stCxn id="6176" idx="3"/>
            <a:endCxn id="6177" idx="1"/>
          </p:cNvCxnSpPr>
          <p:nvPr/>
        </p:nvCxnSpPr>
        <p:spPr bwMode="auto">
          <a:xfrm>
            <a:off x="3771900" y="2933700"/>
            <a:ext cx="1371600" cy="457200"/>
          </a:xfrm>
          <a:prstGeom prst="straightConnector1">
            <a:avLst/>
          </a:prstGeom>
          <a:noFill/>
          <a:ln w="9525">
            <a:solidFill>
              <a:schemeClr val="tx1"/>
            </a:solidFill>
            <a:round/>
            <a:headEnd/>
            <a:tailEnd type="triangle" w="med" len="med"/>
          </a:ln>
          <a:effectLst/>
        </p:spPr>
      </p:cxnSp>
      <p:sp>
        <p:nvSpPr>
          <p:cNvPr id="6179" name="Rectangle 35"/>
          <p:cNvSpPr>
            <a:spLocks noChangeArrowheads="1"/>
          </p:cNvSpPr>
          <p:nvPr/>
        </p:nvSpPr>
        <p:spPr bwMode="auto">
          <a:xfrm>
            <a:off x="6286500" y="2705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80" name="Rectangle 36"/>
          <p:cNvSpPr>
            <a:spLocks noChangeArrowheads="1"/>
          </p:cNvSpPr>
          <p:nvPr/>
        </p:nvSpPr>
        <p:spPr bwMode="auto">
          <a:xfrm>
            <a:off x="6286500" y="3581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6181" name="AutoShape 37"/>
          <p:cNvCxnSpPr>
            <a:cxnSpLocks noChangeShapeType="1"/>
            <a:stCxn id="6179" idx="2"/>
            <a:endCxn id="6180" idx="0"/>
          </p:cNvCxnSpPr>
          <p:nvPr/>
        </p:nvCxnSpPr>
        <p:spPr bwMode="auto">
          <a:xfrm>
            <a:off x="6553200" y="3238500"/>
            <a:ext cx="0" cy="342900"/>
          </a:xfrm>
          <a:prstGeom prst="straightConnector1">
            <a:avLst/>
          </a:prstGeom>
          <a:noFill/>
          <a:ln w="9525">
            <a:solidFill>
              <a:schemeClr val="tx1"/>
            </a:solidFill>
            <a:round/>
            <a:headEnd/>
            <a:tailEnd type="triangle" w="med" len="med"/>
          </a:ln>
          <a:effectLst/>
        </p:spPr>
      </p:cxnSp>
      <p:sp>
        <p:nvSpPr>
          <p:cNvPr id="6182" name="Rectangle 38"/>
          <p:cNvSpPr>
            <a:spLocks noChangeArrowheads="1"/>
          </p:cNvSpPr>
          <p:nvPr/>
        </p:nvSpPr>
        <p:spPr bwMode="auto">
          <a:xfrm>
            <a:off x="8267700" y="2705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83" name="Rectangle 39"/>
          <p:cNvSpPr>
            <a:spLocks noChangeArrowheads="1"/>
          </p:cNvSpPr>
          <p:nvPr/>
        </p:nvSpPr>
        <p:spPr bwMode="auto">
          <a:xfrm>
            <a:off x="7620000" y="3581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6184" name="AutoShape 40"/>
          <p:cNvCxnSpPr>
            <a:cxnSpLocks noChangeShapeType="1"/>
            <a:stCxn id="6182" idx="2"/>
            <a:endCxn id="6183" idx="0"/>
          </p:cNvCxnSpPr>
          <p:nvPr/>
        </p:nvCxnSpPr>
        <p:spPr bwMode="auto">
          <a:xfrm flipH="1">
            <a:off x="7886700" y="3238500"/>
            <a:ext cx="647700" cy="342900"/>
          </a:xfrm>
          <a:prstGeom prst="straightConnector1">
            <a:avLst/>
          </a:prstGeom>
          <a:noFill/>
          <a:ln w="9525">
            <a:solidFill>
              <a:schemeClr val="tx1"/>
            </a:solidFill>
            <a:round/>
            <a:headEnd/>
            <a:tailEnd type="triangle" w="med" len="med"/>
          </a:ln>
          <a:effectLst/>
        </p:spPr>
      </p:cxnSp>
      <p:sp>
        <p:nvSpPr>
          <p:cNvPr id="6185" name="Rectangle 41"/>
          <p:cNvSpPr>
            <a:spLocks noChangeArrowheads="1"/>
          </p:cNvSpPr>
          <p:nvPr/>
        </p:nvSpPr>
        <p:spPr bwMode="auto">
          <a:xfrm>
            <a:off x="3238500" y="4229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86" name="Rectangle 42"/>
          <p:cNvSpPr>
            <a:spLocks noChangeArrowheads="1"/>
          </p:cNvSpPr>
          <p:nvPr/>
        </p:nvSpPr>
        <p:spPr bwMode="auto">
          <a:xfrm>
            <a:off x="5143500" y="46863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6187" name="AutoShape 43"/>
          <p:cNvCxnSpPr>
            <a:cxnSpLocks noChangeShapeType="1"/>
            <a:stCxn id="6185" idx="3"/>
            <a:endCxn id="6186" idx="1"/>
          </p:cNvCxnSpPr>
          <p:nvPr/>
        </p:nvCxnSpPr>
        <p:spPr bwMode="auto">
          <a:xfrm>
            <a:off x="3771900" y="4495800"/>
            <a:ext cx="1371600" cy="457200"/>
          </a:xfrm>
          <a:prstGeom prst="straightConnector1">
            <a:avLst/>
          </a:prstGeom>
          <a:noFill/>
          <a:ln w="9525">
            <a:solidFill>
              <a:schemeClr val="tx1"/>
            </a:solidFill>
            <a:round/>
            <a:headEnd type="triangle" w="med" len="med"/>
            <a:tailEnd type="triangle" w="med" len="med"/>
          </a:ln>
          <a:effectLst/>
        </p:spPr>
      </p:cxnSp>
      <p:sp>
        <p:nvSpPr>
          <p:cNvPr id="6188" name="Rectangle 44"/>
          <p:cNvSpPr>
            <a:spLocks noChangeArrowheads="1"/>
          </p:cNvSpPr>
          <p:nvPr/>
        </p:nvSpPr>
        <p:spPr bwMode="auto">
          <a:xfrm>
            <a:off x="6286500" y="4229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89" name="Rectangle 45"/>
          <p:cNvSpPr>
            <a:spLocks noChangeArrowheads="1"/>
          </p:cNvSpPr>
          <p:nvPr/>
        </p:nvSpPr>
        <p:spPr bwMode="auto">
          <a:xfrm>
            <a:off x="6286500" y="51816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6190" name="AutoShape 46"/>
          <p:cNvCxnSpPr>
            <a:cxnSpLocks noChangeShapeType="1"/>
            <a:stCxn id="6188" idx="2"/>
            <a:endCxn id="6189" idx="0"/>
          </p:cNvCxnSpPr>
          <p:nvPr/>
        </p:nvCxnSpPr>
        <p:spPr bwMode="auto">
          <a:xfrm>
            <a:off x="6553200" y="4762500"/>
            <a:ext cx="0" cy="419100"/>
          </a:xfrm>
          <a:prstGeom prst="straightConnector1">
            <a:avLst/>
          </a:prstGeom>
          <a:noFill/>
          <a:ln w="9525">
            <a:solidFill>
              <a:schemeClr val="tx1"/>
            </a:solidFill>
            <a:round/>
            <a:headEnd type="triangle" w="med" len="med"/>
            <a:tailEnd type="triangle" w="med" len="med"/>
          </a:ln>
          <a:effectLst/>
        </p:spPr>
      </p:cxnSp>
      <p:sp>
        <p:nvSpPr>
          <p:cNvPr id="6191" name="Rectangle 47"/>
          <p:cNvSpPr>
            <a:spLocks noChangeArrowheads="1"/>
          </p:cNvSpPr>
          <p:nvPr/>
        </p:nvSpPr>
        <p:spPr bwMode="auto">
          <a:xfrm>
            <a:off x="8267700" y="4229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192" name="Rectangle 48"/>
          <p:cNvSpPr>
            <a:spLocks noChangeArrowheads="1"/>
          </p:cNvSpPr>
          <p:nvPr/>
        </p:nvSpPr>
        <p:spPr bwMode="auto">
          <a:xfrm>
            <a:off x="7620000" y="51816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6193" name="AutoShape 49"/>
          <p:cNvCxnSpPr>
            <a:cxnSpLocks noChangeShapeType="1"/>
            <a:stCxn id="6191" idx="2"/>
            <a:endCxn id="6192" idx="0"/>
          </p:cNvCxnSpPr>
          <p:nvPr/>
        </p:nvCxnSpPr>
        <p:spPr bwMode="auto">
          <a:xfrm flipH="1">
            <a:off x="7886700" y="4762500"/>
            <a:ext cx="647700" cy="419100"/>
          </a:xfrm>
          <a:prstGeom prst="straightConnector1">
            <a:avLst/>
          </a:prstGeom>
          <a:noFill/>
          <a:ln w="9525">
            <a:solidFill>
              <a:schemeClr val="tx1"/>
            </a:solidFill>
            <a:round/>
            <a:headEnd type="triangle" w="med" len="med"/>
            <a:tailEnd type="triangle" w="med" len="med"/>
          </a:ln>
          <a:effectLst/>
        </p:spPr>
      </p:cxnSp>
    </p:spTree>
    <p:custDataLst>
      <p:tags r:id="rId1"/>
    </p:custData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Date Placeholder 2"/>
          <p:cNvSpPr>
            <a:spLocks noGrp="1"/>
          </p:cNvSpPr>
          <p:nvPr>
            <p:ph type="dt" sz="half" idx="10"/>
          </p:nvPr>
        </p:nvSpPr>
        <p:spPr/>
        <p:txBody>
          <a:bodyPr/>
          <a:lstStyle/>
          <a:p>
            <a:fld id="{7FA35D47-C5C1-4295-8E92-E6DB7FFCF493}" type="datetime1">
              <a:rPr lang="en-US"/>
              <a:pPr/>
              <a:t>2/25/2012</a:t>
            </a:fld>
            <a:endParaRPr lang="en-US"/>
          </a:p>
        </p:txBody>
      </p:sp>
      <p:sp>
        <p:nvSpPr>
          <p:cNvPr id="40" name="Footer Placeholder 3"/>
          <p:cNvSpPr>
            <a:spLocks noGrp="1"/>
          </p:cNvSpPr>
          <p:nvPr>
            <p:ph type="ftr" sz="quarter" idx="11"/>
          </p:nvPr>
        </p:nvSpPr>
        <p:spPr/>
        <p:txBody>
          <a:bodyPr/>
          <a:lstStyle/>
          <a:p>
            <a:r>
              <a:rPr lang="en-US"/>
              <a:t>Sample footer text</a:t>
            </a:r>
          </a:p>
        </p:txBody>
      </p:sp>
      <p:sp>
        <p:nvSpPr>
          <p:cNvPr id="41" name="Slide Number Placeholder 4"/>
          <p:cNvSpPr>
            <a:spLocks noGrp="1"/>
          </p:cNvSpPr>
          <p:nvPr>
            <p:ph type="sldNum" sz="quarter" idx="12"/>
          </p:nvPr>
        </p:nvSpPr>
        <p:spPr/>
        <p:txBody>
          <a:bodyPr/>
          <a:lstStyle/>
          <a:p>
            <a:fld id="{D7F0600C-16FE-4E25-B3D7-754EA226C5B5}" type="slidenum">
              <a:rPr lang="en-US"/>
              <a:pPr/>
              <a:t>58</a:t>
            </a:fld>
            <a:endParaRPr lang="en-US"/>
          </a:p>
        </p:txBody>
      </p:sp>
      <p:sp>
        <p:nvSpPr>
          <p:cNvPr id="8196" name="Rectangle 4"/>
          <p:cNvSpPr>
            <a:spLocks noGrp="1" noChangeArrowheads="1"/>
          </p:cNvSpPr>
          <p:nvPr>
            <p:ph type="title"/>
          </p:nvPr>
        </p:nvSpPr>
        <p:spPr/>
        <p:txBody>
          <a:bodyPr/>
          <a:lstStyle/>
          <a:p>
            <a:r>
              <a:rPr lang="en-US"/>
              <a:t>Connectors</a:t>
            </a:r>
          </a:p>
        </p:txBody>
      </p:sp>
      <p:sp>
        <p:nvSpPr>
          <p:cNvPr id="8197" name="Rectangle 5"/>
          <p:cNvSpPr>
            <a:spLocks noChangeArrowheads="1"/>
          </p:cNvSpPr>
          <p:nvPr/>
        </p:nvSpPr>
        <p:spPr bwMode="auto">
          <a:xfrm>
            <a:off x="3238500" y="1143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198" name="Rectangle 6"/>
          <p:cNvSpPr>
            <a:spLocks noChangeArrowheads="1"/>
          </p:cNvSpPr>
          <p:nvPr/>
        </p:nvSpPr>
        <p:spPr bwMode="auto">
          <a:xfrm>
            <a:off x="5143500" y="1600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199" name="Rectangle 7"/>
          <p:cNvSpPr>
            <a:spLocks noChangeArrowheads="1"/>
          </p:cNvSpPr>
          <p:nvPr/>
        </p:nvSpPr>
        <p:spPr bwMode="auto">
          <a:xfrm>
            <a:off x="609600" y="3124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00" name="Rectangle 8"/>
          <p:cNvSpPr>
            <a:spLocks noChangeArrowheads="1"/>
          </p:cNvSpPr>
          <p:nvPr/>
        </p:nvSpPr>
        <p:spPr bwMode="auto">
          <a:xfrm>
            <a:off x="2514600" y="3124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01" name="Rectangle 9"/>
          <p:cNvSpPr>
            <a:spLocks noChangeArrowheads="1"/>
          </p:cNvSpPr>
          <p:nvPr/>
        </p:nvSpPr>
        <p:spPr bwMode="auto">
          <a:xfrm>
            <a:off x="609600" y="46863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02" name="Rectangle 10"/>
          <p:cNvSpPr>
            <a:spLocks noChangeArrowheads="1"/>
          </p:cNvSpPr>
          <p:nvPr/>
        </p:nvSpPr>
        <p:spPr bwMode="auto">
          <a:xfrm>
            <a:off x="2514600" y="46863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06" name="Rectangle 14"/>
          <p:cNvSpPr>
            <a:spLocks noChangeArrowheads="1"/>
          </p:cNvSpPr>
          <p:nvPr/>
        </p:nvSpPr>
        <p:spPr bwMode="auto">
          <a:xfrm>
            <a:off x="609600" y="1143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07" name="Rectangle 15"/>
          <p:cNvSpPr>
            <a:spLocks noChangeArrowheads="1"/>
          </p:cNvSpPr>
          <p:nvPr/>
        </p:nvSpPr>
        <p:spPr bwMode="auto">
          <a:xfrm>
            <a:off x="2514600" y="1143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09" name="Rectangle 17"/>
          <p:cNvSpPr>
            <a:spLocks noChangeArrowheads="1"/>
          </p:cNvSpPr>
          <p:nvPr/>
        </p:nvSpPr>
        <p:spPr bwMode="auto">
          <a:xfrm>
            <a:off x="6286500" y="1219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10" name="Rectangle 18"/>
          <p:cNvSpPr>
            <a:spLocks noChangeArrowheads="1"/>
          </p:cNvSpPr>
          <p:nvPr/>
        </p:nvSpPr>
        <p:spPr bwMode="auto">
          <a:xfrm>
            <a:off x="6286500" y="2057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12" name="Rectangle 20"/>
          <p:cNvSpPr>
            <a:spLocks noChangeArrowheads="1"/>
          </p:cNvSpPr>
          <p:nvPr/>
        </p:nvSpPr>
        <p:spPr bwMode="auto">
          <a:xfrm>
            <a:off x="8267700" y="1219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13" name="Rectangle 21"/>
          <p:cNvSpPr>
            <a:spLocks noChangeArrowheads="1"/>
          </p:cNvSpPr>
          <p:nvPr/>
        </p:nvSpPr>
        <p:spPr bwMode="auto">
          <a:xfrm>
            <a:off x="7620000" y="2057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15" name="Rectangle 23"/>
          <p:cNvSpPr>
            <a:spLocks noChangeArrowheads="1"/>
          </p:cNvSpPr>
          <p:nvPr/>
        </p:nvSpPr>
        <p:spPr bwMode="auto">
          <a:xfrm>
            <a:off x="3238500" y="2667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16" name="Rectangle 24"/>
          <p:cNvSpPr>
            <a:spLocks noChangeArrowheads="1"/>
          </p:cNvSpPr>
          <p:nvPr/>
        </p:nvSpPr>
        <p:spPr bwMode="auto">
          <a:xfrm>
            <a:off x="5143500" y="3124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18" name="Rectangle 26"/>
          <p:cNvSpPr>
            <a:spLocks noChangeArrowheads="1"/>
          </p:cNvSpPr>
          <p:nvPr/>
        </p:nvSpPr>
        <p:spPr bwMode="auto">
          <a:xfrm>
            <a:off x="6286500" y="2705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19" name="Rectangle 27"/>
          <p:cNvSpPr>
            <a:spLocks noChangeArrowheads="1"/>
          </p:cNvSpPr>
          <p:nvPr/>
        </p:nvSpPr>
        <p:spPr bwMode="auto">
          <a:xfrm>
            <a:off x="6286500" y="3581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21" name="Rectangle 29"/>
          <p:cNvSpPr>
            <a:spLocks noChangeArrowheads="1"/>
          </p:cNvSpPr>
          <p:nvPr/>
        </p:nvSpPr>
        <p:spPr bwMode="auto">
          <a:xfrm>
            <a:off x="8267700" y="2705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22" name="Rectangle 30"/>
          <p:cNvSpPr>
            <a:spLocks noChangeArrowheads="1"/>
          </p:cNvSpPr>
          <p:nvPr/>
        </p:nvSpPr>
        <p:spPr bwMode="auto">
          <a:xfrm>
            <a:off x="7620000" y="3581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24" name="Rectangle 32"/>
          <p:cNvSpPr>
            <a:spLocks noChangeArrowheads="1"/>
          </p:cNvSpPr>
          <p:nvPr/>
        </p:nvSpPr>
        <p:spPr bwMode="auto">
          <a:xfrm>
            <a:off x="3238500" y="4229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25" name="Rectangle 33"/>
          <p:cNvSpPr>
            <a:spLocks noChangeArrowheads="1"/>
          </p:cNvSpPr>
          <p:nvPr/>
        </p:nvSpPr>
        <p:spPr bwMode="auto">
          <a:xfrm>
            <a:off x="5143500" y="46863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27" name="Rectangle 35"/>
          <p:cNvSpPr>
            <a:spLocks noChangeArrowheads="1"/>
          </p:cNvSpPr>
          <p:nvPr/>
        </p:nvSpPr>
        <p:spPr bwMode="auto">
          <a:xfrm>
            <a:off x="6286500" y="4229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28" name="Rectangle 36"/>
          <p:cNvSpPr>
            <a:spLocks noChangeArrowheads="1"/>
          </p:cNvSpPr>
          <p:nvPr/>
        </p:nvSpPr>
        <p:spPr bwMode="auto">
          <a:xfrm>
            <a:off x="6286500" y="51816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30" name="Rectangle 38"/>
          <p:cNvSpPr>
            <a:spLocks noChangeArrowheads="1"/>
          </p:cNvSpPr>
          <p:nvPr/>
        </p:nvSpPr>
        <p:spPr bwMode="auto">
          <a:xfrm>
            <a:off x="8267700" y="4229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8231" name="Rectangle 39"/>
          <p:cNvSpPr>
            <a:spLocks noChangeArrowheads="1"/>
          </p:cNvSpPr>
          <p:nvPr/>
        </p:nvSpPr>
        <p:spPr bwMode="auto">
          <a:xfrm>
            <a:off x="7620000" y="51816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8233" name="AutoShape 41"/>
          <p:cNvCxnSpPr>
            <a:cxnSpLocks noChangeShapeType="1"/>
            <a:stCxn id="8206" idx="3"/>
            <a:endCxn id="8207" idx="1"/>
          </p:cNvCxnSpPr>
          <p:nvPr/>
        </p:nvCxnSpPr>
        <p:spPr bwMode="auto">
          <a:xfrm>
            <a:off x="1143000" y="1409700"/>
            <a:ext cx="1371600" cy="0"/>
          </a:xfrm>
          <a:prstGeom prst="straightConnector1">
            <a:avLst/>
          </a:prstGeom>
          <a:noFill/>
          <a:ln w="9525">
            <a:solidFill>
              <a:schemeClr val="tx1"/>
            </a:solidFill>
            <a:round/>
            <a:headEnd/>
            <a:tailEnd/>
          </a:ln>
          <a:effectLst/>
        </p:spPr>
      </p:cxnSp>
      <p:cxnSp>
        <p:nvCxnSpPr>
          <p:cNvPr id="8234" name="AutoShape 42"/>
          <p:cNvCxnSpPr>
            <a:cxnSpLocks noChangeShapeType="1"/>
            <a:stCxn id="8197" idx="3"/>
            <a:endCxn id="8198" idx="1"/>
          </p:cNvCxnSpPr>
          <p:nvPr/>
        </p:nvCxnSpPr>
        <p:spPr bwMode="auto">
          <a:xfrm>
            <a:off x="3771900" y="1409700"/>
            <a:ext cx="1371600" cy="457200"/>
          </a:xfrm>
          <a:prstGeom prst="bentConnector3">
            <a:avLst>
              <a:gd name="adj1" fmla="val 50000"/>
            </a:avLst>
          </a:prstGeom>
          <a:noFill/>
          <a:ln w="9525">
            <a:solidFill>
              <a:schemeClr val="tx1"/>
            </a:solidFill>
            <a:miter lim="800000"/>
            <a:headEnd/>
            <a:tailEnd/>
          </a:ln>
          <a:effectLst/>
        </p:spPr>
      </p:cxnSp>
      <p:cxnSp>
        <p:nvCxnSpPr>
          <p:cNvPr id="8235" name="AutoShape 43"/>
          <p:cNvCxnSpPr>
            <a:cxnSpLocks noChangeShapeType="1"/>
            <a:stCxn id="8209" idx="2"/>
            <a:endCxn id="8210" idx="0"/>
          </p:cNvCxnSpPr>
          <p:nvPr/>
        </p:nvCxnSpPr>
        <p:spPr bwMode="auto">
          <a:xfrm rot="5400000">
            <a:off x="6400800" y="1905000"/>
            <a:ext cx="304800" cy="0"/>
          </a:xfrm>
          <a:prstGeom prst="straightConnector1">
            <a:avLst/>
          </a:prstGeom>
          <a:noFill/>
          <a:ln w="9525">
            <a:solidFill>
              <a:schemeClr val="tx1"/>
            </a:solidFill>
            <a:round/>
            <a:headEnd/>
            <a:tailEnd/>
          </a:ln>
          <a:effectLst/>
        </p:spPr>
      </p:cxnSp>
      <p:cxnSp>
        <p:nvCxnSpPr>
          <p:cNvPr id="8236" name="AutoShape 44"/>
          <p:cNvCxnSpPr>
            <a:cxnSpLocks noChangeShapeType="1"/>
            <a:stCxn id="8213" idx="0"/>
            <a:endCxn id="8212" idx="1"/>
          </p:cNvCxnSpPr>
          <p:nvPr/>
        </p:nvCxnSpPr>
        <p:spPr bwMode="auto">
          <a:xfrm rot="16200000">
            <a:off x="7791450" y="1581150"/>
            <a:ext cx="571500" cy="381000"/>
          </a:xfrm>
          <a:prstGeom prst="bentConnector2">
            <a:avLst/>
          </a:prstGeom>
          <a:noFill/>
          <a:ln w="9525">
            <a:solidFill>
              <a:schemeClr val="tx1"/>
            </a:solidFill>
            <a:miter lim="800000"/>
            <a:headEnd/>
            <a:tailEnd/>
          </a:ln>
          <a:effectLst/>
        </p:spPr>
      </p:cxnSp>
      <p:cxnSp>
        <p:nvCxnSpPr>
          <p:cNvPr id="8237" name="AutoShape 45"/>
          <p:cNvCxnSpPr>
            <a:cxnSpLocks noChangeShapeType="1"/>
            <a:stCxn id="8199" idx="3"/>
            <a:endCxn id="8200" idx="1"/>
          </p:cNvCxnSpPr>
          <p:nvPr/>
        </p:nvCxnSpPr>
        <p:spPr bwMode="auto">
          <a:xfrm>
            <a:off x="1143000" y="3390900"/>
            <a:ext cx="1371600" cy="0"/>
          </a:xfrm>
          <a:prstGeom prst="straightConnector1">
            <a:avLst/>
          </a:prstGeom>
          <a:noFill/>
          <a:ln w="9525">
            <a:solidFill>
              <a:schemeClr val="tx1"/>
            </a:solidFill>
            <a:round/>
            <a:headEnd/>
            <a:tailEnd type="triangle" w="med" len="med"/>
          </a:ln>
          <a:effectLst/>
        </p:spPr>
      </p:cxnSp>
      <p:cxnSp>
        <p:nvCxnSpPr>
          <p:cNvPr id="8238" name="AutoShape 46"/>
          <p:cNvCxnSpPr>
            <a:cxnSpLocks noChangeShapeType="1"/>
            <a:stCxn id="8215" idx="3"/>
            <a:endCxn id="8216" idx="1"/>
          </p:cNvCxnSpPr>
          <p:nvPr/>
        </p:nvCxnSpPr>
        <p:spPr bwMode="auto">
          <a:xfrm>
            <a:off x="3771900" y="2933700"/>
            <a:ext cx="1371600" cy="457200"/>
          </a:xfrm>
          <a:prstGeom prst="bentConnector3">
            <a:avLst>
              <a:gd name="adj1" fmla="val 50000"/>
            </a:avLst>
          </a:prstGeom>
          <a:noFill/>
          <a:ln w="9525">
            <a:solidFill>
              <a:schemeClr val="tx1"/>
            </a:solidFill>
            <a:miter lim="800000"/>
            <a:headEnd/>
            <a:tailEnd type="triangle" w="med" len="med"/>
          </a:ln>
          <a:effectLst/>
        </p:spPr>
      </p:cxnSp>
      <p:cxnSp>
        <p:nvCxnSpPr>
          <p:cNvPr id="8239" name="AutoShape 47"/>
          <p:cNvCxnSpPr>
            <a:cxnSpLocks noChangeShapeType="1"/>
            <a:stCxn id="8219" idx="0"/>
            <a:endCxn id="8218" idx="2"/>
          </p:cNvCxnSpPr>
          <p:nvPr/>
        </p:nvCxnSpPr>
        <p:spPr bwMode="auto">
          <a:xfrm rot="16200000">
            <a:off x="6381750" y="3409950"/>
            <a:ext cx="342900" cy="0"/>
          </a:xfrm>
          <a:prstGeom prst="straightConnector1">
            <a:avLst/>
          </a:prstGeom>
          <a:noFill/>
          <a:ln w="9525">
            <a:solidFill>
              <a:schemeClr val="tx1"/>
            </a:solidFill>
            <a:round/>
            <a:headEnd/>
            <a:tailEnd type="triangle" w="med" len="med"/>
          </a:ln>
          <a:effectLst/>
        </p:spPr>
      </p:cxnSp>
      <p:cxnSp>
        <p:nvCxnSpPr>
          <p:cNvPr id="8240" name="AutoShape 48"/>
          <p:cNvCxnSpPr>
            <a:cxnSpLocks noChangeShapeType="1"/>
            <a:stCxn id="8222" idx="0"/>
            <a:endCxn id="8221" idx="2"/>
          </p:cNvCxnSpPr>
          <p:nvPr/>
        </p:nvCxnSpPr>
        <p:spPr bwMode="auto">
          <a:xfrm rot="16200000">
            <a:off x="8039100" y="3086100"/>
            <a:ext cx="342900" cy="647700"/>
          </a:xfrm>
          <a:prstGeom prst="bentConnector3">
            <a:avLst>
              <a:gd name="adj1" fmla="val 50000"/>
            </a:avLst>
          </a:prstGeom>
          <a:noFill/>
          <a:ln w="9525">
            <a:solidFill>
              <a:schemeClr val="tx1"/>
            </a:solidFill>
            <a:miter lim="800000"/>
            <a:headEnd/>
            <a:tailEnd type="triangle" w="med" len="med"/>
          </a:ln>
          <a:effectLst/>
        </p:spPr>
      </p:cxnSp>
      <p:cxnSp>
        <p:nvCxnSpPr>
          <p:cNvPr id="8241" name="AutoShape 49"/>
          <p:cNvCxnSpPr>
            <a:cxnSpLocks noChangeShapeType="1"/>
            <a:stCxn id="8201" idx="3"/>
            <a:endCxn id="8202" idx="1"/>
          </p:cNvCxnSpPr>
          <p:nvPr/>
        </p:nvCxnSpPr>
        <p:spPr bwMode="auto">
          <a:xfrm>
            <a:off x="1143000" y="4953000"/>
            <a:ext cx="1371600" cy="0"/>
          </a:xfrm>
          <a:prstGeom prst="straightConnector1">
            <a:avLst/>
          </a:prstGeom>
          <a:noFill/>
          <a:ln w="9525">
            <a:solidFill>
              <a:schemeClr val="tx1"/>
            </a:solidFill>
            <a:round/>
            <a:headEnd type="triangle" w="med" len="med"/>
            <a:tailEnd type="triangle" w="med" len="med"/>
          </a:ln>
          <a:effectLst/>
        </p:spPr>
      </p:cxnSp>
      <p:cxnSp>
        <p:nvCxnSpPr>
          <p:cNvPr id="8242" name="AutoShape 50"/>
          <p:cNvCxnSpPr>
            <a:cxnSpLocks noChangeShapeType="1"/>
            <a:stCxn id="8224" idx="3"/>
            <a:endCxn id="8225" idx="1"/>
          </p:cNvCxnSpPr>
          <p:nvPr/>
        </p:nvCxnSpPr>
        <p:spPr bwMode="auto">
          <a:xfrm>
            <a:off x="3771900" y="4495800"/>
            <a:ext cx="1371600" cy="457200"/>
          </a:xfrm>
          <a:prstGeom prst="bentConnector3">
            <a:avLst>
              <a:gd name="adj1" fmla="val 50000"/>
            </a:avLst>
          </a:prstGeom>
          <a:noFill/>
          <a:ln w="9525">
            <a:solidFill>
              <a:schemeClr val="tx1"/>
            </a:solidFill>
            <a:miter lim="800000"/>
            <a:headEnd type="triangle" w="med" len="med"/>
            <a:tailEnd type="triangle" w="med" len="med"/>
          </a:ln>
          <a:effectLst/>
        </p:spPr>
      </p:cxnSp>
      <p:cxnSp>
        <p:nvCxnSpPr>
          <p:cNvPr id="8243" name="AutoShape 51"/>
          <p:cNvCxnSpPr>
            <a:cxnSpLocks noChangeShapeType="1"/>
            <a:stCxn id="8228" idx="0"/>
            <a:endCxn id="8227" idx="2"/>
          </p:cNvCxnSpPr>
          <p:nvPr/>
        </p:nvCxnSpPr>
        <p:spPr bwMode="auto">
          <a:xfrm rot="16200000">
            <a:off x="6343650" y="4972050"/>
            <a:ext cx="419100" cy="0"/>
          </a:xfrm>
          <a:prstGeom prst="straightConnector1">
            <a:avLst/>
          </a:prstGeom>
          <a:noFill/>
          <a:ln w="9525">
            <a:solidFill>
              <a:schemeClr val="tx1"/>
            </a:solidFill>
            <a:round/>
            <a:headEnd type="triangle" w="med" len="med"/>
            <a:tailEnd type="triangle" w="med" len="med"/>
          </a:ln>
          <a:effectLst/>
        </p:spPr>
      </p:cxnSp>
      <p:cxnSp>
        <p:nvCxnSpPr>
          <p:cNvPr id="8244" name="AutoShape 52"/>
          <p:cNvCxnSpPr>
            <a:cxnSpLocks noChangeShapeType="1"/>
            <a:stCxn id="8231" idx="0"/>
            <a:endCxn id="8230" idx="2"/>
          </p:cNvCxnSpPr>
          <p:nvPr/>
        </p:nvCxnSpPr>
        <p:spPr bwMode="auto">
          <a:xfrm rot="16200000">
            <a:off x="8001000" y="4648200"/>
            <a:ext cx="419100" cy="647700"/>
          </a:xfrm>
          <a:prstGeom prst="bentConnector3">
            <a:avLst>
              <a:gd name="adj1" fmla="val 50000"/>
            </a:avLst>
          </a:prstGeom>
          <a:noFill/>
          <a:ln w="9525">
            <a:solidFill>
              <a:schemeClr val="tx1"/>
            </a:solidFill>
            <a:miter lim="800000"/>
            <a:headEnd type="triangle" w="med" len="med"/>
            <a:tailEnd type="triangle" w="med" len="med"/>
          </a:ln>
          <a:effectLst/>
        </p:spPr>
      </p:cxnSp>
    </p:spTree>
    <p:custDataLst>
      <p:tags r:id="rId1"/>
    </p:custData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Date Placeholder 2"/>
          <p:cNvSpPr>
            <a:spLocks noGrp="1"/>
          </p:cNvSpPr>
          <p:nvPr>
            <p:ph type="dt" sz="half" idx="10"/>
          </p:nvPr>
        </p:nvSpPr>
        <p:spPr/>
        <p:txBody>
          <a:bodyPr/>
          <a:lstStyle/>
          <a:p>
            <a:fld id="{887CA7FE-035D-4C09-8805-052BD4ACEF57}" type="datetime1">
              <a:rPr lang="en-US"/>
              <a:pPr/>
              <a:t>2/25/2012</a:t>
            </a:fld>
            <a:endParaRPr lang="en-US"/>
          </a:p>
        </p:txBody>
      </p:sp>
      <p:sp>
        <p:nvSpPr>
          <p:cNvPr id="40" name="Footer Placeholder 3"/>
          <p:cNvSpPr>
            <a:spLocks noGrp="1"/>
          </p:cNvSpPr>
          <p:nvPr>
            <p:ph type="ftr" sz="quarter" idx="11"/>
          </p:nvPr>
        </p:nvSpPr>
        <p:spPr/>
        <p:txBody>
          <a:bodyPr/>
          <a:lstStyle/>
          <a:p>
            <a:r>
              <a:rPr lang="en-US"/>
              <a:t>Sample footer text</a:t>
            </a:r>
          </a:p>
        </p:txBody>
      </p:sp>
      <p:sp>
        <p:nvSpPr>
          <p:cNvPr id="41" name="Slide Number Placeholder 4"/>
          <p:cNvSpPr>
            <a:spLocks noGrp="1"/>
          </p:cNvSpPr>
          <p:nvPr>
            <p:ph type="sldNum" sz="quarter" idx="12"/>
          </p:nvPr>
        </p:nvSpPr>
        <p:spPr/>
        <p:txBody>
          <a:bodyPr/>
          <a:lstStyle/>
          <a:p>
            <a:fld id="{36A12A5E-E931-4AB1-969F-89900A385CD9}" type="slidenum">
              <a:rPr lang="en-US"/>
              <a:pPr/>
              <a:t>59</a:t>
            </a:fld>
            <a:endParaRPr lang="en-US"/>
          </a:p>
        </p:txBody>
      </p:sp>
      <p:sp>
        <p:nvSpPr>
          <p:cNvPr id="11266" name="Rectangle 2"/>
          <p:cNvSpPr>
            <a:spLocks noGrp="1" noChangeArrowheads="1"/>
          </p:cNvSpPr>
          <p:nvPr>
            <p:ph type="title"/>
          </p:nvPr>
        </p:nvSpPr>
        <p:spPr/>
        <p:txBody>
          <a:bodyPr/>
          <a:lstStyle/>
          <a:p>
            <a:r>
              <a:rPr lang="en-US"/>
              <a:t>Connectors 2</a:t>
            </a:r>
          </a:p>
        </p:txBody>
      </p:sp>
      <p:sp>
        <p:nvSpPr>
          <p:cNvPr id="11267" name="Rectangle 3"/>
          <p:cNvSpPr>
            <a:spLocks noChangeArrowheads="1"/>
          </p:cNvSpPr>
          <p:nvPr/>
        </p:nvSpPr>
        <p:spPr bwMode="auto">
          <a:xfrm>
            <a:off x="3238500" y="1143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68" name="Rectangle 4"/>
          <p:cNvSpPr>
            <a:spLocks noChangeArrowheads="1"/>
          </p:cNvSpPr>
          <p:nvPr/>
        </p:nvSpPr>
        <p:spPr bwMode="auto">
          <a:xfrm>
            <a:off x="5143500" y="1600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69" name="Rectangle 5"/>
          <p:cNvSpPr>
            <a:spLocks noChangeArrowheads="1"/>
          </p:cNvSpPr>
          <p:nvPr/>
        </p:nvSpPr>
        <p:spPr bwMode="auto">
          <a:xfrm>
            <a:off x="609600" y="3124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70" name="Rectangle 6"/>
          <p:cNvSpPr>
            <a:spLocks noChangeArrowheads="1"/>
          </p:cNvSpPr>
          <p:nvPr/>
        </p:nvSpPr>
        <p:spPr bwMode="auto">
          <a:xfrm>
            <a:off x="2514600" y="3124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71" name="Rectangle 7"/>
          <p:cNvSpPr>
            <a:spLocks noChangeArrowheads="1"/>
          </p:cNvSpPr>
          <p:nvPr/>
        </p:nvSpPr>
        <p:spPr bwMode="auto">
          <a:xfrm>
            <a:off x="609600" y="46863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72" name="Rectangle 8"/>
          <p:cNvSpPr>
            <a:spLocks noChangeArrowheads="1"/>
          </p:cNvSpPr>
          <p:nvPr/>
        </p:nvSpPr>
        <p:spPr bwMode="auto">
          <a:xfrm>
            <a:off x="2514600" y="46863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73" name="Rectangle 9"/>
          <p:cNvSpPr>
            <a:spLocks noChangeArrowheads="1"/>
          </p:cNvSpPr>
          <p:nvPr/>
        </p:nvSpPr>
        <p:spPr bwMode="auto">
          <a:xfrm>
            <a:off x="609600" y="1143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74" name="Rectangle 10"/>
          <p:cNvSpPr>
            <a:spLocks noChangeArrowheads="1"/>
          </p:cNvSpPr>
          <p:nvPr/>
        </p:nvSpPr>
        <p:spPr bwMode="auto">
          <a:xfrm>
            <a:off x="2514600" y="1143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75" name="Rectangle 11"/>
          <p:cNvSpPr>
            <a:spLocks noChangeArrowheads="1"/>
          </p:cNvSpPr>
          <p:nvPr/>
        </p:nvSpPr>
        <p:spPr bwMode="auto">
          <a:xfrm>
            <a:off x="6286500" y="1219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76" name="Rectangle 12"/>
          <p:cNvSpPr>
            <a:spLocks noChangeArrowheads="1"/>
          </p:cNvSpPr>
          <p:nvPr/>
        </p:nvSpPr>
        <p:spPr bwMode="auto">
          <a:xfrm>
            <a:off x="6286500" y="2057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77" name="Rectangle 13"/>
          <p:cNvSpPr>
            <a:spLocks noChangeArrowheads="1"/>
          </p:cNvSpPr>
          <p:nvPr/>
        </p:nvSpPr>
        <p:spPr bwMode="auto">
          <a:xfrm>
            <a:off x="8267700" y="1219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78" name="Rectangle 14"/>
          <p:cNvSpPr>
            <a:spLocks noChangeArrowheads="1"/>
          </p:cNvSpPr>
          <p:nvPr/>
        </p:nvSpPr>
        <p:spPr bwMode="auto">
          <a:xfrm>
            <a:off x="7620000" y="2057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79" name="Rectangle 15"/>
          <p:cNvSpPr>
            <a:spLocks noChangeArrowheads="1"/>
          </p:cNvSpPr>
          <p:nvPr/>
        </p:nvSpPr>
        <p:spPr bwMode="auto">
          <a:xfrm>
            <a:off x="3238500" y="26670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80" name="Rectangle 16"/>
          <p:cNvSpPr>
            <a:spLocks noChangeArrowheads="1"/>
          </p:cNvSpPr>
          <p:nvPr/>
        </p:nvSpPr>
        <p:spPr bwMode="auto">
          <a:xfrm>
            <a:off x="5143500" y="31242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81" name="Rectangle 17"/>
          <p:cNvSpPr>
            <a:spLocks noChangeArrowheads="1"/>
          </p:cNvSpPr>
          <p:nvPr/>
        </p:nvSpPr>
        <p:spPr bwMode="auto">
          <a:xfrm>
            <a:off x="6286500" y="2705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82" name="Rectangle 18"/>
          <p:cNvSpPr>
            <a:spLocks noChangeArrowheads="1"/>
          </p:cNvSpPr>
          <p:nvPr/>
        </p:nvSpPr>
        <p:spPr bwMode="auto">
          <a:xfrm>
            <a:off x="6286500" y="3581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83" name="Rectangle 19"/>
          <p:cNvSpPr>
            <a:spLocks noChangeArrowheads="1"/>
          </p:cNvSpPr>
          <p:nvPr/>
        </p:nvSpPr>
        <p:spPr bwMode="auto">
          <a:xfrm>
            <a:off x="8267700" y="2705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84" name="Rectangle 20"/>
          <p:cNvSpPr>
            <a:spLocks noChangeArrowheads="1"/>
          </p:cNvSpPr>
          <p:nvPr/>
        </p:nvSpPr>
        <p:spPr bwMode="auto">
          <a:xfrm>
            <a:off x="7620000" y="35814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85" name="Rectangle 21"/>
          <p:cNvSpPr>
            <a:spLocks noChangeArrowheads="1"/>
          </p:cNvSpPr>
          <p:nvPr/>
        </p:nvSpPr>
        <p:spPr bwMode="auto">
          <a:xfrm>
            <a:off x="3238500" y="4229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86" name="Rectangle 22"/>
          <p:cNvSpPr>
            <a:spLocks noChangeArrowheads="1"/>
          </p:cNvSpPr>
          <p:nvPr/>
        </p:nvSpPr>
        <p:spPr bwMode="auto">
          <a:xfrm>
            <a:off x="5143500" y="46863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87" name="Rectangle 23"/>
          <p:cNvSpPr>
            <a:spLocks noChangeArrowheads="1"/>
          </p:cNvSpPr>
          <p:nvPr/>
        </p:nvSpPr>
        <p:spPr bwMode="auto">
          <a:xfrm>
            <a:off x="6286500" y="4229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88" name="Rectangle 24"/>
          <p:cNvSpPr>
            <a:spLocks noChangeArrowheads="1"/>
          </p:cNvSpPr>
          <p:nvPr/>
        </p:nvSpPr>
        <p:spPr bwMode="auto">
          <a:xfrm>
            <a:off x="6286500" y="51816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89" name="Rectangle 25"/>
          <p:cNvSpPr>
            <a:spLocks noChangeArrowheads="1"/>
          </p:cNvSpPr>
          <p:nvPr/>
        </p:nvSpPr>
        <p:spPr bwMode="auto">
          <a:xfrm>
            <a:off x="8267700" y="42291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290" name="Rectangle 26"/>
          <p:cNvSpPr>
            <a:spLocks noChangeArrowheads="1"/>
          </p:cNvSpPr>
          <p:nvPr/>
        </p:nvSpPr>
        <p:spPr bwMode="auto">
          <a:xfrm>
            <a:off x="7620000" y="5181600"/>
            <a:ext cx="5334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cxnSp>
        <p:nvCxnSpPr>
          <p:cNvPr id="11303" name="AutoShape 39"/>
          <p:cNvCxnSpPr>
            <a:cxnSpLocks noChangeShapeType="1"/>
            <a:stCxn id="11273" idx="3"/>
            <a:endCxn id="11274" idx="1"/>
          </p:cNvCxnSpPr>
          <p:nvPr/>
        </p:nvCxnSpPr>
        <p:spPr bwMode="auto">
          <a:xfrm>
            <a:off x="1143000" y="1409700"/>
            <a:ext cx="1371600" cy="0"/>
          </a:xfrm>
          <a:prstGeom prst="straightConnector1">
            <a:avLst/>
          </a:prstGeom>
          <a:noFill/>
          <a:ln w="9525">
            <a:solidFill>
              <a:schemeClr val="tx1"/>
            </a:solidFill>
            <a:round/>
            <a:headEnd/>
            <a:tailEnd/>
          </a:ln>
          <a:effectLst/>
        </p:spPr>
      </p:cxnSp>
      <p:cxnSp>
        <p:nvCxnSpPr>
          <p:cNvPr id="11304" name="AutoShape 40"/>
          <p:cNvCxnSpPr>
            <a:cxnSpLocks noChangeShapeType="1"/>
            <a:stCxn id="11267" idx="3"/>
            <a:endCxn id="11268" idx="1"/>
          </p:cNvCxnSpPr>
          <p:nvPr/>
        </p:nvCxnSpPr>
        <p:spPr bwMode="auto">
          <a:xfrm>
            <a:off x="3771900" y="1409700"/>
            <a:ext cx="1371600" cy="457200"/>
          </a:xfrm>
          <a:prstGeom prst="curvedConnector3">
            <a:avLst>
              <a:gd name="adj1" fmla="val 50000"/>
            </a:avLst>
          </a:prstGeom>
          <a:noFill/>
          <a:ln w="9525">
            <a:solidFill>
              <a:schemeClr val="tx1"/>
            </a:solidFill>
            <a:round/>
            <a:headEnd/>
            <a:tailEnd/>
          </a:ln>
          <a:effectLst/>
        </p:spPr>
      </p:cxnSp>
      <p:cxnSp>
        <p:nvCxnSpPr>
          <p:cNvPr id="11305" name="AutoShape 41"/>
          <p:cNvCxnSpPr>
            <a:cxnSpLocks noChangeShapeType="1"/>
            <a:stCxn id="11276" idx="0"/>
            <a:endCxn id="11275" idx="2"/>
          </p:cNvCxnSpPr>
          <p:nvPr/>
        </p:nvCxnSpPr>
        <p:spPr bwMode="auto">
          <a:xfrm rot="16200000">
            <a:off x="6400800" y="1905000"/>
            <a:ext cx="304800" cy="0"/>
          </a:xfrm>
          <a:prstGeom prst="straightConnector1">
            <a:avLst/>
          </a:prstGeom>
          <a:noFill/>
          <a:ln w="9525">
            <a:solidFill>
              <a:schemeClr val="tx1"/>
            </a:solidFill>
            <a:round/>
            <a:headEnd/>
            <a:tailEnd/>
          </a:ln>
          <a:effectLst/>
        </p:spPr>
      </p:cxnSp>
      <p:cxnSp>
        <p:nvCxnSpPr>
          <p:cNvPr id="11306" name="AutoShape 42"/>
          <p:cNvCxnSpPr>
            <a:cxnSpLocks noChangeShapeType="1"/>
            <a:stCxn id="11278" idx="0"/>
            <a:endCxn id="11277" idx="2"/>
          </p:cNvCxnSpPr>
          <p:nvPr/>
        </p:nvCxnSpPr>
        <p:spPr bwMode="auto">
          <a:xfrm rot="16200000">
            <a:off x="8058150" y="1581150"/>
            <a:ext cx="304800" cy="647700"/>
          </a:xfrm>
          <a:prstGeom prst="curvedConnector3">
            <a:avLst>
              <a:gd name="adj1" fmla="val 50000"/>
            </a:avLst>
          </a:prstGeom>
          <a:noFill/>
          <a:ln w="9525">
            <a:solidFill>
              <a:schemeClr val="tx1"/>
            </a:solidFill>
            <a:round/>
            <a:headEnd/>
            <a:tailEnd/>
          </a:ln>
          <a:effectLst/>
        </p:spPr>
      </p:cxnSp>
      <p:cxnSp>
        <p:nvCxnSpPr>
          <p:cNvPr id="11307" name="AutoShape 43"/>
          <p:cNvCxnSpPr>
            <a:cxnSpLocks noChangeShapeType="1"/>
            <a:stCxn id="11269" idx="3"/>
            <a:endCxn id="11270" idx="1"/>
          </p:cNvCxnSpPr>
          <p:nvPr/>
        </p:nvCxnSpPr>
        <p:spPr bwMode="auto">
          <a:xfrm>
            <a:off x="1143000" y="3390900"/>
            <a:ext cx="1371600" cy="0"/>
          </a:xfrm>
          <a:prstGeom prst="straightConnector1">
            <a:avLst/>
          </a:prstGeom>
          <a:noFill/>
          <a:ln w="9525">
            <a:solidFill>
              <a:schemeClr val="tx1"/>
            </a:solidFill>
            <a:round/>
            <a:headEnd/>
            <a:tailEnd type="triangle" w="med" len="med"/>
          </a:ln>
          <a:effectLst/>
        </p:spPr>
      </p:cxnSp>
      <p:cxnSp>
        <p:nvCxnSpPr>
          <p:cNvPr id="11308" name="AutoShape 44"/>
          <p:cNvCxnSpPr>
            <a:cxnSpLocks noChangeShapeType="1"/>
            <a:stCxn id="11279" idx="3"/>
            <a:endCxn id="11280" idx="1"/>
          </p:cNvCxnSpPr>
          <p:nvPr/>
        </p:nvCxnSpPr>
        <p:spPr bwMode="auto">
          <a:xfrm>
            <a:off x="3771900" y="2933700"/>
            <a:ext cx="1371600" cy="457200"/>
          </a:xfrm>
          <a:prstGeom prst="curvedConnector3">
            <a:avLst>
              <a:gd name="adj1" fmla="val 50000"/>
            </a:avLst>
          </a:prstGeom>
          <a:noFill/>
          <a:ln w="9525">
            <a:solidFill>
              <a:schemeClr val="tx1"/>
            </a:solidFill>
            <a:round/>
            <a:headEnd/>
            <a:tailEnd type="triangle" w="med" len="med"/>
          </a:ln>
          <a:effectLst/>
        </p:spPr>
      </p:cxnSp>
      <p:cxnSp>
        <p:nvCxnSpPr>
          <p:cNvPr id="11309" name="AutoShape 45"/>
          <p:cNvCxnSpPr>
            <a:cxnSpLocks noChangeShapeType="1"/>
            <a:stCxn id="11282" idx="0"/>
            <a:endCxn id="11281" idx="2"/>
          </p:cNvCxnSpPr>
          <p:nvPr/>
        </p:nvCxnSpPr>
        <p:spPr bwMode="auto">
          <a:xfrm rot="16200000">
            <a:off x="6381750" y="3409950"/>
            <a:ext cx="342900" cy="0"/>
          </a:xfrm>
          <a:prstGeom prst="straightConnector1">
            <a:avLst/>
          </a:prstGeom>
          <a:noFill/>
          <a:ln w="9525">
            <a:solidFill>
              <a:schemeClr val="tx1"/>
            </a:solidFill>
            <a:round/>
            <a:headEnd/>
            <a:tailEnd type="triangle" w="med" len="med"/>
          </a:ln>
          <a:effectLst/>
        </p:spPr>
      </p:cxnSp>
      <p:cxnSp>
        <p:nvCxnSpPr>
          <p:cNvPr id="11310" name="AutoShape 46"/>
          <p:cNvCxnSpPr>
            <a:cxnSpLocks noChangeShapeType="1"/>
            <a:stCxn id="11284" idx="0"/>
            <a:endCxn id="11283" idx="2"/>
          </p:cNvCxnSpPr>
          <p:nvPr/>
        </p:nvCxnSpPr>
        <p:spPr bwMode="auto">
          <a:xfrm rot="16200000">
            <a:off x="8039100" y="3086100"/>
            <a:ext cx="342900" cy="647700"/>
          </a:xfrm>
          <a:prstGeom prst="curvedConnector3">
            <a:avLst>
              <a:gd name="adj1" fmla="val 50000"/>
            </a:avLst>
          </a:prstGeom>
          <a:noFill/>
          <a:ln w="9525">
            <a:solidFill>
              <a:schemeClr val="tx1"/>
            </a:solidFill>
            <a:round/>
            <a:headEnd/>
            <a:tailEnd type="triangle" w="med" len="med"/>
          </a:ln>
          <a:effectLst/>
        </p:spPr>
      </p:cxnSp>
      <p:cxnSp>
        <p:nvCxnSpPr>
          <p:cNvPr id="11311" name="AutoShape 47"/>
          <p:cNvCxnSpPr>
            <a:cxnSpLocks noChangeShapeType="1"/>
            <a:stCxn id="11271" idx="3"/>
            <a:endCxn id="11272" idx="1"/>
          </p:cNvCxnSpPr>
          <p:nvPr/>
        </p:nvCxnSpPr>
        <p:spPr bwMode="auto">
          <a:xfrm>
            <a:off x="1143000" y="4953000"/>
            <a:ext cx="1371600" cy="0"/>
          </a:xfrm>
          <a:prstGeom prst="straightConnector1">
            <a:avLst/>
          </a:prstGeom>
          <a:noFill/>
          <a:ln w="9525">
            <a:solidFill>
              <a:schemeClr val="tx1"/>
            </a:solidFill>
            <a:round/>
            <a:headEnd type="triangle" w="med" len="med"/>
            <a:tailEnd type="triangle" w="med" len="med"/>
          </a:ln>
          <a:effectLst/>
        </p:spPr>
      </p:cxnSp>
      <p:cxnSp>
        <p:nvCxnSpPr>
          <p:cNvPr id="11312" name="AutoShape 48"/>
          <p:cNvCxnSpPr>
            <a:cxnSpLocks noChangeShapeType="1"/>
            <a:stCxn id="11285" idx="3"/>
            <a:endCxn id="11286" idx="1"/>
          </p:cNvCxnSpPr>
          <p:nvPr/>
        </p:nvCxnSpPr>
        <p:spPr bwMode="auto">
          <a:xfrm>
            <a:off x="3771900" y="4495800"/>
            <a:ext cx="1371600" cy="457200"/>
          </a:xfrm>
          <a:prstGeom prst="curvedConnector3">
            <a:avLst>
              <a:gd name="adj1" fmla="val 50000"/>
            </a:avLst>
          </a:prstGeom>
          <a:noFill/>
          <a:ln w="9525">
            <a:solidFill>
              <a:schemeClr val="tx1"/>
            </a:solidFill>
            <a:round/>
            <a:headEnd type="triangle" w="med" len="med"/>
            <a:tailEnd type="triangle" w="med" len="med"/>
          </a:ln>
          <a:effectLst/>
        </p:spPr>
      </p:cxnSp>
      <p:cxnSp>
        <p:nvCxnSpPr>
          <p:cNvPr id="11313" name="AutoShape 49"/>
          <p:cNvCxnSpPr>
            <a:cxnSpLocks noChangeShapeType="1"/>
            <a:stCxn id="11288" idx="0"/>
            <a:endCxn id="11287" idx="2"/>
          </p:cNvCxnSpPr>
          <p:nvPr/>
        </p:nvCxnSpPr>
        <p:spPr bwMode="auto">
          <a:xfrm rot="16200000">
            <a:off x="6343650" y="4972050"/>
            <a:ext cx="419100" cy="0"/>
          </a:xfrm>
          <a:prstGeom prst="straightConnector1">
            <a:avLst/>
          </a:prstGeom>
          <a:noFill/>
          <a:ln w="9525">
            <a:solidFill>
              <a:schemeClr val="tx1"/>
            </a:solidFill>
            <a:round/>
            <a:headEnd type="triangle" w="med" len="med"/>
            <a:tailEnd type="triangle" w="med" len="med"/>
          </a:ln>
          <a:effectLst/>
        </p:spPr>
      </p:cxnSp>
      <p:cxnSp>
        <p:nvCxnSpPr>
          <p:cNvPr id="11314" name="AutoShape 50"/>
          <p:cNvCxnSpPr>
            <a:cxnSpLocks noChangeShapeType="1"/>
            <a:stCxn id="11290" idx="0"/>
            <a:endCxn id="11289" idx="2"/>
          </p:cNvCxnSpPr>
          <p:nvPr/>
        </p:nvCxnSpPr>
        <p:spPr bwMode="auto">
          <a:xfrm rot="16200000">
            <a:off x="8001000" y="4648200"/>
            <a:ext cx="419100" cy="647700"/>
          </a:xfrm>
          <a:prstGeom prst="curvedConnector3">
            <a:avLst>
              <a:gd name="adj1" fmla="val 50000"/>
            </a:avLst>
          </a:prstGeom>
          <a:noFill/>
          <a:ln w="9525">
            <a:solidFill>
              <a:schemeClr val="tx1"/>
            </a:solidFill>
            <a:round/>
            <a:headEnd type="triangle" w="med" len="med"/>
            <a:tailEnd type="triangle" w="med" len="med"/>
          </a:ln>
          <a:effectLst/>
        </p:spPr>
      </p:cxn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1AC80F-7E05-470F-B2BD-374216FD39D8}"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572E61B9-7A66-4B1E-B287-1AF75B493208}" type="slidenum">
              <a:rPr lang="en-US"/>
              <a:pPr/>
              <a:t>6</a:t>
            </a:fld>
            <a:endParaRPr lang="en-US"/>
          </a:p>
        </p:txBody>
      </p:sp>
      <p:sp>
        <p:nvSpPr>
          <p:cNvPr id="69634" name="Rectangle 2"/>
          <p:cNvSpPr>
            <a:spLocks noGrp="1" noChangeArrowheads="1"/>
          </p:cNvSpPr>
          <p:nvPr>
            <p:ph type="title"/>
          </p:nvPr>
        </p:nvSpPr>
        <p:spPr/>
        <p:txBody>
          <a:bodyPr/>
          <a:lstStyle/>
          <a:p>
            <a:r>
              <a:rPr lang="en-US"/>
              <a:t>Bullets Rotated 90 Degrees</a:t>
            </a:r>
          </a:p>
        </p:txBody>
      </p:sp>
      <p:sp>
        <p:nvSpPr>
          <p:cNvPr id="69635" name="Rectangle 3"/>
          <p:cNvSpPr>
            <a:spLocks noGrp="1" noChangeArrowheads="1"/>
          </p:cNvSpPr>
          <p:nvPr>
            <p:ph type="body" orient="vert" idx="1"/>
          </p:nvPr>
        </p:nvSpPr>
        <p:spPr/>
        <p:txBody>
          <a:bodyPr/>
          <a:lstStyle/>
          <a:p>
            <a:r>
              <a:rPr lang="en-US"/>
              <a:t>Bullet L1</a:t>
            </a:r>
          </a:p>
          <a:p>
            <a:pPr lvl="1"/>
            <a:r>
              <a:rPr lang="en-US"/>
              <a:t>Bullet L2</a:t>
            </a:r>
          </a:p>
          <a:p>
            <a:pPr lvl="2"/>
            <a:r>
              <a:rPr lang="en-US"/>
              <a:t>Bullet L3</a:t>
            </a:r>
          </a:p>
          <a:p>
            <a:pPr lvl="3"/>
            <a:r>
              <a:rPr lang="en-US"/>
              <a:t>Bullet L4</a:t>
            </a:r>
          </a:p>
          <a:p>
            <a:pPr lvl="4"/>
            <a:r>
              <a:rPr lang="en-US"/>
              <a:t>Bullet L5</a:t>
            </a:r>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Date Placeholder 2"/>
          <p:cNvSpPr>
            <a:spLocks noGrp="1"/>
          </p:cNvSpPr>
          <p:nvPr>
            <p:ph type="dt" sz="half" idx="10"/>
          </p:nvPr>
        </p:nvSpPr>
        <p:spPr/>
        <p:txBody>
          <a:bodyPr/>
          <a:lstStyle/>
          <a:p>
            <a:fld id="{469AEDAD-89D4-443B-97ED-7BE83D454CCA}" type="datetime1">
              <a:rPr lang="en-US"/>
              <a:pPr/>
              <a:t>2/25/2012</a:t>
            </a:fld>
            <a:endParaRPr lang="en-US"/>
          </a:p>
        </p:txBody>
      </p:sp>
      <p:sp>
        <p:nvSpPr>
          <p:cNvPr id="61" name="Footer Placeholder 3"/>
          <p:cNvSpPr>
            <a:spLocks noGrp="1"/>
          </p:cNvSpPr>
          <p:nvPr>
            <p:ph type="ftr" sz="quarter" idx="11"/>
          </p:nvPr>
        </p:nvSpPr>
        <p:spPr/>
        <p:txBody>
          <a:bodyPr/>
          <a:lstStyle/>
          <a:p>
            <a:r>
              <a:rPr lang="en-US"/>
              <a:t>Sample footer text</a:t>
            </a:r>
          </a:p>
        </p:txBody>
      </p:sp>
      <p:sp>
        <p:nvSpPr>
          <p:cNvPr id="62" name="Slide Number Placeholder 4"/>
          <p:cNvSpPr>
            <a:spLocks noGrp="1"/>
          </p:cNvSpPr>
          <p:nvPr>
            <p:ph type="sldNum" sz="quarter" idx="12"/>
          </p:nvPr>
        </p:nvSpPr>
        <p:spPr/>
        <p:txBody>
          <a:bodyPr/>
          <a:lstStyle/>
          <a:p>
            <a:fld id="{C3FE3EB8-2030-4BA1-85FB-860EA2B42E0D}" type="slidenum">
              <a:rPr lang="en-US"/>
              <a:pPr/>
              <a:t>60</a:t>
            </a:fld>
            <a:endParaRPr lang="en-US"/>
          </a:p>
        </p:txBody>
      </p:sp>
      <p:sp>
        <p:nvSpPr>
          <p:cNvPr id="12292" name="Rectangle 4"/>
          <p:cNvSpPr>
            <a:spLocks noGrp="1" noChangeArrowheads="1"/>
          </p:cNvSpPr>
          <p:nvPr>
            <p:ph type="title"/>
          </p:nvPr>
        </p:nvSpPr>
        <p:spPr/>
        <p:txBody>
          <a:bodyPr/>
          <a:lstStyle/>
          <a:p>
            <a:r>
              <a:rPr lang="en-US">
                <a:solidFill>
                  <a:srgbClr val="008000"/>
                </a:solidFill>
              </a:rPr>
              <a:t>Basic Shapes</a:t>
            </a:r>
          </a:p>
        </p:txBody>
      </p:sp>
      <p:sp>
        <p:nvSpPr>
          <p:cNvPr id="12298" name="Line 10"/>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endParaRPr lang="en-US"/>
          </a:p>
        </p:txBody>
      </p:sp>
      <p:sp>
        <p:nvSpPr>
          <p:cNvPr id="12299" name="Line 11"/>
          <p:cNvSpPr>
            <a:spLocks noChangeShapeType="1"/>
          </p:cNvSpPr>
          <p:nvPr/>
        </p:nvSpPr>
        <p:spPr bwMode="auto">
          <a:xfrm>
            <a:off x="939800" y="0"/>
            <a:ext cx="0" cy="6858000"/>
          </a:xfrm>
          <a:prstGeom prst="line">
            <a:avLst/>
          </a:prstGeom>
          <a:noFill/>
          <a:ln w="9525">
            <a:solidFill>
              <a:schemeClr val="tx1"/>
            </a:solidFill>
            <a:round/>
            <a:headEnd/>
            <a:tailEnd/>
          </a:ln>
          <a:effectLst/>
        </p:spPr>
        <p:txBody>
          <a:bodyPr/>
          <a:lstStyle/>
          <a:p>
            <a:endParaRPr lang="en-US"/>
          </a:p>
        </p:txBody>
      </p:sp>
      <p:sp>
        <p:nvSpPr>
          <p:cNvPr id="12300" name="Line 12"/>
          <p:cNvSpPr>
            <a:spLocks noChangeShapeType="1"/>
          </p:cNvSpPr>
          <p:nvPr/>
        </p:nvSpPr>
        <p:spPr bwMode="auto">
          <a:xfrm>
            <a:off x="1423988" y="0"/>
            <a:ext cx="0" cy="6858000"/>
          </a:xfrm>
          <a:prstGeom prst="line">
            <a:avLst/>
          </a:prstGeom>
          <a:noFill/>
          <a:ln w="9525">
            <a:solidFill>
              <a:schemeClr val="tx1"/>
            </a:solidFill>
            <a:round/>
            <a:headEnd/>
            <a:tailEnd/>
          </a:ln>
          <a:effectLst/>
        </p:spPr>
        <p:txBody>
          <a:bodyPr/>
          <a:lstStyle/>
          <a:p>
            <a:endParaRPr lang="en-US"/>
          </a:p>
        </p:txBody>
      </p:sp>
      <p:sp>
        <p:nvSpPr>
          <p:cNvPr id="12301" name="Line 13"/>
          <p:cNvSpPr>
            <a:spLocks noChangeShapeType="1"/>
          </p:cNvSpPr>
          <p:nvPr/>
        </p:nvSpPr>
        <p:spPr bwMode="auto">
          <a:xfrm>
            <a:off x="1908175" y="0"/>
            <a:ext cx="0" cy="6858000"/>
          </a:xfrm>
          <a:prstGeom prst="line">
            <a:avLst/>
          </a:prstGeom>
          <a:noFill/>
          <a:ln w="9525">
            <a:solidFill>
              <a:schemeClr val="tx1"/>
            </a:solidFill>
            <a:round/>
            <a:headEnd/>
            <a:tailEnd/>
          </a:ln>
          <a:effectLst/>
        </p:spPr>
        <p:txBody>
          <a:bodyPr/>
          <a:lstStyle/>
          <a:p>
            <a:endParaRPr lang="en-US"/>
          </a:p>
        </p:txBody>
      </p:sp>
      <p:sp>
        <p:nvSpPr>
          <p:cNvPr id="12302" name="Line 14"/>
          <p:cNvSpPr>
            <a:spLocks noChangeShapeType="1"/>
          </p:cNvSpPr>
          <p:nvPr/>
        </p:nvSpPr>
        <p:spPr bwMode="auto">
          <a:xfrm>
            <a:off x="2392363" y="0"/>
            <a:ext cx="0" cy="6858000"/>
          </a:xfrm>
          <a:prstGeom prst="line">
            <a:avLst/>
          </a:prstGeom>
          <a:noFill/>
          <a:ln w="9525">
            <a:solidFill>
              <a:schemeClr val="tx1"/>
            </a:solidFill>
            <a:round/>
            <a:headEnd/>
            <a:tailEnd/>
          </a:ln>
          <a:effectLst/>
        </p:spPr>
        <p:txBody>
          <a:bodyPr/>
          <a:lstStyle/>
          <a:p>
            <a:endParaRPr lang="en-US"/>
          </a:p>
        </p:txBody>
      </p:sp>
      <p:sp>
        <p:nvSpPr>
          <p:cNvPr id="12303" name="Line 15"/>
          <p:cNvSpPr>
            <a:spLocks noChangeShapeType="1"/>
          </p:cNvSpPr>
          <p:nvPr/>
        </p:nvSpPr>
        <p:spPr bwMode="auto">
          <a:xfrm>
            <a:off x="2876550" y="0"/>
            <a:ext cx="0" cy="6858000"/>
          </a:xfrm>
          <a:prstGeom prst="line">
            <a:avLst/>
          </a:prstGeom>
          <a:noFill/>
          <a:ln w="9525">
            <a:solidFill>
              <a:schemeClr val="tx1"/>
            </a:solidFill>
            <a:round/>
            <a:headEnd/>
            <a:tailEnd/>
          </a:ln>
          <a:effectLst/>
        </p:spPr>
        <p:txBody>
          <a:bodyPr/>
          <a:lstStyle/>
          <a:p>
            <a:endParaRPr lang="en-US"/>
          </a:p>
        </p:txBody>
      </p:sp>
      <p:sp>
        <p:nvSpPr>
          <p:cNvPr id="12304" name="Line 16"/>
          <p:cNvSpPr>
            <a:spLocks noChangeShapeType="1"/>
          </p:cNvSpPr>
          <p:nvPr/>
        </p:nvSpPr>
        <p:spPr bwMode="auto">
          <a:xfrm>
            <a:off x="3360738" y="0"/>
            <a:ext cx="0" cy="6858000"/>
          </a:xfrm>
          <a:prstGeom prst="line">
            <a:avLst/>
          </a:prstGeom>
          <a:noFill/>
          <a:ln w="9525">
            <a:solidFill>
              <a:schemeClr val="tx1"/>
            </a:solidFill>
            <a:round/>
            <a:headEnd/>
            <a:tailEnd/>
          </a:ln>
          <a:effectLst/>
        </p:spPr>
        <p:txBody>
          <a:bodyPr/>
          <a:lstStyle/>
          <a:p>
            <a:endParaRPr lang="en-US"/>
          </a:p>
        </p:txBody>
      </p:sp>
      <p:sp>
        <p:nvSpPr>
          <p:cNvPr id="12305" name="Line 17"/>
          <p:cNvSpPr>
            <a:spLocks noChangeShapeType="1"/>
          </p:cNvSpPr>
          <p:nvPr/>
        </p:nvSpPr>
        <p:spPr bwMode="auto">
          <a:xfrm>
            <a:off x="3844925" y="0"/>
            <a:ext cx="0" cy="6858000"/>
          </a:xfrm>
          <a:prstGeom prst="line">
            <a:avLst/>
          </a:prstGeom>
          <a:noFill/>
          <a:ln w="9525">
            <a:solidFill>
              <a:schemeClr val="tx1"/>
            </a:solidFill>
            <a:round/>
            <a:headEnd/>
            <a:tailEnd/>
          </a:ln>
          <a:effectLst/>
        </p:spPr>
        <p:txBody>
          <a:bodyPr/>
          <a:lstStyle/>
          <a:p>
            <a:endParaRPr lang="en-US"/>
          </a:p>
        </p:txBody>
      </p:sp>
      <p:sp>
        <p:nvSpPr>
          <p:cNvPr id="12306" name="Line 18"/>
          <p:cNvSpPr>
            <a:spLocks noChangeShapeType="1"/>
          </p:cNvSpPr>
          <p:nvPr/>
        </p:nvSpPr>
        <p:spPr bwMode="auto">
          <a:xfrm>
            <a:off x="4329113" y="0"/>
            <a:ext cx="0" cy="6858000"/>
          </a:xfrm>
          <a:prstGeom prst="line">
            <a:avLst/>
          </a:prstGeom>
          <a:noFill/>
          <a:ln w="9525">
            <a:solidFill>
              <a:schemeClr val="tx1"/>
            </a:solidFill>
            <a:round/>
            <a:headEnd/>
            <a:tailEnd/>
          </a:ln>
          <a:effectLst/>
        </p:spPr>
        <p:txBody>
          <a:bodyPr/>
          <a:lstStyle/>
          <a:p>
            <a:endParaRPr lang="en-US"/>
          </a:p>
        </p:txBody>
      </p:sp>
      <p:sp>
        <p:nvSpPr>
          <p:cNvPr id="12307" name="Line 19"/>
          <p:cNvSpPr>
            <a:spLocks noChangeShapeType="1"/>
          </p:cNvSpPr>
          <p:nvPr/>
        </p:nvSpPr>
        <p:spPr bwMode="auto">
          <a:xfrm>
            <a:off x="4813300" y="0"/>
            <a:ext cx="0" cy="6858000"/>
          </a:xfrm>
          <a:prstGeom prst="line">
            <a:avLst/>
          </a:prstGeom>
          <a:noFill/>
          <a:ln w="9525">
            <a:solidFill>
              <a:schemeClr val="tx1"/>
            </a:solidFill>
            <a:round/>
            <a:headEnd/>
            <a:tailEnd/>
          </a:ln>
          <a:effectLst/>
        </p:spPr>
        <p:txBody>
          <a:bodyPr/>
          <a:lstStyle/>
          <a:p>
            <a:endParaRPr lang="en-US"/>
          </a:p>
        </p:txBody>
      </p:sp>
      <p:sp>
        <p:nvSpPr>
          <p:cNvPr id="12308" name="Line 20"/>
          <p:cNvSpPr>
            <a:spLocks noChangeShapeType="1"/>
          </p:cNvSpPr>
          <p:nvPr/>
        </p:nvSpPr>
        <p:spPr bwMode="auto">
          <a:xfrm>
            <a:off x="5297488" y="0"/>
            <a:ext cx="0" cy="6858000"/>
          </a:xfrm>
          <a:prstGeom prst="line">
            <a:avLst/>
          </a:prstGeom>
          <a:noFill/>
          <a:ln w="9525">
            <a:solidFill>
              <a:schemeClr val="tx1"/>
            </a:solidFill>
            <a:round/>
            <a:headEnd/>
            <a:tailEnd/>
          </a:ln>
          <a:effectLst/>
        </p:spPr>
        <p:txBody>
          <a:bodyPr/>
          <a:lstStyle/>
          <a:p>
            <a:endParaRPr lang="en-US"/>
          </a:p>
        </p:txBody>
      </p:sp>
      <p:sp>
        <p:nvSpPr>
          <p:cNvPr id="12309" name="Line 21"/>
          <p:cNvSpPr>
            <a:spLocks noChangeShapeType="1"/>
          </p:cNvSpPr>
          <p:nvPr/>
        </p:nvSpPr>
        <p:spPr bwMode="auto">
          <a:xfrm>
            <a:off x="5781675" y="0"/>
            <a:ext cx="0" cy="6858000"/>
          </a:xfrm>
          <a:prstGeom prst="line">
            <a:avLst/>
          </a:prstGeom>
          <a:noFill/>
          <a:ln w="9525">
            <a:solidFill>
              <a:schemeClr val="tx1"/>
            </a:solidFill>
            <a:round/>
            <a:headEnd/>
            <a:tailEnd/>
          </a:ln>
          <a:effectLst/>
        </p:spPr>
        <p:txBody>
          <a:bodyPr/>
          <a:lstStyle/>
          <a:p>
            <a:endParaRPr lang="en-US"/>
          </a:p>
        </p:txBody>
      </p:sp>
      <p:sp>
        <p:nvSpPr>
          <p:cNvPr id="12310" name="Line 22"/>
          <p:cNvSpPr>
            <a:spLocks noChangeShapeType="1"/>
          </p:cNvSpPr>
          <p:nvPr/>
        </p:nvSpPr>
        <p:spPr bwMode="auto">
          <a:xfrm>
            <a:off x="6265863" y="0"/>
            <a:ext cx="0" cy="6858000"/>
          </a:xfrm>
          <a:prstGeom prst="line">
            <a:avLst/>
          </a:prstGeom>
          <a:noFill/>
          <a:ln w="9525">
            <a:solidFill>
              <a:schemeClr val="tx1"/>
            </a:solidFill>
            <a:round/>
            <a:headEnd/>
            <a:tailEnd/>
          </a:ln>
          <a:effectLst/>
        </p:spPr>
        <p:txBody>
          <a:bodyPr/>
          <a:lstStyle/>
          <a:p>
            <a:endParaRPr lang="en-US"/>
          </a:p>
        </p:txBody>
      </p:sp>
      <p:sp>
        <p:nvSpPr>
          <p:cNvPr id="12311" name="Line 23"/>
          <p:cNvSpPr>
            <a:spLocks noChangeShapeType="1"/>
          </p:cNvSpPr>
          <p:nvPr/>
        </p:nvSpPr>
        <p:spPr bwMode="auto">
          <a:xfrm>
            <a:off x="6750050" y="0"/>
            <a:ext cx="0" cy="6858000"/>
          </a:xfrm>
          <a:prstGeom prst="line">
            <a:avLst/>
          </a:prstGeom>
          <a:noFill/>
          <a:ln w="9525">
            <a:solidFill>
              <a:schemeClr val="tx1"/>
            </a:solidFill>
            <a:round/>
            <a:headEnd/>
            <a:tailEnd/>
          </a:ln>
          <a:effectLst/>
        </p:spPr>
        <p:txBody>
          <a:bodyPr/>
          <a:lstStyle/>
          <a:p>
            <a:endParaRPr lang="en-US"/>
          </a:p>
        </p:txBody>
      </p:sp>
      <p:sp>
        <p:nvSpPr>
          <p:cNvPr id="12312" name="Line 24"/>
          <p:cNvSpPr>
            <a:spLocks noChangeShapeType="1"/>
          </p:cNvSpPr>
          <p:nvPr/>
        </p:nvSpPr>
        <p:spPr bwMode="auto">
          <a:xfrm>
            <a:off x="7234238" y="0"/>
            <a:ext cx="0" cy="6858000"/>
          </a:xfrm>
          <a:prstGeom prst="line">
            <a:avLst/>
          </a:prstGeom>
          <a:noFill/>
          <a:ln w="9525">
            <a:solidFill>
              <a:schemeClr val="tx1"/>
            </a:solidFill>
            <a:round/>
            <a:headEnd/>
            <a:tailEnd/>
          </a:ln>
          <a:effectLst/>
        </p:spPr>
        <p:txBody>
          <a:bodyPr/>
          <a:lstStyle/>
          <a:p>
            <a:endParaRPr lang="en-US"/>
          </a:p>
        </p:txBody>
      </p:sp>
      <p:sp>
        <p:nvSpPr>
          <p:cNvPr id="12313" name="Line 25"/>
          <p:cNvSpPr>
            <a:spLocks noChangeShapeType="1"/>
          </p:cNvSpPr>
          <p:nvPr/>
        </p:nvSpPr>
        <p:spPr bwMode="auto">
          <a:xfrm>
            <a:off x="7718425" y="0"/>
            <a:ext cx="0" cy="6858000"/>
          </a:xfrm>
          <a:prstGeom prst="line">
            <a:avLst/>
          </a:prstGeom>
          <a:noFill/>
          <a:ln w="9525">
            <a:solidFill>
              <a:schemeClr val="tx1"/>
            </a:solidFill>
            <a:round/>
            <a:headEnd/>
            <a:tailEnd/>
          </a:ln>
          <a:effectLst/>
        </p:spPr>
        <p:txBody>
          <a:bodyPr/>
          <a:lstStyle/>
          <a:p>
            <a:endParaRPr lang="en-US"/>
          </a:p>
        </p:txBody>
      </p:sp>
      <p:sp>
        <p:nvSpPr>
          <p:cNvPr id="12314" name="Line 26"/>
          <p:cNvSpPr>
            <a:spLocks noChangeShapeType="1"/>
          </p:cNvSpPr>
          <p:nvPr/>
        </p:nvSpPr>
        <p:spPr bwMode="auto">
          <a:xfrm>
            <a:off x="8202613" y="0"/>
            <a:ext cx="0" cy="6858000"/>
          </a:xfrm>
          <a:prstGeom prst="line">
            <a:avLst/>
          </a:prstGeom>
          <a:noFill/>
          <a:ln w="9525">
            <a:solidFill>
              <a:schemeClr val="tx1"/>
            </a:solidFill>
            <a:round/>
            <a:headEnd/>
            <a:tailEnd/>
          </a:ln>
          <a:effectLst/>
        </p:spPr>
        <p:txBody>
          <a:bodyPr/>
          <a:lstStyle/>
          <a:p>
            <a:endParaRPr lang="en-US"/>
          </a:p>
        </p:txBody>
      </p:sp>
      <p:sp>
        <p:nvSpPr>
          <p:cNvPr id="12315" name="Line 27"/>
          <p:cNvSpPr>
            <a:spLocks noChangeShapeType="1"/>
          </p:cNvSpPr>
          <p:nvPr/>
        </p:nvSpPr>
        <p:spPr bwMode="auto">
          <a:xfrm>
            <a:off x="8686800" y="0"/>
            <a:ext cx="0" cy="6858000"/>
          </a:xfrm>
          <a:prstGeom prst="line">
            <a:avLst/>
          </a:prstGeom>
          <a:noFill/>
          <a:ln w="9525">
            <a:solidFill>
              <a:schemeClr val="tx1"/>
            </a:solidFill>
            <a:round/>
            <a:headEnd/>
            <a:tailEnd/>
          </a:ln>
          <a:effectLst/>
        </p:spPr>
        <p:txBody>
          <a:bodyPr/>
          <a:lstStyle/>
          <a:p>
            <a:endParaRPr lang="en-US"/>
          </a:p>
        </p:txBody>
      </p:sp>
      <p:sp>
        <p:nvSpPr>
          <p:cNvPr id="12316" name="Line 28"/>
          <p:cNvSpPr>
            <a:spLocks noChangeShapeType="1"/>
          </p:cNvSpPr>
          <p:nvPr/>
        </p:nvSpPr>
        <p:spPr bwMode="auto">
          <a:xfrm>
            <a:off x="0" y="228600"/>
            <a:ext cx="9144000" cy="0"/>
          </a:xfrm>
          <a:prstGeom prst="line">
            <a:avLst/>
          </a:prstGeom>
          <a:noFill/>
          <a:ln w="9525">
            <a:solidFill>
              <a:schemeClr val="tx1"/>
            </a:solidFill>
            <a:round/>
            <a:headEnd/>
            <a:tailEnd/>
          </a:ln>
          <a:effectLst/>
        </p:spPr>
        <p:txBody>
          <a:bodyPr/>
          <a:lstStyle/>
          <a:p>
            <a:endParaRPr lang="en-US"/>
          </a:p>
        </p:txBody>
      </p:sp>
      <p:sp>
        <p:nvSpPr>
          <p:cNvPr id="12317" name="Line 29"/>
          <p:cNvSpPr>
            <a:spLocks noChangeShapeType="1"/>
          </p:cNvSpPr>
          <p:nvPr/>
        </p:nvSpPr>
        <p:spPr bwMode="auto">
          <a:xfrm>
            <a:off x="0" y="685800"/>
            <a:ext cx="9144000" cy="0"/>
          </a:xfrm>
          <a:prstGeom prst="line">
            <a:avLst/>
          </a:prstGeom>
          <a:noFill/>
          <a:ln w="9525">
            <a:solidFill>
              <a:schemeClr val="tx1"/>
            </a:solidFill>
            <a:round/>
            <a:headEnd/>
            <a:tailEnd/>
          </a:ln>
          <a:effectLst/>
        </p:spPr>
        <p:txBody>
          <a:bodyPr/>
          <a:lstStyle/>
          <a:p>
            <a:endParaRPr lang="en-US"/>
          </a:p>
        </p:txBody>
      </p:sp>
      <p:sp>
        <p:nvSpPr>
          <p:cNvPr id="12318" name="Line 30"/>
          <p:cNvSpPr>
            <a:spLocks noChangeShapeType="1"/>
          </p:cNvSpPr>
          <p:nvPr/>
        </p:nvSpPr>
        <p:spPr bwMode="auto">
          <a:xfrm>
            <a:off x="0" y="1143000"/>
            <a:ext cx="9144000" cy="0"/>
          </a:xfrm>
          <a:prstGeom prst="line">
            <a:avLst/>
          </a:prstGeom>
          <a:noFill/>
          <a:ln w="9525">
            <a:solidFill>
              <a:schemeClr val="tx1"/>
            </a:solidFill>
            <a:round/>
            <a:headEnd/>
            <a:tailEnd/>
          </a:ln>
          <a:effectLst/>
        </p:spPr>
        <p:txBody>
          <a:bodyPr/>
          <a:lstStyle/>
          <a:p>
            <a:endParaRPr lang="en-US"/>
          </a:p>
        </p:txBody>
      </p:sp>
      <p:sp>
        <p:nvSpPr>
          <p:cNvPr id="12319" name="Line 31"/>
          <p:cNvSpPr>
            <a:spLocks noChangeShapeType="1"/>
          </p:cNvSpPr>
          <p:nvPr/>
        </p:nvSpPr>
        <p:spPr bwMode="auto">
          <a:xfrm>
            <a:off x="0" y="1600200"/>
            <a:ext cx="9144000" cy="0"/>
          </a:xfrm>
          <a:prstGeom prst="line">
            <a:avLst/>
          </a:prstGeom>
          <a:noFill/>
          <a:ln w="9525">
            <a:solidFill>
              <a:schemeClr val="tx1"/>
            </a:solidFill>
            <a:round/>
            <a:headEnd/>
            <a:tailEnd/>
          </a:ln>
          <a:effectLst/>
        </p:spPr>
        <p:txBody>
          <a:bodyPr/>
          <a:lstStyle/>
          <a:p>
            <a:endParaRPr lang="en-US"/>
          </a:p>
        </p:txBody>
      </p:sp>
      <p:sp>
        <p:nvSpPr>
          <p:cNvPr id="12320" name="Line 32"/>
          <p:cNvSpPr>
            <a:spLocks noChangeShapeType="1"/>
          </p:cNvSpPr>
          <p:nvPr/>
        </p:nvSpPr>
        <p:spPr bwMode="auto">
          <a:xfrm>
            <a:off x="0" y="2057400"/>
            <a:ext cx="9144000" cy="0"/>
          </a:xfrm>
          <a:prstGeom prst="line">
            <a:avLst/>
          </a:prstGeom>
          <a:noFill/>
          <a:ln w="9525">
            <a:solidFill>
              <a:schemeClr val="tx1"/>
            </a:solidFill>
            <a:round/>
            <a:headEnd/>
            <a:tailEnd/>
          </a:ln>
          <a:effectLst/>
        </p:spPr>
        <p:txBody>
          <a:bodyPr/>
          <a:lstStyle/>
          <a:p>
            <a:endParaRPr lang="en-US"/>
          </a:p>
        </p:txBody>
      </p:sp>
      <p:sp>
        <p:nvSpPr>
          <p:cNvPr id="12321" name="Line 33"/>
          <p:cNvSpPr>
            <a:spLocks noChangeShapeType="1"/>
          </p:cNvSpPr>
          <p:nvPr/>
        </p:nvSpPr>
        <p:spPr bwMode="auto">
          <a:xfrm>
            <a:off x="0" y="2514600"/>
            <a:ext cx="9144000" cy="0"/>
          </a:xfrm>
          <a:prstGeom prst="line">
            <a:avLst/>
          </a:prstGeom>
          <a:noFill/>
          <a:ln w="9525">
            <a:solidFill>
              <a:schemeClr val="tx1"/>
            </a:solidFill>
            <a:round/>
            <a:headEnd/>
            <a:tailEnd/>
          </a:ln>
          <a:effectLst/>
        </p:spPr>
        <p:txBody>
          <a:bodyPr/>
          <a:lstStyle/>
          <a:p>
            <a:endParaRPr lang="en-US"/>
          </a:p>
        </p:txBody>
      </p:sp>
      <p:sp>
        <p:nvSpPr>
          <p:cNvPr id="12322" name="Line 34"/>
          <p:cNvSpPr>
            <a:spLocks noChangeShapeType="1"/>
          </p:cNvSpPr>
          <p:nvPr/>
        </p:nvSpPr>
        <p:spPr bwMode="auto">
          <a:xfrm>
            <a:off x="0" y="2971800"/>
            <a:ext cx="9144000" cy="0"/>
          </a:xfrm>
          <a:prstGeom prst="line">
            <a:avLst/>
          </a:prstGeom>
          <a:noFill/>
          <a:ln w="9525">
            <a:solidFill>
              <a:schemeClr val="tx1"/>
            </a:solidFill>
            <a:round/>
            <a:headEnd/>
            <a:tailEnd/>
          </a:ln>
          <a:effectLst/>
        </p:spPr>
        <p:txBody>
          <a:bodyPr/>
          <a:lstStyle/>
          <a:p>
            <a:endParaRPr lang="en-US"/>
          </a:p>
        </p:txBody>
      </p:sp>
      <p:sp>
        <p:nvSpPr>
          <p:cNvPr id="12323" name="Line 35"/>
          <p:cNvSpPr>
            <a:spLocks noChangeShapeType="1"/>
          </p:cNvSpPr>
          <p:nvPr/>
        </p:nvSpPr>
        <p:spPr bwMode="auto">
          <a:xfrm>
            <a:off x="0" y="3429000"/>
            <a:ext cx="9144000" cy="0"/>
          </a:xfrm>
          <a:prstGeom prst="line">
            <a:avLst/>
          </a:prstGeom>
          <a:noFill/>
          <a:ln w="9525">
            <a:solidFill>
              <a:schemeClr val="tx1"/>
            </a:solidFill>
            <a:round/>
            <a:headEnd/>
            <a:tailEnd/>
          </a:ln>
          <a:effectLst/>
        </p:spPr>
        <p:txBody>
          <a:bodyPr/>
          <a:lstStyle/>
          <a:p>
            <a:endParaRPr lang="en-US"/>
          </a:p>
        </p:txBody>
      </p:sp>
      <p:sp>
        <p:nvSpPr>
          <p:cNvPr id="12324" name="Line 36"/>
          <p:cNvSpPr>
            <a:spLocks noChangeShapeType="1"/>
          </p:cNvSpPr>
          <p:nvPr/>
        </p:nvSpPr>
        <p:spPr bwMode="auto">
          <a:xfrm>
            <a:off x="0" y="3886200"/>
            <a:ext cx="9144000" cy="0"/>
          </a:xfrm>
          <a:prstGeom prst="line">
            <a:avLst/>
          </a:prstGeom>
          <a:noFill/>
          <a:ln w="9525">
            <a:solidFill>
              <a:schemeClr val="tx1"/>
            </a:solidFill>
            <a:round/>
            <a:headEnd/>
            <a:tailEnd/>
          </a:ln>
          <a:effectLst/>
        </p:spPr>
        <p:txBody>
          <a:bodyPr/>
          <a:lstStyle/>
          <a:p>
            <a:endParaRPr lang="en-US"/>
          </a:p>
        </p:txBody>
      </p:sp>
      <p:sp>
        <p:nvSpPr>
          <p:cNvPr id="12325" name="Line 37"/>
          <p:cNvSpPr>
            <a:spLocks noChangeShapeType="1"/>
          </p:cNvSpPr>
          <p:nvPr/>
        </p:nvSpPr>
        <p:spPr bwMode="auto">
          <a:xfrm>
            <a:off x="0" y="4343400"/>
            <a:ext cx="9144000" cy="0"/>
          </a:xfrm>
          <a:prstGeom prst="line">
            <a:avLst/>
          </a:prstGeom>
          <a:noFill/>
          <a:ln w="9525">
            <a:solidFill>
              <a:schemeClr val="tx1"/>
            </a:solidFill>
            <a:round/>
            <a:headEnd/>
            <a:tailEnd/>
          </a:ln>
          <a:effectLst/>
        </p:spPr>
        <p:txBody>
          <a:bodyPr/>
          <a:lstStyle/>
          <a:p>
            <a:endParaRPr lang="en-US"/>
          </a:p>
        </p:txBody>
      </p:sp>
      <p:sp>
        <p:nvSpPr>
          <p:cNvPr id="12326" name="Line 38"/>
          <p:cNvSpPr>
            <a:spLocks noChangeShapeType="1"/>
          </p:cNvSpPr>
          <p:nvPr/>
        </p:nvSpPr>
        <p:spPr bwMode="auto">
          <a:xfrm>
            <a:off x="0" y="4800600"/>
            <a:ext cx="9144000" cy="0"/>
          </a:xfrm>
          <a:prstGeom prst="line">
            <a:avLst/>
          </a:prstGeom>
          <a:noFill/>
          <a:ln w="9525">
            <a:solidFill>
              <a:schemeClr val="tx1"/>
            </a:solidFill>
            <a:round/>
            <a:headEnd/>
            <a:tailEnd/>
          </a:ln>
          <a:effectLst/>
        </p:spPr>
        <p:txBody>
          <a:bodyPr/>
          <a:lstStyle/>
          <a:p>
            <a:endParaRPr lang="en-US"/>
          </a:p>
        </p:txBody>
      </p:sp>
      <p:sp>
        <p:nvSpPr>
          <p:cNvPr id="12327" name="Line 39"/>
          <p:cNvSpPr>
            <a:spLocks noChangeShapeType="1"/>
          </p:cNvSpPr>
          <p:nvPr/>
        </p:nvSpPr>
        <p:spPr bwMode="auto">
          <a:xfrm>
            <a:off x="0" y="5257800"/>
            <a:ext cx="9144000" cy="0"/>
          </a:xfrm>
          <a:prstGeom prst="line">
            <a:avLst/>
          </a:prstGeom>
          <a:noFill/>
          <a:ln w="9525">
            <a:solidFill>
              <a:schemeClr val="tx1"/>
            </a:solidFill>
            <a:round/>
            <a:headEnd/>
            <a:tailEnd/>
          </a:ln>
          <a:effectLst/>
        </p:spPr>
        <p:txBody>
          <a:bodyPr/>
          <a:lstStyle/>
          <a:p>
            <a:endParaRPr lang="en-US"/>
          </a:p>
        </p:txBody>
      </p:sp>
      <p:sp>
        <p:nvSpPr>
          <p:cNvPr id="12328" name="Line 40"/>
          <p:cNvSpPr>
            <a:spLocks noChangeShapeType="1"/>
          </p:cNvSpPr>
          <p:nvPr/>
        </p:nvSpPr>
        <p:spPr bwMode="auto">
          <a:xfrm>
            <a:off x="0" y="5715000"/>
            <a:ext cx="9144000" cy="0"/>
          </a:xfrm>
          <a:prstGeom prst="line">
            <a:avLst/>
          </a:prstGeom>
          <a:noFill/>
          <a:ln w="9525">
            <a:solidFill>
              <a:schemeClr val="tx1"/>
            </a:solidFill>
            <a:round/>
            <a:headEnd/>
            <a:tailEnd/>
          </a:ln>
          <a:effectLst/>
        </p:spPr>
        <p:txBody>
          <a:bodyPr/>
          <a:lstStyle/>
          <a:p>
            <a:endParaRPr lang="en-US"/>
          </a:p>
        </p:txBody>
      </p:sp>
      <p:sp>
        <p:nvSpPr>
          <p:cNvPr id="12329" name="Line 41"/>
          <p:cNvSpPr>
            <a:spLocks noChangeShapeType="1"/>
          </p:cNvSpPr>
          <p:nvPr/>
        </p:nvSpPr>
        <p:spPr bwMode="auto">
          <a:xfrm>
            <a:off x="0" y="6172200"/>
            <a:ext cx="9144000" cy="0"/>
          </a:xfrm>
          <a:prstGeom prst="line">
            <a:avLst/>
          </a:prstGeom>
          <a:noFill/>
          <a:ln w="9525">
            <a:solidFill>
              <a:schemeClr val="tx1"/>
            </a:solidFill>
            <a:round/>
            <a:headEnd/>
            <a:tailEnd/>
          </a:ln>
          <a:effectLst/>
        </p:spPr>
        <p:txBody>
          <a:bodyPr/>
          <a:lstStyle/>
          <a:p>
            <a:endParaRPr lang="en-US"/>
          </a:p>
        </p:txBody>
      </p:sp>
      <p:sp>
        <p:nvSpPr>
          <p:cNvPr id="12330" name="Line 42"/>
          <p:cNvSpPr>
            <a:spLocks noChangeShapeType="1"/>
          </p:cNvSpPr>
          <p:nvPr/>
        </p:nvSpPr>
        <p:spPr bwMode="auto">
          <a:xfrm>
            <a:off x="0" y="6629400"/>
            <a:ext cx="9144000" cy="0"/>
          </a:xfrm>
          <a:prstGeom prst="line">
            <a:avLst/>
          </a:prstGeom>
          <a:noFill/>
          <a:ln w="9525">
            <a:solidFill>
              <a:schemeClr val="tx1"/>
            </a:solidFill>
            <a:round/>
            <a:headEnd/>
            <a:tailEnd/>
          </a:ln>
          <a:effectLst/>
        </p:spPr>
        <p:txBody>
          <a:bodyPr/>
          <a:lstStyle/>
          <a:p>
            <a:endParaRPr lang="en-US"/>
          </a:p>
        </p:txBody>
      </p:sp>
      <p:sp>
        <p:nvSpPr>
          <p:cNvPr id="12331" name="Rectangle 43"/>
          <p:cNvSpPr>
            <a:spLocks noChangeArrowheads="1"/>
          </p:cNvSpPr>
          <p:nvPr/>
        </p:nvSpPr>
        <p:spPr bwMode="auto">
          <a:xfrm>
            <a:off x="457200" y="1143000"/>
            <a:ext cx="990600" cy="914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2332" name="AutoShape 44"/>
          <p:cNvSpPr>
            <a:spLocks noChangeArrowheads="1"/>
          </p:cNvSpPr>
          <p:nvPr/>
        </p:nvSpPr>
        <p:spPr bwMode="auto">
          <a:xfrm>
            <a:off x="1905000" y="1143000"/>
            <a:ext cx="990600" cy="914400"/>
          </a:xfrm>
          <a:prstGeom prst="parallelogram">
            <a:avLst>
              <a:gd name="adj" fmla="val 27083"/>
            </a:avLst>
          </a:prstGeom>
          <a:solidFill>
            <a:schemeClr val="accent1"/>
          </a:solidFill>
          <a:ln w="9525">
            <a:solidFill>
              <a:schemeClr val="tx1"/>
            </a:solidFill>
            <a:miter lim="800000"/>
            <a:headEnd/>
            <a:tailEnd/>
          </a:ln>
          <a:effectLst/>
        </p:spPr>
        <p:txBody>
          <a:bodyPr wrap="none" anchor="ctr"/>
          <a:lstStyle/>
          <a:p>
            <a:endParaRPr lang="en-US"/>
          </a:p>
        </p:txBody>
      </p:sp>
      <p:sp>
        <p:nvSpPr>
          <p:cNvPr id="12333" name="AutoShape 45"/>
          <p:cNvSpPr>
            <a:spLocks noChangeArrowheads="1"/>
          </p:cNvSpPr>
          <p:nvPr/>
        </p:nvSpPr>
        <p:spPr bwMode="auto">
          <a:xfrm>
            <a:off x="3352800" y="1143000"/>
            <a:ext cx="914400" cy="9144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2334" name="AutoShape 46"/>
          <p:cNvSpPr>
            <a:spLocks noChangeArrowheads="1"/>
          </p:cNvSpPr>
          <p:nvPr/>
        </p:nvSpPr>
        <p:spPr bwMode="auto">
          <a:xfrm>
            <a:off x="4800600" y="1143000"/>
            <a:ext cx="990600" cy="914400"/>
          </a:xfrm>
          <a:prstGeom prst="diamond">
            <a:avLst/>
          </a:prstGeom>
          <a:solidFill>
            <a:schemeClr val="accent1"/>
          </a:solidFill>
          <a:ln w="9525">
            <a:solidFill>
              <a:schemeClr val="tx1"/>
            </a:solidFill>
            <a:miter lim="800000"/>
            <a:headEnd/>
            <a:tailEnd/>
          </a:ln>
          <a:effectLst/>
        </p:spPr>
        <p:txBody>
          <a:bodyPr wrap="none" anchor="ctr"/>
          <a:lstStyle/>
          <a:p>
            <a:endParaRPr lang="en-US"/>
          </a:p>
        </p:txBody>
      </p:sp>
      <p:sp>
        <p:nvSpPr>
          <p:cNvPr id="12335" name="AutoShape 47"/>
          <p:cNvSpPr>
            <a:spLocks noChangeArrowheads="1"/>
          </p:cNvSpPr>
          <p:nvPr/>
        </p:nvSpPr>
        <p:spPr bwMode="auto">
          <a:xfrm>
            <a:off x="6248400" y="1143000"/>
            <a:ext cx="990600" cy="914400"/>
          </a:xfrm>
          <a:prstGeom prst="roundRect">
            <a:avLst>
              <a:gd name="adj" fmla="val 16667"/>
            </a:avLst>
          </a:prstGeom>
          <a:solidFill>
            <a:schemeClr val="accent1"/>
          </a:solidFill>
          <a:ln w="9525">
            <a:solidFill>
              <a:schemeClr val="tx1"/>
            </a:solidFill>
            <a:round/>
            <a:headEnd/>
            <a:tailEnd/>
          </a:ln>
          <a:effectLst/>
        </p:spPr>
        <p:txBody>
          <a:bodyPr wrap="none" anchor="ctr"/>
          <a:lstStyle/>
          <a:p>
            <a:endParaRPr lang="en-US"/>
          </a:p>
        </p:txBody>
      </p:sp>
      <p:sp>
        <p:nvSpPr>
          <p:cNvPr id="12336" name="AutoShape 48"/>
          <p:cNvSpPr>
            <a:spLocks noChangeArrowheads="1"/>
          </p:cNvSpPr>
          <p:nvPr/>
        </p:nvSpPr>
        <p:spPr bwMode="auto">
          <a:xfrm>
            <a:off x="7696200" y="1143000"/>
            <a:ext cx="990600" cy="914400"/>
          </a:xfrm>
          <a:prstGeom prst="octagon">
            <a:avLst>
              <a:gd name="adj" fmla="val 23148"/>
            </a:avLst>
          </a:prstGeom>
          <a:solidFill>
            <a:schemeClr val="accent1"/>
          </a:solidFill>
          <a:ln w="9525">
            <a:solidFill>
              <a:schemeClr val="tx1"/>
            </a:solidFill>
            <a:miter lim="800000"/>
            <a:headEnd/>
            <a:tailEnd/>
          </a:ln>
          <a:effectLst/>
        </p:spPr>
        <p:txBody>
          <a:bodyPr wrap="none" anchor="ctr"/>
          <a:lstStyle/>
          <a:p>
            <a:endParaRPr lang="en-US"/>
          </a:p>
        </p:txBody>
      </p:sp>
      <p:sp>
        <p:nvSpPr>
          <p:cNvPr id="12337" name="AutoShape 49"/>
          <p:cNvSpPr>
            <a:spLocks noChangeArrowheads="1"/>
          </p:cNvSpPr>
          <p:nvPr/>
        </p:nvSpPr>
        <p:spPr bwMode="auto">
          <a:xfrm>
            <a:off x="457200" y="2514600"/>
            <a:ext cx="914400" cy="9144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2338" name="AutoShape 50"/>
          <p:cNvSpPr>
            <a:spLocks noChangeArrowheads="1"/>
          </p:cNvSpPr>
          <p:nvPr/>
        </p:nvSpPr>
        <p:spPr bwMode="auto">
          <a:xfrm>
            <a:off x="1905000" y="2514600"/>
            <a:ext cx="990600" cy="914400"/>
          </a:xfrm>
          <a:prstGeom prst="rtTriangle">
            <a:avLst/>
          </a:prstGeom>
          <a:solidFill>
            <a:schemeClr val="accent1"/>
          </a:solidFill>
          <a:ln w="9525">
            <a:solidFill>
              <a:schemeClr val="tx1"/>
            </a:solidFill>
            <a:miter lim="800000"/>
            <a:headEnd/>
            <a:tailEnd/>
          </a:ln>
          <a:effectLst/>
        </p:spPr>
        <p:txBody>
          <a:bodyPr wrap="none" anchor="ctr"/>
          <a:lstStyle/>
          <a:p>
            <a:endParaRPr lang="en-US"/>
          </a:p>
        </p:txBody>
      </p:sp>
      <p:sp>
        <p:nvSpPr>
          <p:cNvPr id="12339" name="Oval 51"/>
          <p:cNvSpPr>
            <a:spLocks noChangeArrowheads="1"/>
          </p:cNvSpPr>
          <p:nvPr/>
        </p:nvSpPr>
        <p:spPr bwMode="auto">
          <a:xfrm>
            <a:off x="3352800" y="2514600"/>
            <a:ext cx="914400" cy="914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2340" name="AutoShape 52"/>
          <p:cNvSpPr>
            <a:spLocks noChangeArrowheads="1"/>
          </p:cNvSpPr>
          <p:nvPr/>
        </p:nvSpPr>
        <p:spPr bwMode="auto">
          <a:xfrm>
            <a:off x="4800600" y="2514600"/>
            <a:ext cx="990600" cy="914400"/>
          </a:xfrm>
          <a:prstGeom prst="hexagon">
            <a:avLst>
              <a:gd name="adj" fmla="val 27083"/>
              <a:gd name="vf" fmla="val 115470"/>
            </a:avLst>
          </a:prstGeom>
          <a:solidFill>
            <a:schemeClr val="accent1"/>
          </a:solidFill>
          <a:ln w="9525">
            <a:solidFill>
              <a:schemeClr val="tx1"/>
            </a:solidFill>
            <a:miter lim="800000"/>
            <a:headEnd/>
            <a:tailEnd/>
          </a:ln>
          <a:effectLst/>
        </p:spPr>
        <p:txBody>
          <a:bodyPr wrap="none" anchor="ctr"/>
          <a:lstStyle/>
          <a:p>
            <a:endParaRPr lang="en-US"/>
          </a:p>
        </p:txBody>
      </p:sp>
      <p:sp>
        <p:nvSpPr>
          <p:cNvPr id="12341" name="AutoShape 53"/>
          <p:cNvSpPr>
            <a:spLocks noChangeArrowheads="1"/>
          </p:cNvSpPr>
          <p:nvPr/>
        </p:nvSpPr>
        <p:spPr bwMode="auto">
          <a:xfrm>
            <a:off x="6248400" y="2514600"/>
            <a:ext cx="990600" cy="914400"/>
          </a:xfrm>
          <a:prstGeom prst="plus">
            <a:avLst>
              <a:gd name="adj" fmla="val 25000"/>
            </a:avLst>
          </a:prstGeom>
          <a:solidFill>
            <a:schemeClr val="accent1"/>
          </a:solidFill>
          <a:ln w="9525">
            <a:solidFill>
              <a:schemeClr val="tx1"/>
            </a:solidFill>
            <a:miter lim="800000"/>
            <a:headEnd/>
            <a:tailEnd/>
          </a:ln>
          <a:effectLst/>
        </p:spPr>
        <p:txBody>
          <a:bodyPr wrap="none" anchor="ctr"/>
          <a:lstStyle/>
          <a:p>
            <a:endParaRPr lang="en-US"/>
          </a:p>
        </p:txBody>
      </p:sp>
      <p:sp>
        <p:nvSpPr>
          <p:cNvPr id="12342" name="AutoShape 54"/>
          <p:cNvSpPr>
            <a:spLocks noChangeArrowheads="1"/>
          </p:cNvSpPr>
          <p:nvPr/>
        </p:nvSpPr>
        <p:spPr bwMode="auto">
          <a:xfrm>
            <a:off x="7696200" y="2514600"/>
            <a:ext cx="990600" cy="914400"/>
          </a:xfrm>
          <a:prstGeom prst="pentagon">
            <a:avLst/>
          </a:prstGeom>
          <a:solidFill>
            <a:schemeClr val="accent1"/>
          </a:solidFill>
          <a:ln w="9525">
            <a:solidFill>
              <a:schemeClr val="tx1"/>
            </a:solidFill>
            <a:miter lim="800000"/>
            <a:headEnd/>
            <a:tailEnd/>
          </a:ln>
          <a:effectLst/>
        </p:spPr>
        <p:txBody>
          <a:bodyPr wrap="none" anchor="ctr"/>
          <a:lstStyle/>
          <a:p>
            <a:endParaRPr lang="en-US"/>
          </a:p>
        </p:txBody>
      </p:sp>
      <p:sp>
        <p:nvSpPr>
          <p:cNvPr id="12343" name="AutoShape 55"/>
          <p:cNvSpPr>
            <a:spLocks noChangeArrowheads="1"/>
          </p:cNvSpPr>
          <p:nvPr/>
        </p:nvSpPr>
        <p:spPr bwMode="auto">
          <a:xfrm>
            <a:off x="457200" y="3886200"/>
            <a:ext cx="990600" cy="914400"/>
          </a:xfrm>
          <a:prstGeom prst="can">
            <a:avLst>
              <a:gd name="adj" fmla="val 25000"/>
            </a:avLst>
          </a:prstGeom>
          <a:solidFill>
            <a:schemeClr val="accent1"/>
          </a:solidFill>
          <a:ln w="9525">
            <a:solidFill>
              <a:schemeClr val="tx1"/>
            </a:solidFill>
            <a:round/>
            <a:headEnd/>
            <a:tailEnd/>
          </a:ln>
          <a:effectLst/>
        </p:spPr>
        <p:txBody>
          <a:bodyPr wrap="none" anchor="ctr"/>
          <a:lstStyle/>
          <a:p>
            <a:endParaRPr lang="en-US"/>
          </a:p>
        </p:txBody>
      </p:sp>
      <p:sp>
        <p:nvSpPr>
          <p:cNvPr id="12344" name="AutoShape 56"/>
          <p:cNvSpPr>
            <a:spLocks noChangeArrowheads="1"/>
          </p:cNvSpPr>
          <p:nvPr/>
        </p:nvSpPr>
        <p:spPr bwMode="auto">
          <a:xfrm>
            <a:off x="1905000" y="3886200"/>
            <a:ext cx="990600" cy="914400"/>
          </a:xfrm>
          <a:prstGeom prst="cube">
            <a:avLst>
              <a:gd name="adj" fmla="val 25000"/>
            </a:avLst>
          </a:prstGeom>
          <a:solidFill>
            <a:schemeClr val="accent1"/>
          </a:solidFill>
          <a:ln w="9525">
            <a:solidFill>
              <a:schemeClr val="tx1"/>
            </a:solidFill>
            <a:miter lim="800000"/>
            <a:headEnd/>
            <a:tailEnd/>
          </a:ln>
          <a:effectLst/>
        </p:spPr>
        <p:txBody>
          <a:bodyPr wrap="none" anchor="ctr"/>
          <a:lstStyle/>
          <a:p>
            <a:endParaRPr lang="en-US"/>
          </a:p>
        </p:txBody>
      </p:sp>
      <p:sp>
        <p:nvSpPr>
          <p:cNvPr id="12345" name="AutoShape 57"/>
          <p:cNvSpPr>
            <a:spLocks noChangeArrowheads="1"/>
          </p:cNvSpPr>
          <p:nvPr/>
        </p:nvSpPr>
        <p:spPr bwMode="auto">
          <a:xfrm>
            <a:off x="3352800" y="3886200"/>
            <a:ext cx="990600" cy="914400"/>
          </a:xfrm>
          <a:prstGeom prst="bevel">
            <a:avLst>
              <a:gd name="adj" fmla="val 12500"/>
            </a:avLst>
          </a:prstGeom>
          <a:solidFill>
            <a:schemeClr val="accent1"/>
          </a:solidFill>
          <a:ln w="9525">
            <a:solidFill>
              <a:schemeClr val="tx1"/>
            </a:solidFill>
            <a:miter lim="800000"/>
            <a:headEnd/>
            <a:tailEnd/>
          </a:ln>
          <a:effectLst/>
        </p:spPr>
        <p:txBody>
          <a:bodyPr wrap="none" anchor="ctr"/>
          <a:lstStyle/>
          <a:p>
            <a:endParaRPr lang="en-US"/>
          </a:p>
        </p:txBody>
      </p:sp>
      <p:sp>
        <p:nvSpPr>
          <p:cNvPr id="12346" name="AutoShape 58"/>
          <p:cNvSpPr>
            <a:spLocks noChangeArrowheads="1"/>
          </p:cNvSpPr>
          <p:nvPr/>
        </p:nvSpPr>
        <p:spPr bwMode="auto">
          <a:xfrm>
            <a:off x="4800600" y="3886200"/>
            <a:ext cx="990600" cy="914400"/>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12347" name="AutoShape 59"/>
          <p:cNvSpPr>
            <a:spLocks noChangeArrowheads="1"/>
          </p:cNvSpPr>
          <p:nvPr/>
        </p:nvSpPr>
        <p:spPr bwMode="auto">
          <a:xfrm>
            <a:off x="6248400" y="3886200"/>
            <a:ext cx="990600" cy="914400"/>
          </a:xfrm>
          <a:prstGeom prst="smileyFace">
            <a:avLst>
              <a:gd name="adj" fmla="val 4653"/>
            </a:avLst>
          </a:prstGeom>
          <a:solidFill>
            <a:schemeClr val="accent1"/>
          </a:solidFill>
          <a:ln w="9525">
            <a:solidFill>
              <a:schemeClr val="tx1"/>
            </a:solidFill>
            <a:round/>
            <a:headEnd/>
            <a:tailEnd/>
          </a:ln>
          <a:effectLst/>
        </p:spPr>
        <p:txBody>
          <a:bodyPr wrap="none" anchor="ctr"/>
          <a:lstStyle/>
          <a:p>
            <a:endParaRPr lang="en-US"/>
          </a:p>
        </p:txBody>
      </p:sp>
      <p:sp>
        <p:nvSpPr>
          <p:cNvPr id="12348" name="AutoShape 60"/>
          <p:cNvSpPr>
            <a:spLocks noChangeArrowheads="1"/>
          </p:cNvSpPr>
          <p:nvPr/>
        </p:nvSpPr>
        <p:spPr bwMode="auto">
          <a:xfrm>
            <a:off x="7696200" y="3886200"/>
            <a:ext cx="990600" cy="9144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round/>
            <a:headEnd/>
            <a:tailEnd/>
          </a:ln>
          <a:effectLst/>
        </p:spPr>
        <p:txBody>
          <a:bodyPr wrap="none" anchor="ctr"/>
          <a:lstStyle/>
          <a:p>
            <a:endParaRPr lang="en-US"/>
          </a:p>
        </p:txBody>
      </p:sp>
      <p:sp>
        <p:nvSpPr>
          <p:cNvPr id="12349" name="AutoShape 61"/>
          <p:cNvSpPr>
            <a:spLocks noChangeArrowheads="1"/>
          </p:cNvSpPr>
          <p:nvPr/>
        </p:nvSpPr>
        <p:spPr bwMode="auto">
          <a:xfrm>
            <a:off x="457200" y="5257800"/>
            <a:ext cx="990600" cy="9144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2350" name="AutoShape 62"/>
          <p:cNvSpPr>
            <a:spLocks noChangeArrowheads="1"/>
          </p:cNvSpPr>
          <p:nvPr/>
        </p:nvSpPr>
        <p:spPr bwMode="auto">
          <a:xfrm>
            <a:off x="1905000" y="5257800"/>
            <a:ext cx="914400" cy="1828800"/>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2351" name="AutoShape 63"/>
          <p:cNvSpPr>
            <a:spLocks noChangeArrowheads="1"/>
          </p:cNvSpPr>
          <p:nvPr/>
        </p:nvSpPr>
        <p:spPr bwMode="auto">
          <a:xfrm>
            <a:off x="3352800" y="5257800"/>
            <a:ext cx="990600" cy="9144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2352" name="AutoShape 64"/>
          <p:cNvSpPr>
            <a:spLocks noChangeArrowheads="1"/>
          </p:cNvSpPr>
          <p:nvPr/>
        </p:nvSpPr>
        <p:spPr bwMode="auto">
          <a:xfrm>
            <a:off x="4800600" y="5257800"/>
            <a:ext cx="990600" cy="914400"/>
          </a:xfrm>
          <a:prstGeom prst="lightningBolt">
            <a:avLst/>
          </a:prstGeom>
          <a:solidFill>
            <a:schemeClr val="accent1"/>
          </a:solidFill>
          <a:ln w="9525">
            <a:solidFill>
              <a:schemeClr val="tx1"/>
            </a:solidFill>
            <a:miter lim="800000"/>
            <a:headEnd/>
            <a:tailEnd/>
          </a:ln>
          <a:effectLst/>
        </p:spPr>
        <p:txBody>
          <a:bodyPr wrap="none" anchor="ctr"/>
          <a:lstStyle/>
          <a:p>
            <a:endParaRPr lang="en-US"/>
          </a:p>
        </p:txBody>
      </p:sp>
      <p:sp>
        <p:nvSpPr>
          <p:cNvPr id="12353" name="AutoShape 65"/>
          <p:cNvSpPr>
            <a:spLocks noChangeArrowheads="1"/>
          </p:cNvSpPr>
          <p:nvPr/>
        </p:nvSpPr>
        <p:spPr bwMode="auto">
          <a:xfrm>
            <a:off x="6248400" y="5257800"/>
            <a:ext cx="990600" cy="914400"/>
          </a:xfrm>
          <a:prstGeom prst="sun">
            <a:avLst>
              <a:gd name="adj" fmla="val 25000"/>
            </a:avLst>
          </a:prstGeom>
          <a:solidFill>
            <a:schemeClr val="accent1"/>
          </a:solidFill>
          <a:ln w="9525">
            <a:solidFill>
              <a:schemeClr val="tx1"/>
            </a:solidFill>
            <a:miter lim="800000"/>
            <a:headEnd/>
            <a:tailEnd/>
          </a:ln>
          <a:effectLst/>
        </p:spPr>
        <p:txBody>
          <a:bodyPr wrap="none" anchor="ctr"/>
          <a:lstStyle/>
          <a:p>
            <a:endParaRPr lang="en-US"/>
          </a:p>
        </p:txBody>
      </p:sp>
      <p:sp>
        <p:nvSpPr>
          <p:cNvPr id="12354" name="AutoShape 66"/>
          <p:cNvSpPr>
            <a:spLocks noChangeArrowheads="1"/>
          </p:cNvSpPr>
          <p:nvPr/>
        </p:nvSpPr>
        <p:spPr bwMode="auto">
          <a:xfrm>
            <a:off x="7696200" y="5257800"/>
            <a:ext cx="990600" cy="914400"/>
          </a:xfrm>
          <a:prstGeom prst="moon">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Tree>
    <p:custDataLst>
      <p:tags r:id="rId1"/>
    </p:custData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Date Placeholder 2"/>
          <p:cNvSpPr>
            <a:spLocks noGrp="1"/>
          </p:cNvSpPr>
          <p:nvPr>
            <p:ph type="dt" sz="half" idx="10"/>
          </p:nvPr>
        </p:nvSpPr>
        <p:spPr/>
        <p:txBody>
          <a:bodyPr/>
          <a:lstStyle/>
          <a:p>
            <a:fld id="{E5202745-1AE9-41C2-9EBB-5D9CE5FDFBDA}" type="datetime1">
              <a:rPr lang="en-US"/>
              <a:pPr/>
              <a:t>2/25/2012</a:t>
            </a:fld>
            <a:endParaRPr lang="en-US"/>
          </a:p>
        </p:txBody>
      </p:sp>
      <p:sp>
        <p:nvSpPr>
          <p:cNvPr id="45" name="Footer Placeholder 3"/>
          <p:cNvSpPr>
            <a:spLocks noGrp="1"/>
          </p:cNvSpPr>
          <p:nvPr>
            <p:ph type="ftr" sz="quarter" idx="11"/>
          </p:nvPr>
        </p:nvSpPr>
        <p:spPr/>
        <p:txBody>
          <a:bodyPr/>
          <a:lstStyle/>
          <a:p>
            <a:r>
              <a:rPr lang="en-US"/>
              <a:t>Sample footer text</a:t>
            </a:r>
          </a:p>
        </p:txBody>
      </p:sp>
      <p:sp>
        <p:nvSpPr>
          <p:cNvPr id="46" name="Slide Number Placeholder 4"/>
          <p:cNvSpPr>
            <a:spLocks noGrp="1"/>
          </p:cNvSpPr>
          <p:nvPr>
            <p:ph type="sldNum" sz="quarter" idx="12"/>
          </p:nvPr>
        </p:nvSpPr>
        <p:spPr/>
        <p:txBody>
          <a:bodyPr/>
          <a:lstStyle/>
          <a:p>
            <a:fld id="{940A9DE5-225D-4AC8-9DC5-14B84D08EF07}" type="slidenum">
              <a:rPr lang="en-US"/>
              <a:pPr/>
              <a:t>61</a:t>
            </a:fld>
            <a:endParaRPr lang="en-US"/>
          </a:p>
        </p:txBody>
      </p:sp>
      <p:sp>
        <p:nvSpPr>
          <p:cNvPr id="14338" name="Rectangle 2"/>
          <p:cNvSpPr>
            <a:spLocks noGrp="1" noChangeArrowheads="1"/>
          </p:cNvSpPr>
          <p:nvPr>
            <p:ph type="title"/>
          </p:nvPr>
        </p:nvSpPr>
        <p:spPr/>
        <p:txBody>
          <a:bodyPr/>
          <a:lstStyle/>
          <a:p>
            <a:r>
              <a:rPr lang="en-US"/>
              <a:t>Basic Shapes</a:t>
            </a:r>
          </a:p>
        </p:txBody>
      </p:sp>
      <p:sp>
        <p:nvSpPr>
          <p:cNvPr id="14339"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14340"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14341" name="Line 5"/>
          <p:cNvSpPr>
            <a:spLocks noChangeShapeType="1"/>
          </p:cNvSpPr>
          <p:nvPr/>
        </p:nvSpPr>
        <p:spPr bwMode="auto">
          <a:xfrm>
            <a:off x="1423988" y="0"/>
            <a:ext cx="0" cy="6858000"/>
          </a:xfrm>
          <a:prstGeom prst="line">
            <a:avLst/>
          </a:prstGeom>
          <a:noFill/>
          <a:ln w="9525">
            <a:solidFill>
              <a:schemeClr val="tx1"/>
            </a:solidFill>
            <a:round/>
            <a:headEnd/>
            <a:tailEnd/>
          </a:ln>
          <a:effectLst/>
        </p:spPr>
        <p:txBody>
          <a:bodyPr/>
          <a:lstStyle/>
          <a:p>
            <a:endParaRPr lang="en-US"/>
          </a:p>
        </p:txBody>
      </p:sp>
      <p:sp>
        <p:nvSpPr>
          <p:cNvPr id="14342" name="Line 6"/>
          <p:cNvSpPr>
            <a:spLocks noChangeShapeType="1"/>
          </p:cNvSpPr>
          <p:nvPr/>
        </p:nvSpPr>
        <p:spPr bwMode="auto">
          <a:xfrm>
            <a:off x="1908175" y="0"/>
            <a:ext cx="0" cy="6858000"/>
          </a:xfrm>
          <a:prstGeom prst="line">
            <a:avLst/>
          </a:prstGeom>
          <a:noFill/>
          <a:ln w="9525">
            <a:solidFill>
              <a:schemeClr val="tx1"/>
            </a:solidFill>
            <a:round/>
            <a:headEnd/>
            <a:tailEnd/>
          </a:ln>
          <a:effectLst/>
        </p:spPr>
        <p:txBody>
          <a:bodyPr/>
          <a:lstStyle/>
          <a:p>
            <a:endParaRPr lang="en-US"/>
          </a:p>
        </p:txBody>
      </p:sp>
      <p:sp>
        <p:nvSpPr>
          <p:cNvPr id="14343" name="Line 7"/>
          <p:cNvSpPr>
            <a:spLocks noChangeShapeType="1"/>
          </p:cNvSpPr>
          <p:nvPr/>
        </p:nvSpPr>
        <p:spPr bwMode="auto">
          <a:xfrm>
            <a:off x="2392363" y="0"/>
            <a:ext cx="0" cy="6858000"/>
          </a:xfrm>
          <a:prstGeom prst="line">
            <a:avLst/>
          </a:prstGeom>
          <a:noFill/>
          <a:ln w="9525">
            <a:solidFill>
              <a:schemeClr val="tx1"/>
            </a:solidFill>
            <a:round/>
            <a:headEnd/>
            <a:tailEnd/>
          </a:ln>
          <a:effectLst/>
        </p:spPr>
        <p:txBody>
          <a:bodyPr/>
          <a:lstStyle/>
          <a:p>
            <a:endParaRPr lang="en-US"/>
          </a:p>
        </p:txBody>
      </p:sp>
      <p:sp>
        <p:nvSpPr>
          <p:cNvPr id="14344" name="Line 8"/>
          <p:cNvSpPr>
            <a:spLocks noChangeShapeType="1"/>
          </p:cNvSpPr>
          <p:nvPr/>
        </p:nvSpPr>
        <p:spPr bwMode="auto">
          <a:xfrm>
            <a:off x="2876550" y="0"/>
            <a:ext cx="0" cy="6858000"/>
          </a:xfrm>
          <a:prstGeom prst="line">
            <a:avLst/>
          </a:prstGeom>
          <a:noFill/>
          <a:ln w="9525">
            <a:solidFill>
              <a:schemeClr val="tx1"/>
            </a:solidFill>
            <a:round/>
            <a:headEnd/>
            <a:tailEnd/>
          </a:ln>
          <a:effectLst/>
        </p:spPr>
        <p:txBody>
          <a:bodyPr/>
          <a:lstStyle/>
          <a:p>
            <a:endParaRPr lang="en-US"/>
          </a:p>
        </p:txBody>
      </p:sp>
      <p:sp>
        <p:nvSpPr>
          <p:cNvPr id="14345" name="Line 9"/>
          <p:cNvSpPr>
            <a:spLocks noChangeShapeType="1"/>
          </p:cNvSpPr>
          <p:nvPr/>
        </p:nvSpPr>
        <p:spPr bwMode="auto">
          <a:xfrm>
            <a:off x="3360738" y="0"/>
            <a:ext cx="0" cy="6858000"/>
          </a:xfrm>
          <a:prstGeom prst="line">
            <a:avLst/>
          </a:prstGeom>
          <a:noFill/>
          <a:ln w="9525">
            <a:solidFill>
              <a:schemeClr val="tx1"/>
            </a:solidFill>
            <a:round/>
            <a:headEnd/>
            <a:tailEnd/>
          </a:ln>
          <a:effectLst/>
        </p:spPr>
        <p:txBody>
          <a:bodyPr/>
          <a:lstStyle/>
          <a:p>
            <a:endParaRPr lang="en-US"/>
          </a:p>
        </p:txBody>
      </p:sp>
      <p:sp>
        <p:nvSpPr>
          <p:cNvPr id="14346" name="Line 10"/>
          <p:cNvSpPr>
            <a:spLocks noChangeShapeType="1"/>
          </p:cNvSpPr>
          <p:nvPr/>
        </p:nvSpPr>
        <p:spPr bwMode="auto">
          <a:xfrm>
            <a:off x="3844925" y="0"/>
            <a:ext cx="0" cy="6858000"/>
          </a:xfrm>
          <a:prstGeom prst="line">
            <a:avLst/>
          </a:prstGeom>
          <a:noFill/>
          <a:ln w="9525">
            <a:solidFill>
              <a:schemeClr val="tx1"/>
            </a:solidFill>
            <a:round/>
            <a:headEnd/>
            <a:tailEnd/>
          </a:ln>
          <a:effectLst/>
        </p:spPr>
        <p:txBody>
          <a:bodyPr/>
          <a:lstStyle/>
          <a:p>
            <a:endParaRPr lang="en-US"/>
          </a:p>
        </p:txBody>
      </p:sp>
      <p:sp>
        <p:nvSpPr>
          <p:cNvPr id="14347" name="Line 11"/>
          <p:cNvSpPr>
            <a:spLocks noChangeShapeType="1"/>
          </p:cNvSpPr>
          <p:nvPr/>
        </p:nvSpPr>
        <p:spPr bwMode="auto">
          <a:xfrm>
            <a:off x="4329113" y="0"/>
            <a:ext cx="0" cy="6858000"/>
          </a:xfrm>
          <a:prstGeom prst="line">
            <a:avLst/>
          </a:prstGeom>
          <a:noFill/>
          <a:ln w="9525">
            <a:solidFill>
              <a:schemeClr val="tx1"/>
            </a:solidFill>
            <a:round/>
            <a:headEnd/>
            <a:tailEnd/>
          </a:ln>
          <a:effectLst/>
        </p:spPr>
        <p:txBody>
          <a:bodyPr/>
          <a:lstStyle/>
          <a:p>
            <a:endParaRPr lang="en-US"/>
          </a:p>
        </p:txBody>
      </p:sp>
      <p:sp>
        <p:nvSpPr>
          <p:cNvPr id="14348" name="Line 12"/>
          <p:cNvSpPr>
            <a:spLocks noChangeShapeType="1"/>
          </p:cNvSpPr>
          <p:nvPr/>
        </p:nvSpPr>
        <p:spPr bwMode="auto">
          <a:xfrm>
            <a:off x="4813300" y="0"/>
            <a:ext cx="0" cy="6858000"/>
          </a:xfrm>
          <a:prstGeom prst="line">
            <a:avLst/>
          </a:prstGeom>
          <a:noFill/>
          <a:ln w="9525">
            <a:solidFill>
              <a:schemeClr val="tx1"/>
            </a:solidFill>
            <a:round/>
            <a:headEnd/>
            <a:tailEnd/>
          </a:ln>
          <a:effectLst/>
        </p:spPr>
        <p:txBody>
          <a:bodyPr/>
          <a:lstStyle/>
          <a:p>
            <a:endParaRPr lang="en-US"/>
          </a:p>
        </p:txBody>
      </p:sp>
      <p:sp>
        <p:nvSpPr>
          <p:cNvPr id="14349" name="Line 13"/>
          <p:cNvSpPr>
            <a:spLocks noChangeShapeType="1"/>
          </p:cNvSpPr>
          <p:nvPr/>
        </p:nvSpPr>
        <p:spPr bwMode="auto">
          <a:xfrm>
            <a:off x="5297488" y="0"/>
            <a:ext cx="0" cy="6858000"/>
          </a:xfrm>
          <a:prstGeom prst="line">
            <a:avLst/>
          </a:prstGeom>
          <a:noFill/>
          <a:ln w="9525">
            <a:solidFill>
              <a:schemeClr val="tx1"/>
            </a:solidFill>
            <a:round/>
            <a:headEnd/>
            <a:tailEnd/>
          </a:ln>
          <a:effectLst/>
        </p:spPr>
        <p:txBody>
          <a:bodyPr/>
          <a:lstStyle/>
          <a:p>
            <a:endParaRPr lang="en-US"/>
          </a:p>
        </p:txBody>
      </p:sp>
      <p:sp>
        <p:nvSpPr>
          <p:cNvPr id="14350" name="Line 14"/>
          <p:cNvSpPr>
            <a:spLocks noChangeShapeType="1"/>
          </p:cNvSpPr>
          <p:nvPr/>
        </p:nvSpPr>
        <p:spPr bwMode="auto">
          <a:xfrm>
            <a:off x="5781675" y="0"/>
            <a:ext cx="0" cy="6858000"/>
          </a:xfrm>
          <a:prstGeom prst="line">
            <a:avLst/>
          </a:prstGeom>
          <a:noFill/>
          <a:ln w="9525">
            <a:solidFill>
              <a:schemeClr val="tx1"/>
            </a:solidFill>
            <a:round/>
            <a:headEnd/>
            <a:tailEnd/>
          </a:ln>
          <a:effectLst/>
        </p:spPr>
        <p:txBody>
          <a:bodyPr/>
          <a:lstStyle/>
          <a:p>
            <a:endParaRPr lang="en-US"/>
          </a:p>
        </p:txBody>
      </p:sp>
      <p:sp>
        <p:nvSpPr>
          <p:cNvPr id="14351" name="Line 15"/>
          <p:cNvSpPr>
            <a:spLocks noChangeShapeType="1"/>
          </p:cNvSpPr>
          <p:nvPr/>
        </p:nvSpPr>
        <p:spPr bwMode="auto">
          <a:xfrm>
            <a:off x="6265863" y="0"/>
            <a:ext cx="0" cy="6858000"/>
          </a:xfrm>
          <a:prstGeom prst="line">
            <a:avLst/>
          </a:prstGeom>
          <a:noFill/>
          <a:ln w="9525">
            <a:solidFill>
              <a:schemeClr val="tx1"/>
            </a:solidFill>
            <a:round/>
            <a:headEnd/>
            <a:tailEnd/>
          </a:ln>
          <a:effectLst/>
        </p:spPr>
        <p:txBody>
          <a:bodyPr/>
          <a:lstStyle/>
          <a:p>
            <a:endParaRPr lang="en-US"/>
          </a:p>
        </p:txBody>
      </p:sp>
      <p:sp>
        <p:nvSpPr>
          <p:cNvPr id="14352" name="Line 16"/>
          <p:cNvSpPr>
            <a:spLocks noChangeShapeType="1"/>
          </p:cNvSpPr>
          <p:nvPr/>
        </p:nvSpPr>
        <p:spPr bwMode="auto">
          <a:xfrm>
            <a:off x="6750050" y="0"/>
            <a:ext cx="0" cy="6858000"/>
          </a:xfrm>
          <a:prstGeom prst="line">
            <a:avLst/>
          </a:prstGeom>
          <a:noFill/>
          <a:ln w="9525">
            <a:solidFill>
              <a:schemeClr val="tx1"/>
            </a:solidFill>
            <a:round/>
            <a:headEnd/>
            <a:tailEnd/>
          </a:ln>
          <a:effectLst/>
        </p:spPr>
        <p:txBody>
          <a:bodyPr/>
          <a:lstStyle/>
          <a:p>
            <a:endParaRPr lang="en-US"/>
          </a:p>
        </p:txBody>
      </p:sp>
      <p:sp>
        <p:nvSpPr>
          <p:cNvPr id="14353" name="Line 17"/>
          <p:cNvSpPr>
            <a:spLocks noChangeShapeType="1"/>
          </p:cNvSpPr>
          <p:nvPr/>
        </p:nvSpPr>
        <p:spPr bwMode="auto">
          <a:xfrm>
            <a:off x="7234238" y="0"/>
            <a:ext cx="0" cy="6858000"/>
          </a:xfrm>
          <a:prstGeom prst="line">
            <a:avLst/>
          </a:prstGeom>
          <a:noFill/>
          <a:ln w="9525">
            <a:solidFill>
              <a:schemeClr val="tx1"/>
            </a:solidFill>
            <a:round/>
            <a:headEnd/>
            <a:tailEnd/>
          </a:ln>
          <a:effectLst/>
        </p:spPr>
        <p:txBody>
          <a:bodyPr/>
          <a:lstStyle/>
          <a:p>
            <a:endParaRPr lang="en-US"/>
          </a:p>
        </p:txBody>
      </p:sp>
      <p:sp>
        <p:nvSpPr>
          <p:cNvPr id="14354" name="Line 18"/>
          <p:cNvSpPr>
            <a:spLocks noChangeShapeType="1"/>
          </p:cNvSpPr>
          <p:nvPr/>
        </p:nvSpPr>
        <p:spPr bwMode="auto">
          <a:xfrm>
            <a:off x="7718425" y="0"/>
            <a:ext cx="0" cy="6858000"/>
          </a:xfrm>
          <a:prstGeom prst="line">
            <a:avLst/>
          </a:prstGeom>
          <a:noFill/>
          <a:ln w="9525">
            <a:solidFill>
              <a:schemeClr val="tx1"/>
            </a:solidFill>
            <a:round/>
            <a:headEnd/>
            <a:tailEnd/>
          </a:ln>
          <a:effectLst/>
        </p:spPr>
        <p:txBody>
          <a:bodyPr/>
          <a:lstStyle/>
          <a:p>
            <a:endParaRPr lang="en-US"/>
          </a:p>
        </p:txBody>
      </p:sp>
      <p:sp>
        <p:nvSpPr>
          <p:cNvPr id="14355" name="Line 19"/>
          <p:cNvSpPr>
            <a:spLocks noChangeShapeType="1"/>
          </p:cNvSpPr>
          <p:nvPr/>
        </p:nvSpPr>
        <p:spPr bwMode="auto">
          <a:xfrm>
            <a:off x="8202613" y="0"/>
            <a:ext cx="0" cy="6858000"/>
          </a:xfrm>
          <a:prstGeom prst="line">
            <a:avLst/>
          </a:prstGeom>
          <a:noFill/>
          <a:ln w="9525">
            <a:solidFill>
              <a:schemeClr val="tx1"/>
            </a:solidFill>
            <a:round/>
            <a:headEnd/>
            <a:tailEnd/>
          </a:ln>
          <a:effectLst/>
        </p:spPr>
        <p:txBody>
          <a:bodyPr/>
          <a:lstStyle/>
          <a:p>
            <a:endParaRPr lang="en-US"/>
          </a:p>
        </p:txBody>
      </p:sp>
      <p:sp>
        <p:nvSpPr>
          <p:cNvPr id="14356" name="Line 20"/>
          <p:cNvSpPr>
            <a:spLocks noChangeShapeType="1"/>
          </p:cNvSpPr>
          <p:nvPr/>
        </p:nvSpPr>
        <p:spPr bwMode="auto">
          <a:xfrm>
            <a:off x="8686800" y="0"/>
            <a:ext cx="0" cy="6858000"/>
          </a:xfrm>
          <a:prstGeom prst="line">
            <a:avLst/>
          </a:prstGeom>
          <a:noFill/>
          <a:ln w="9525">
            <a:solidFill>
              <a:schemeClr val="tx1"/>
            </a:solidFill>
            <a:round/>
            <a:headEnd/>
            <a:tailEnd/>
          </a:ln>
          <a:effectLst/>
        </p:spPr>
        <p:txBody>
          <a:bodyPr/>
          <a:lstStyle/>
          <a:p>
            <a:endParaRPr lang="en-US"/>
          </a:p>
        </p:txBody>
      </p:sp>
      <p:sp>
        <p:nvSpPr>
          <p:cNvPr id="14357"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14358"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14359"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14360"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14361"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14362"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14363"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14364"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14365"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14366"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14367"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14368"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14369"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14370"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14371"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14372" name="Arc 36"/>
          <p:cNvSpPr>
            <a:spLocks/>
          </p:cNvSpPr>
          <p:nvPr/>
        </p:nvSpPr>
        <p:spPr bwMode="auto">
          <a:xfrm>
            <a:off x="457200" y="1143000"/>
            <a:ext cx="990600" cy="914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B40D00"/>
            </a:solidFill>
            <a:round/>
            <a:headEnd/>
            <a:tailEnd/>
          </a:ln>
          <a:effectLst/>
        </p:spPr>
        <p:txBody>
          <a:bodyPr wrap="none" anchor="ctr"/>
          <a:lstStyle/>
          <a:p>
            <a:endParaRPr lang="en-US"/>
          </a:p>
        </p:txBody>
      </p:sp>
      <p:sp>
        <p:nvSpPr>
          <p:cNvPr id="14373" name="AutoShape 37"/>
          <p:cNvSpPr>
            <a:spLocks noChangeArrowheads="1"/>
          </p:cNvSpPr>
          <p:nvPr/>
        </p:nvSpPr>
        <p:spPr bwMode="auto">
          <a:xfrm>
            <a:off x="1905000" y="1143000"/>
            <a:ext cx="990600" cy="914400"/>
          </a:xfrm>
          <a:prstGeom prst="bracketPair">
            <a:avLst>
              <a:gd name="adj" fmla="val 17130"/>
            </a:avLst>
          </a:prstGeom>
          <a:noFill/>
          <a:ln w="9525">
            <a:solidFill>
              <a:srgbClr val="B40D00"/>
            </a:solidFill>
            <a:round/>
            <a:headEnd/>
            <a:tailEnd/>
          </a:ln>
          <a:effectLst/>
        </p:spPr>
        <p:txBody>
          <a:bodyPr wrap="none" anchor="ctr"/>
          <a:lstStyle/>
          <a:p>
            <a:endParaRPr lang="en-US"/>
          </a:p>
        </p:txBody>
      </p:sp>
      <p:sp>
        <p:nvSpPr>
          <p:cNvPr id="14374" name="AutoShape 38"/>
          <p:cNvSpPr>
            <a:spLocks noChangeArrowheads="1"/>
          </p:cNvSpPr>
          <p:nvPr/>
        </p:nvSpPr>
        <p:spPr bwMode="auto">
          <a:xfrm>
            <a:off x="3352800" y="1143000"/>
            <a:ext cx="990600" cy="914400"/>
          </a:xfrm>
          <a:prstGeom prst="bracePair">
            <a:avLst>
              <a:gd name="adj" fmla="val 8333"/>
            </a:avLst>
          </a:prstGeom>
          <a:noFill/>
          <a:ln w="9525">
            <a:solidFill>
              <a:srgbClr val="B40D00"/>
            </a:solidFill>
            <a:round/>
            <a:headEnd/>
            <a:tailEnd/>
          </a:ln>
          <a:effectLst/>
        </p:spPr>
        <p:txBody>
          <a:bodyPr wrap="none" anchor="ctr"/>
          <a:lstStyle/>
          <a:p>
            <a:endParaRPr lang="en-US"/>
          </a:p>
        </p:txBody>
      </p:sp>
      <p:sp>
        <p:nvSpPr>
          <p:cNvPr id="14375" name="AutoShape 39"/>
          <p:cNvSpPr>
            <a:spLocks noChangeArrowheads="1"/>
          </p:cNvSpPr>
          <p:nvPr/>
        </p:nvSpPr>
        <p:spPr bwMode="auto">
          <a:xfrm>
            <a:off x="4800600" y="1143000"/>
            <a:ext cx="990600" cy="914400"/>
          </a:xfrm>
          <a:prstGeom prst="plaque">
            <a:avLst>
              <a:gd name="adj" fmla="val 16667"/>
            </a:avLst>
          </a:prstGeom>
          <a:solidFill>
            <a:schemeClr val="accent1"/>
          </a:solidFill>
          <a:ln w="9525">
            <a:solidFill>
              <a:srgbClr val="B40D00"/>
            </a:solidFill>
            <a:miter lim="800000"/>
            <a:headEnd/>
            <a:tailEnd/>
          </a:ln>
          <a:effectLst/>
        </p:spPr>
        <p:txBody>
          <a:bodyPr wrap="none" anchor="ctr"/>
          <a:lstStyle/>
          <a:p>
            <a:endParaRPr lang="en-US"/>
          </a:p>
        </p:txBody>
      </p:sp>
      <p:sp>
        <p:nvSpPr>
          <p:cNvPr id="14376" name="AutoShape 40"/>
          <p:cNvSpPr>
            <a:spLocks/>
          </p:cNvSpPr>
          <p:nvPr/>
        </p:nvSpPr>
        <p:spPr bwMode="auto">
          <a:xfrm>
            <a:off x="6248400" y="1143000"/>
            <a:ext cx="990600" cy="914400"/>
          </a:xfrm>
          <a:prstGeom prst="leftBracket">
            <a:avLst>
              <a:gd name="adj" fmla="val 8333"/>
            </a:avLst>
          </a:prstGeom>
          <a:noFill/>
          <a:ln w="9525">
            <a:solidFill>
              <a:srgbClr val="B40D00"/>
            </a:solidFill>
            <a:round/>
            <a:headEnd/>
            <a:tailEnd/>
          </a:ln>
          <a:effectLst/>
        </p:spPr>
        <p:txBody>
          <a:bodyPr wrap="none" anchor="ctr"/>
          <a:lstStyle/>
          <a:p>
            <a:endParaRPr lang="en-US"/>
          </a:p>
        </p:txBody>
      </p:sp>
      <p:sp>
        <p:nvSpPr>
          <p:cNvPr id="14377" name="AutoShape 41"/>
          <p:cNvSpPr>
            <a:spLocks/>
          </p:cNvSpPr>
          <p:nvPr/>
        </p:nvSpPr>
        <p:spPr bwMode="auto">
          <a:xfrm>
            <a:off x="7696200" y="1143000"/>
            <a:ext cx="990600" cy="914400"/>
          </a:xfrm>
          <a:prstGeom prst="rightBracket">
            <a:avLst>
              <a:gd name="adj" fmla="val 8333"/>
            </a:avLst>
          </a:prstGeom>
          <a:noFill/>
          <a:ln w="9525">
            <a:solidFill>
              <a:srgbClr val="B40D00"/>
            </a:solidFill>
            <a:round/>
            <a:headEnd/>
            <a:tailEnd/>
          </a:ln>
          <a:effectLst/>
        </p:spPr>
        <p:txBody>
          <a:bodyPr wrap="none" anchor="ctr"/>
          <a:lstStyle/>
          <a:p>
            <a:endParaRPr lang="en-US"/>
          </a:p>
        </p:txBody>
      </p:sp>
      <p:sp>
        <p:nvSpPr>
          <p:cNvPr id="14378" name="AutoShape 42"/>
          <p:cNvSpPr>
            <a:spLocks/>
          </p:cNvSpPr>
          <p:nvPr/>
        </p:nvSpPr>
        <p:spPr bwMode="auto">
          <a:xfrm>
            <a:off x="457200" y="2514600"/>
            <a:ext cx="990600" cy="914400"/>
          </a:xfrm>
          <a:prstGeom prst="leftBrace">
            <a:avLst>
              <a:gd name="adj1" fmla="val 8333"/>
              <a:gd name="adj2" fmla="val 50000"/>
            </a:avLst>
          </a:prstGeom>
          <a:noFill/>
          <a:ln w="9525">
            <a:solidFill>
              <a:srgbClr val="B40D00"/>
            </a:solidFill>
            <a:round/>
            <a:headEnd/>
            <a:tailEnd/>
          </a:ln>
          <a:effectLst/>
        </p:spPr>
        <p:txBody>
          <a:bodyPr wrap="none" anchor="ctr"/>
          <a:lstStyle/>
          <a:p>
            <a:endParaRPr lang="en-US"/>
          </a:p>
        </p:txBody>
      </p:sp>
      <p:sp>
        <p:nvSpPr>
          <p:cNvPr id="14379" name="AutoShape 43"/>
          <p:cNvSpPr>
            <a:spLocks/>
          </p:cNvSpPr>
          <p:nvPr/>
        </p:nvSpPr>
        <p:spPr bwMode="auto">
          <a:xfrm>
            <a:off x="1905000" y="2514600"/>
            <a:ext cx="1219200" cy="914400"/>
          </a:xfrm>
          <a:prstGeom prst="rightBrace">
            <a:avLst>
              <a:gd name="adj1" fmla="val 8333"/>
              <a:gd name="adj2" fmla="val 50000"/>
            </a:avLst>
          </a:prstGeom>
          <a:noFill/>
          <a:ln w="9525">
            <a:solidFill>
              <a:srgbClr val="B40D00"/>
            </a:solidFill>
            <a:round/>
            <a:headEnd/>
            <a:tailEnd/>
          </a:ln>
          <a:effectLst/>
        </p:spPr>
        <p:txBody>
          <a:bodyPr wrap="none" anchor="ctr"/>
          <a:lstStyle/>
          <a:p>
            <a:endParaRPr lang="en-US"/>
          </a:p>
        </p:txBody>
      </p:sp>
    </p:spTree>
    <p:custDataLst>
      <p:tags r:id="rId1"/>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Date Placeholder 2"/>
          <p:cNvSpPr>
            <a:spLocks noGrp="1"/>
          </p:cNvSpPr>
          <p:nvPr>
            <p:ph type="dt" sz="half" idx="10"/>
          </p:nvPr>
        </p:nvSpPr>
        <p:spPr/>
        <p:txBody>
          <a:bodyPr/>
          <a:lstStyle/>
          <a:p>
            <a:fld id="{0C29627E-443D-4BA7-BE46-768A292234EB}" type="datetime1">
              <a:rPr lang="en-US"/>
              <a:pPr/>
              <a:t>2/25/2012</a:t>
            </a:fld>
            <a:endParaRPr lang="en-US"/>
          </a:p>
        </p:txBody>
      </p:sp>
      <p:sp>
        <p:nvSpPr>
          <p:cNvPr id="53" name="Footer Placeholder 3"/>
          <p:cNvSpPr>
            <a:spLocks noGrp="1"/>
          </p:cNvSpPr>
          <p:nvPr>
            <p:ph type="ftr" sz="quarter" idx="11"/>
          </p:nvPr>
        </p:nvSpPr>
        <p:spPr/>
        <p:txBody>
          <a:bodyPr/>
          <a:lstStyle/>
          <a:p>
            <a:r>
              <a:rPr lang="en-US"/>
              <a:t>Sample footer text</a:t>
            </a:r>
          </a:p>
        </p:txBody>
      </p:sp>
      <p:sp>
        <p:nvSpPr>
          <p:cNvPr id="54" name="Slide Number Placeholder 4"/>
          <p:cNvSpPr>
            <a:spLocks noGrp="1"/>
          </p:cNvSpPr>
          <p:nvPr>
            <p:ph type="sldNum" sz="quarter" idx="12"/>
          </p:nvPr>
        </p:nvSpPr>
        <p:spPr/>
        <p:txBody>
          <a:bodyPr/>
          <a:lstStyle/>
          <a:p>
            <a:fld id="{077A6B6D-D7B9-4C58-A775-1F5F683453A9}" type="slidenum">
              <a:rPr lang="en-US"/>
              <a:pPr/>
              <a:t>62</a:t>
            </a:fld>
            <a:endParaRPr lang="en-US"/>
          </a:p>
        </p:txBody>
      </p:sp>
      <p:sp>
        <p:nvSpPr>
          <p:cNvPr id="16386" name="Rectangle 2"/>
          <p:cNvSpPr>
            <a:spLocks noGrp="1" noChangeArrowheads="1"/>
          </p:cNvSpPr>
          <p:nvPr>
            <p:ph type="title"/>
          </p:nvPr>
        </p:nvSpPr>
        <p:spPr/>
        <p:txBody>
          <a:bodyPr/>
          <a:lstStyle/>
          <a:p>
            <a:r>
              <a:rPr lang="en-US"/>
              <a:t>Block Arrows</a:t>
            </a:r>
          </a:p>
        </p:txBody>
      </p:sp>
      <p:sp>
        <p:nvSpPr>
          <p:cNvPr id="16387"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16388"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16389"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16390"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16391"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16392"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16393"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16394"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16395"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16396"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16397"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16398"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16399"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16400"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16401"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16402"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16403"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16404"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16405"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16406"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16407"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16408"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16409"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16410"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16411"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16412"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16413"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16414"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16415"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16416"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16417"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16418"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16419"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16420" name="AutoShape 36"/>
          <p:cNvSpPr>
            <a:spLocks noChangeArrowheads="1"/>
          </p:cNvSpPr>
          <p:nvPr/>
        </p:nvSpPr>
        <p:spPr bwMode="auto">
          <a:xfrm>
            <a:off x="457200" y="1143000"/>
            <a:ext cx="1447800" cy="914400"/>
          </a:xfrm>
          <a:prstGeom prst="rightArrow">
            <a:avLst>
              <a:gd name="adj1" fmla="val 50000"/>
              <a:gd name="adj2" fmla="val 39583"/>
            </a:avLst>
          </a:prstGeom>
          <a:solidFill>
            <a:schemeClr val="accent1"/>
          </a:solidFill>
          <a:ln w="9525">
            <a:solidFill>
              <a:schemeClr val="tx1"/>
            </a:solidFill>
            <a:miter lim="800000"/>
            <a:headEnd/>
            <a:tailEnd/>
          </a:ln>
          <a:effectLst/>
        </p:spPr>
        <p:txBody>
          <a:bodyPr wrap="none" anchor="ctr"/>
          <a:lstStyle/>
          <a:p>
            <a:endParaRPr lang="en-US"/>
          </a:p>
        </p:txBody>
      </p:sp>
      <p:sp>
        <p:nvSpPr>
          <p:cNvPr id="16421" name="AutoShape 37"/>
          <p:cNvSpPr>
            <a:spLocks noChangeArrowheads="1"/>
          </p:cNvSpPr>
          <p:nvPr/>
        </p:nvSpPr>
        <p:spPr bwMode="auto">
          <a:xfrm>
            <a:off x="1981200" y="1143000"/>
            <a:ext cx="1371600" cy="914400"/>
          </a:xfrm>
          <a:prstGeom prst="leftArrow">
            <a:avLst>
              <a:gd name="adj1" fmla="val 50000"/>
              <a:gd name="adj2" fmla="val 37500"/>
            </a:avLst>
          </a:prstGeom>
          <a:solidFill>
            <a:schemeClr val="accent1"/>
          </a:solidFill>
          <a:ln w="9525">
            <a:solidFill>
              <a:schemeClr val="tx1"/>
            </a:solidFill>
            <a:miter lim="800000"/>
            <a:headEnd/>
            <a:tailEnd/>
          </a:ln>
          <a:effectLst/>
        </p:spPr>
        <p:txBody>
          <a:bodyPr wrap="none" anchor="ctr"/>
          <a:lstStyle/>
          <a:p>
            <a:endParaRPr lang="en-US"/>
          </a:p>
        </p:txBody>
      </p:sp>
      <p:sp>
        <p:nvSpPr>
          <p:cNvPr id="16422" name="AutoShape 38"/>
          <p:cNvSpPr>
            <a:spLocks noChangeArrowheads="1"/>
          </p:cNvSpPr>
          <p:nvPr/>
        </p:nvSpPr>
        <p:spPr bwMode="auto">
          <a:xfrm>
            <a:off x="3886200" y="1143000"/>
            <a:ext cx="990600" cy="914400"/>
          </a:xfrm>
          <a:prstGeom prst="upArrow">
            <a:avLst>
              <a:gd name="adj1" fmla="val 50000"/>
              <a:gd name="adj2" fmla="val 25000"/>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16423" name="AutoShape 39"/>
          <p:cNvSpPr>
            <a:spLocks noChangeArrowheads="1"/>
          </p:cNvSpPr>
          <p:nvPr/>
        </p:nvSpPr>
        <p:spPr bwMode="auto">
          <a:xfrm>
            <a:off x="5334000" y="1143000"/>
            <a:ext cx="914400" cy="914400"/>
          </a:xfrm>
          <a:prstGeom prst="downArrow">
            <a:avLst>
              <a:gd name="adj1" fmla="val 50000"/>
              <a:gd name="adj2" fmla="val 25000"/>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16424" name="AutoShape 40"/>
          <p:cNvSpPr>
            <a:spLocks noChangeArrowheads="1"/>
          </p:cNvSpPr>
          <p:nvPr/>
        </p:nvSpPr>
        <p:spPr bwMode="auto">
          <a:xfrm>
            <a:off x="6781800" y="1143000"/>
            <a:ext cx="1447800" cy="914400"/>
          </a:xfrm>
          <a:prstGeom prst="leftRightArrow">
            <a:avLst>
              <a:gd name="adj1" fmla="val 50000"/>
              <a:gd name="adj2" fmla="val 31520"/>
            </a:avLst>
          </a:prstGeom>
          <a:solidFill>
            <a:schemeClr val="accent1"/>
          </a:solidFill>
          <a:ln w="9525">
            <a:solidFill>
              <a:schemeClr val="tx1"/>
            </a:solidFill>
            <a:miter lim="800000"/>
            <a:headEnd/>
            <a:tailEnd/>
          </a:ln>
          <a:effectLst/>
        </p:spPr>
        <p:txBody>
          <a:bodyPr wrap="none" anchor="ctr"/>
          <a:lstStyle/>
          <a:p>
            <a:endParaRPr lang="en-US"/>
          </a:p>
        </p:txBody>
      </p:sp>
      <p:sp>
        <p:nvSpPr>
          <p:cNvPr id="16425" name="AutoShape 41"/>
          <p:cNvSpPr>
            <a:spLocks noChangeArrowheads="1"/>
          </p:cNvSpPr>
          <p:nvPr/>
        </p:nvSpPr>
        <p:spPr bwMode="auto">
          <a:xfrm>
            <a:off x="914400" y="2514600"/>
            <a:ext cx="990600" cy="1371600"/>
          </a:xfrm>
          <a:prstGeom prst="upDownArrow">
            <a:avLst>
              <a:gd name="adj1" fmla="val 50000"/>
              <a:gd name="adj2" fmla="val 27564"/>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16426" name="AutoShape 42"/>
          <p:cNvSpPr>
            <a:spLocks noChangeArrowheads="1"/>
          </p:cNvSpPr>
          <p:nvPr/>
        </p:nvSpPr>
        <p:spPr bwMode="auto">
          <a:xfrm>
            <a:off x="2362200" y="2514600"/>
            <a:ext cx="990600" cy="1371600"/>
          </a:xfrm>
          <a:custGeom>
            <a:avLst/>
            <a:gdLst>
              <a:gd name="G0" fmla="+- 6500 0 0"/>
              <a:gd name="G1" fmla="+- 8600 0 0"/>
              <a:gd name="G2" fmla="+- 4300 0 0"/>
              <a:gd name="G3" fmla="+- 21600 0 6500"/>
              <a:gd name="G4" fmla="+- 21600 0 8600"/>
              <a:gd name="G5" fmla="+- 21600 0 4300"/>
              <a:gd name="G6" fmla="+- 6500 0 10800"/>
              <a:gd name="G7" fmla="+- 8600 0 10800"/>
              <a:gd name="G8" fmla="*/ G7 430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500" y="4300"/>
                </a:lnTo>
                <a:lnTo>
                  <a:pt x="8600" y="4300"/>
                </a:lnTo>
                <a:lnTo>
                  <a:pt x="8600" y="8600"/>
                </a:lnTo>
                <a:lnTo>
                  <a:pt x="4300" y="8600"/>
                </a:lnTo>
                <a:lnTo>
                  <a:pt x="4300" y="6500"/>
                </a:lnTo>
                <a:lnTo>
                  <a:pt x="0" y="10800"/>
                </a:lnTo>
                <a:lnTo>
                  <a:pt x="4300" y="15100"/>
                </a:lnTo>
                <a:lnTo>
                  <a:pt x="4300" y="13000"/>
                </a:lnTo>
                <a:lnTo>
                  <a:pt x="8600" y="13000"/>
                </a:lnTo>
                <a:lnTo>
                  <a:pt x="8600" y="17300"/>
                </a:lnTo>
                <a:lnTo>
                  <a:pt x="6500" y="17300"/>
                </a:lnTo>
                <a:lnTo>
                  <a:pt x="10800" y="21600"/>
                </a:lnTo>
                <a:lnTo>
                  <a:pt x="15100" y="17300"/>
                </a:lnTo>
                <a:lnTo>
                  <a:pt x="13000" y="17300"/>
                </a:lnTo>
                <a:lnTo>
                  <a:pt x="13000" y="13000"/>
                </a:lnTo>
                <a:lnTo>
                  <a:pt x="17300" y="13000"/>
                </a:lnTo>
                <a:lnTo>
                  <a:pt x="17300" y="15100"/>
                </a:lnTo>
                <a:lnTo>
                  <a:pt x="21600" y="10800"/>
                </a:lnTo>
                <a:lnTo>
                  <a:pt x="17300" y="6500"/>
                </a:lnTo>
                <a:lnTo>
                  <a:pt x="17300" y="8600"/>
                </a:lnTo>
                <a:lnTo>
                  <a:pt x="13000" y="8600"/>
                </a:lnTo>
                <a:lnTo>
                  <a:pt x="13000" y="4300"/>
                </a:lnTo>
                <a:lnTo>
                  <a:pt x="15100" y="4300"/>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6427" name="AutoShape 43"/>
          <p:cNvSpPr>
            <a:spLocks noChangeArrowheads="1"/>
          </p:cNvSpPr>
          <p:nvPr/>
        </p:nvSpPr>
        <p:spPr bwMode="auto">
          <a:xfrm>
            <a:off x="3810000" y="2514600"/>
            <a:ext cx="990600" cy="1371600"/>
          </a:xfrm>
          <a:custGeom>
            <a:avLst/>
            <a:gdLst>
              <a:gd name="G0" fmla="+- 6500 0 0"/>
              <a:gd name="G1" fmla="+- 8600 0 0"/>
              <a:gd name="G2" fmla="+- 6200 0 0"/>
              <a:gd name="G3" fmla="+- 21600 0 6500"/>
              <a:gd name="G4" fmla="+- 21600 0 8600"/>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5449 h 21600"/>
              <a:gd name="T4" fmla="*/ 10800 w 21600"/>
              <a:gd name="T5" fmla="*/ 18596 h 21600"/>
              <a:gd name="T6" fmla="*/ 21600 w 21600"/>
              <a:gd name="T7" fmla="*/ 15449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6500" y="6200"/>
                </a:lnTo>
                <a:lnTo>
                  <a:pt x="8600" y="6200"/>
                </a:lnTo>
                <a:lnTo>
                  <a:pt x="8600" y="12302"/>
                </a:lnTo>
                <a:lnTo>
                  <a:pt x="4334" y="12302"/>
                </a:lnTo>
                <a:lnTo>
                  <a:pt x="4334" y="9298"/>
                </a:lnTo>
                <a:lnTo>
                  <a:pt x="0" y="15449"/>
                </a:lnTo>
                <a:lnTo>
                  <a:pt x="4334" y="21600"/>
                </a:lnTo>
                <a:lnTo>
                  <a:pt x="4334" y="18596"/>
                </a:lnTo>
                <a:lnTo>
                  <a:pt x="17266" y="18596"/>
                </a:lnTo>
                <a:lnTo>
                  <a:pt x="17266" y="21600"/>
                </a:lnTo>
                <a:lnTo>
                  <a:pt x="21600" y="15449"/>
                </a:lnTo>
                <a:lnTo>
                  <a:pt x="17266" y="9298"/>
                </a:lnTo>
                <a:lnTo>
                  <a:pt x="17266" y="12302"/>
                </a:lnTo>
                <a:lnTo>
                  <a:pt x="13000" y="12302"/>
                </a:lnTo>
                <a:lnTo>
                  <a:pt x="13000" y="6200"/>
                </a:lnTo>
                <a:lnTo>
                  <a:pt x="15100" y="6200"/>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6428" name="AutoShape 44"/>
          <p:cNvSpPr>
            <a:spLocks noChangeArrowheads="1"/>
          </p:cNvSpPr>
          <p:nvPr/>
        </p:nvSpPr>
        <p:spPr bwMode="auto">
          <a:xfrm>
            <a:off x="5334000" y="2514600"/>
            <a:ext cx="914400" cy="1371600"/>
          </a:xfrm>
          <a:custGeom>
            <a:avLst/>
            <a:gdLst>
              <a:gd name="G0" fmla="+- 15100 0 0"/>
              <a:gd name="G1" fmla="+- 2900 0 0"/>
              <a:gd name="G2" fmla="+- 12158 0 2900"/>
              <a:gd name="G3" fmla="+- G2 0 2900"/>
              <a:gd name="G4" fmla="*/ G3 32768 32059"/>
              <a:gd name="G5" fmla="*/ G4 1 2"/>
              <a:gd name="G6" fmla="+- 21600 0 15100"/>
              <a:gd name="G7" fmla="*/ G6 2900 6079"/>
              <a:gd name="G8" fmla="+- G7 15100 0"/>
              <a:gd name="T0" fmla="*/ 15100 w 21600"/>
              <a:gd name="T1" fmla="*/ 0 h 21600"/>
              <a:gd name="T2" fmla="*/ 15100 w 21600"/>
              <a:gd name="T3" fmla="*/ 12158 h 21600"/>
              <a:gd name="T4" fmla="*/ 3250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00" y="0"/>
                </a:lnTo>
                <a:lnTo>
                  <a:pt x="15100" y="2900"/>
                </a:lnTo>
                <a:lnTo>
                  <a:pt x="12427" y="2900"/>
                </a:lnTo>
                <a:cubicBezTo>
                  <a:pt x="5564" y="2900"/>
                  <a:pt x="0" y="7045"/>
                  <a:pt x="0" y="12158"/>
                </a:cubicBezTo>
                <a:lnTo>
                  <a:pt x="0" y="21600"/>
                </a:lnTo>
                <a:lnTo>
                  <a:pt x="6499" y="21600"/>
                </a:lnTo>
                <a:lnTo>
                  <a:pt x="6499" y="12158"/>
                </a:lnTo>
                <a:cubicBezTo>
                  <a:pt x="6499" y="10556"/>
                  <a:pt x="9153" y="9258"/>
                  <a:pt x="12427" y="9258"/>
                </a:cubicBezTo>
                <a:lnTo>
                  <a:pt x="15100" y="9258"/>
                </a:lnTo>
                <a:lnTo>
                  <a:pt x="15100"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6429" name="AutoShape 45"/>
          <p:cNvSpPr>
            <a:spLocks noChangeArrowheads="1"/>
          </p:cNvSpPr>
          <p:nvPr/>
        </p:nvSpPr>
        <p:spPr bwMode="auto">
          <a:xfrm>
            <a:off x="6781800" y="2514600"/>
            <a:ext cx="914400" cy="1371600"/>
          </a:xfrm>
          <a:custGeom>
            <a:avLst/>
            <a:gdLst>
              <a:gd name="T0" fmla="*/ 9250 w 21600"/>
              <a:gd name="T1" fmla="*/ 0 h 21600"/>
              <a:gd name="T2" fmla="*/ 3055 w 21600"/>
              <a:gd name="T3" fmla="*/ 21600 h 21600"/>
              <a:gd name="T4" fmla="*/ 9725 w 21600"/>
              <a:gd name="T5" fmla="*/ 8310 h 21600"/>
              <a:gd name="T6" fmla="*/ 15662 w 21600"/>
              <a:gd name="T7" fmla="*/ 14285 h 21600"/>
              <a:gd name="T8" fmla="*/ 21600 w 21600"/>
              <a:gd name="T9" fmla="*/ 8310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6430" name="AutoShape 46"/>
          <p:cNvSpPr>
            <a:spLocks noChangeArrowheads="1"/>
          </p:cNvSpPr>
          <p:nvPr/>
        </p:nvSpPr>
        <p:spPr bwMode="auto">
          <a:xfrm>
            <a:off x="457200" y="4343400"/>
            <a:ext cx="990600" cy="1371600"/>
          </a:xfrm>
          <a:custGeom>
            <a:avLst/>
            <a:gdLst>
              <a:gd name="G0" fmla="+- 9340 0 0"/>
              <a:gd name="G1" fmla="+- 18500 0 0"/>
              <a:gd name="G2" fmla="+- 6200 0 0"/>
              <a:gd name="G3" fmla="*/ 9340 1 2"/>
              <a:gd name="G4" fmla="+- G3 10800 0"/>
              <a:gd name="G5" fmla="+- 21600 9340 18500"/>
              <a:gd name="G6" fmla="+- 18500 6200 0"/>
              <a:gd name="G7" fmla="*/ G6 1 2"/>
              <a:gd name="G8" fmla="*/ 18500 2 1"/>
              <a:gd name="G9" fmla="+- G8 0 21600"/>
              <a:gd name="G10" fmla="+- G5 0 G4"/>
              <a:gd name="G11" fmla="+- 9340 0 G4"/>
              <a:gd name="G12" fmla="*/ G2 G10 G11"/>
              <a:gd name="T0" fmla="*/ 15470 w 21600"/>
              <a:gd name="T1" fmla="*/ 0 h 21600"/>
              <a:gd name="T2" fmla="*/ 9340 w 21600"/>
              <a:gd name="T3" fmla="*/ 6200 h 21600"/>
              <a:gd name="T4" fmla="*/ 6200 w 21600"/>
              <a:gd name="T5" fmla="*/ 9340 h 21600"/>
              <a:gd name="T6" fmla="*/ 0 w 21600"/>
              <a:gd name="T7" fmla="*/ 15470 h 21600"/>
              <a:gd name="T8" fmla="*/ 6200 w 21600"/>
              <a:gd name="T9" fmla="*/ 21600 h 21600"/>
              <a:gd name="T10" fmla="*/ 12350 w 21600"/>
              <a:gd name="T11" fmla="*/ 18500 h 21600"/>
              <a:gd name="T12" fmla="*/ 18500 w 21600"/>
              <a:gd name="T13" fmla="*/ 12350 h 21600"/>
              <a:gd name="T14" fmla="*/ 21600 w 21600"/>
              <a:gd name="T15" fmla="*/ 6200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G12 w 21600"/>
              <a:gd name="T25" fmla="*/ G5 h 21600"/>
              <a:gd name="T26" fmla="*/ G1 w 21600"/>
              <a:gd name="T27" fmla="*/ G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470" y="0"/>
                </a:moveTo>
                <a:lnTo>
                  <a:pt x="9340" y="6200"/>
                </a:lnTo>
                <a:lnTo>
                  <a:pt x="12440" y="6200"/>
                </a:lnTo>
                <a:lnTo>
                  <a:pt x="12440" y="12440"/>
                </a:lnTo>
                <a:lnTo>
                  <a:pt x="6200" y="12440"/>
                </a:lnTo>
                <a:lnTo>
                  <a:pt x="6200" y="9340"/>
                </a:lnTo>
                <a:lnTo>
                  <a:pt x="0" y="15470"/>
                </a:lnTo>
                <a:lnTo>
                  <a:pt x="6200" y="21600"/>
                </a:lnTo>
                <a:lnTo>
                  <a:pt x="6200" y="18500"/>
                </a:lnTo>
                <a:lnTo>
                  <a:pt x="18500" y="18500"/>
                </a:lnTo>
                <a:lnTo>
                  <a:pt x="18500" y="6200"/>
                </a:lnTo>
                <a:lnTo>
                  <a:pt x="21600" y="6200"/>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6431" name="AutoShape 47"/>
          <p:cNvSpPr>
            <a:spLocks noChangeArrowheads="1"/>
          </p:cNvSpPr>
          <p:nvPr/>
        </p:nvSpPr>
        <p:spPr bwMode="auto">
          <a:xfrm>
            <a:off x="1905000" y="4343400"/>
            <a:ext cx="990600" cy="1371600"/>
          </a:xfrm>
          <a:custGeom>
            <a:avLst/>
            <a:gdLst>
              <a:gd name="G0" fmla="+- 9340 0 0"/>
              <a:gd name="G1" fmla="+- 18500 0 0"/>
              <a:gd name="G2" fmla="+- 7200 0 0"/>
              <a:gd name="G3" fmla="*/ 9340 1 2"/>
              <a:gd name="G4" fmla="+- G3 10800 0"/>
              <a:gd name="G5" fmla="+- 21600 9340 18500"/>
              <a:gd name="G6" fmla="+- 18500 7200 0"/>
              <a:gd name="G7" fmla="*/ G6 1 2"/>
              <a:gd name="G8" fmla="*/ 18500 2 1"/>
              <a:gd name="G9" fmla="+- G8 0 21600"/>
              <a:gd name="G10" fmla="*/ 21600 G0 G1"/>
              <a:gd name="G11" fmla="*/ 21600 G4 G1"/>
              <a:gd name="G12" fmla="*/ 21600 G5 G1"/>
              <a:gd name="G13" fmla="*/ 21600 G7 G1"/>
              <a:gd name="G14" fmla="*/ 18500 1 2"/>
              <a:gd name="G15" fmla="+- G5 0 G4"/>
              <a:gd name="G16" fmla="+- G0 0 G4"/>
              <a:gd name="G17" fmla="*/ G2 G15 G16"/>
              <a:gd name="T0" fmla="*/ 15470 w 21600"/>
              <a:gd name="T1" fmla="*/ 0 h 21600"/>
              <a:gd name="T2" fmla="*/ 9340 w 21600"/>
              <a:gd name="T3" fmla="*/ 7200 h 21600"/>
              <a:gd name="T4" fmla="*/ 0 w 21600"/>
              <a:gd name="T5" fmla="*/ 18062 h 21600"/>
              <a:gd name="T6" fmla="*/ 9250 w 21600"/>
              <a:gd name="T7" fmla="*/ 21600 h 21600"/>
              <a:gd name="T8" fmla="*/ 18500 w 21600"/>
              <a:gd name="T9" fmla="*/ 15003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70" y="0"/>
                </a:moveTo>
                <a:lnTo>
                  <a:pt x="9340" y="7200"/>
                </a:lnTo>
                <a:lnTo>
                  <a:pt x="12440" y="7200"/>
                </a:lnTo>
                <a:lnTo>
                  <a:pt x="12440" y="14525"/>
                </a:lnTo>
                <a:lnTo>
                  <a:pt x="0" y="14525"/>
                </a:lnTo>
                <a:lnTo>
                  <a:pt x="0" y="21600"/>
                </a:lnTo>
                <a:lnTo>
                  <a:pt x="18500" y="21600"/>
                </a:lnTo>
                <a:lnTo>
                  <a:pt x="18500" y="7200"/>
                </a:lnTo>
                <a:lnTo>
                  <a:pt x="21600" y="7200"/>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6432" name="AutoShape 48"/>
          <p:cNvSpPr>
            <a:spLocks noChangeArrowheads="1"/>
          </p:cNvSpPr>
          <p:nvPr/>
        </p:nvSpPr>
        <p:spPr bwMode="auto">
          <a:xfrm>
            <a:off x="3352800" y="4343400"/>
            <a:ext cx="990600" cy="1371600"/>
          </a:xfrm>
          <a:prstGeom prst="curvedRightArrow">
            <a:avLst>
              <a:gd name="adj1" fmla="val 26923"/>
              <a:gd name="adj2" fmla="val 55128"/>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sp>
        <p:nvSpPr>
          <p:cNvPr id="16433" name="AutoShape 49"/>
          <p:cNvSpPr>
            <a:spLocks noChangeArrowheads="1"/>
          </p:cNvSpPr>
          <p:nvPr/>
        </p:nvSpPr>
        <p:spPr bwMode="auto">
          <a:xfrm>
            <a:off x="4800600" y="4343400"/>
            <a:ext cx="990600" cy="1371600"/>
          </a:xfrm>
          <a:prstGeom prst="curvedLeftArrow">
            <a:avLst>
              <a:gd name="adj1" fmla="val 26923"/>
              <a:gd name="adj2" fmla="val 55128"/>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sp>
        <p:nvSpPr>
          <p:cNvPr id="16434" name="AutoShape 50"/>
          <p:cNvSpPr>
            <a:spLocks noChangeArrowheads="1"/>
          </p:cNvSpPr>
          <p:nvPr/>
        </p:nvSpPr>
        <p:spPr bwMode="auto">
          <a:xfrm>
            <a:off x="6248400" y="4343400"/>
            <a:ext cx="1524000" cy="914400"/>
          </a:xfrm>
          <a:prstGeom prst="curvedUpArrow">
            <a:avLst>
              <a:gd name="adj1" fmla="val 32407"/>
              <a:gd name="adj2" fmla="val 66358"/>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sp>
        <p:nvSpPr>
          <p:cNvPr id="16435" name="AutoShape 51"/>
          <p:cNvSpPr>
            <a:spLocks noChangeArrowheads="1"/>
          </p:cNvSpPr>
          <p:nvPr/>
        </p:nvSpPr>
        <p:spPr bwMode="auto">
          <a:xfrm>
            <a:off x="6324600" y="5486400"/>
            <a:ext cx="1524000" cy="1143000"/>
          </a:xfrm>
          <a:prstGeom prst="curvedDownArrow">
            <a:avLst>
              <a:gd name="adj1" fmla="val 25926"/>
              <a:gd name="adj2" fmla="val 53086"/>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spTree>
    <p:custDataLst>
      <p:tags r:id="rId1"/>
    </p:custData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Date Placeholder 2"/>
          <p:cNvSpPr>
            <a:spLocks noGrp="1"/>
          </p:cNvSpPr>
          <p:nvPr>
            <p:ph type="dt" sz="half" idx="10"/>
          </p:nvPr>
        </p:nvSpPr>
        <p:spPr/>
        <p:txBody>
          <a:bodyPr/>
          <a:lstStyle/>
          <a:p>
            <a:fld id="{50F3F3F9-E96D-49F6-8E21-EA05031042EB}" type="datetime1">
              <a:rPr lang="en-US"/>
              <a:pPr/>
              <a:t>2/25/2012</a:t>
            </a:fld>
            <a:endParaRPr lang="en-US"/>
          </a:p>
        </p:txBody>
      </p:sp>
      <p:sp>
        <p:nvSpPr>
          <p:cNvPr id="49" name="Footer Placeholder 3"/>
          <p:cNvSpPr>
            <a:spLocks noGrp="1"/>
          </p:cNvSpPr>
          <p:nvPr>
            <p:ph type="ftr" sz="quarter" idx="11"/>
          </p:nvPr>
        </p:nvSpPr>
        <p:spPr/>
        <p:txBody>
          <a:bodyPr/>
          <a:lstStyle/>
          <a:p>
            <a:r>
              <a:rPr lang="en-US"/>
              <a:t>Sample footer text</a:t>
            </a:r>
          </a:p>
        </p:txBody>
      </p:sp>
      <p:sp>
        <p:nvSpPr>
          <p:cNvPr id="50" name="Slide Number Placeholder 4"/>
          <p:cNvSpPr>
            <a:spLocks noGrp="1"/>
          </p:cNvSpPr>
          <p:nvPr>
            <p:ph type="sldNum" sz="quarter" idx="12"/>
          </p:nvPr>
        </p:nvSpPr>
        <p:spPr/>
        <p:txBody>
          <a:bodyPr/>
          <a:lstStyle/>
          <a:p>
            <a:fld id="{47345F4D-F811-4B24-AC89-07B2EB5431A4}" type="slidenum">
              <a:rPr lang="en-US"/>
              <a:pPr/>
              <a:t>63</a:t>
            </a:fld>
            <a:endParaRPr lang="en-US"/>
          </a:p>
        </p:txBody>
      </p:sp>
      <p:sp>
        <p:nvSpPr>
          <p:cNvPr id="17410" name="Rectangle 2"/>
          <p:cNvSpPr>
            <a:spLocks noGrp="1" noChangeArrowheads="1"/>
          </p:cNvSpPr>
          <p:nvPr>
            <p:ph type="title"/>
          </p:nvPr>
        </p:nvSpPr>
        <p:spPr/>
        <p:txBody>
          <a:bodyPr/>
          <a:lstStyle/>
          <a:p>
            <a:r>
              <a:rPr lang="en-US"/>
              <a:t>Block Arrows</a:t>
            </a:r>
          </a:p>
        </p:txBody>
      </p:sp>
      <p:sp>
        <p:nvSpPr>
          <p:cNvPr id="17411"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17412"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17413"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17414"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17415"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17416"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17417"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17418"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17419"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17420"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17421"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17422"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17423"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17424"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17425"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17426"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17427"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17428"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17429"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17430"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17431"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17432"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17433"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17434"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17435"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17436"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17437"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17438"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17439"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17440"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17441"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17442"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17443"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17444" name="AutoShape 36"/>
          <p:cNvSpPr>
            <a:spLocks noChangeArrowheads="1"/>
          </p:cNvSpPr>
          <p:nvPr/>
        </p:nvSpPr>
        <p:spPr bwMode="auto">
          <a:xfrm>
            <a:off x="457200" y="1600200"/>
            <a:ext cx="1447800" cy="9144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7445" name="AutoShape 37"/>
          <p:cNvSpPr>
            <a:spLocks noChangeArrowheads="1"/>
          </p:cNvSpPr>
          <p:nvPr/>
        </p:nvSpPr>
        <p:spPr bwMode="auto">
          <a:xfrm>
            <a:off x="2403475" y="1600200"/>
            <a:ext cx="1447800" cy="914400"/>
          </a:xfrm>
          <a:prstGeom prst="notchedRightArrow">
            <a:avLst>
              <a:gd name="adj1" fmla="val 50000"/>
              <a:gd name="adj2" fmla="val 39583"/>
            </a:avLst>
          </a:prstGeom>
          <a:solidFill>
            <a:schemeClr val="accent1"/>
          </a:solidFill>
          <a:ln w="9525">
            <a:solidFill>
              <a:schemeClr val="tx1"/>
            </a:solidFill>
            <a:miter lim="800000"/>
            <a:headEnd/>
            <a:tailEnd/>
          </a:ln>
          <a:effectLst/>
        </p:spPr>
        <p:txBody>
          <a:bodyPr wrap="none" anchor="ctr"/>
          <a:lstStyle/>
          <a:p>
            <a:endParaRPr lang="en-US"/>
          </a:p>
        </p:txBody>
      </p:sp>
      <p:sp>
        <p:nvSpPr>
          <p:cNvPr id="17446" name="AutoShape 38"/>
          <p:cNvSpPr>
            <a:spLocks noChangeArrowheads="1"/>
          </p:cNvSpPr>
          <p:nvPr/>
        </p:nvSpPr>
        <p:spPr bwMode="auto">
          <a:xfrm>
            <a:off x="4343400" y="1600200"/>
            <a:ext cx="1447800" cy="914400"/>
          </a:xfrm>
          <a:prstGeom prst="homePlate">
            <a:avLst>
              <a:gd name="adj" fmla="val 39583"/>
            </a:avLst>
          </a:prstGeom>
          <a:solidFill>
            <a:schemeClr val="accent1"/>
          </a:solidFill>
          <a:ln w="9525">
            <a:solidFill>
              <a:schemeClr val="tx1"/>
            </a:solidFill>
            <a:miter lim="800000"/>
            <a:headEnd/>
            <a:tailEnd/>
          </a:ln>
          <a:effectLst/>
        </p:spPr>
        <p:txBody>
          <a:bodyPr wrap="none" anchor="ctr"/>
          <a:lstStyle/>
          <a:p>
            <a:endParaRPr lang="en-US"/>
          </a:p>
        </p:txBody>
      </p:sp>
      <p:sp>
        <p:nvSpPr>
          <p:cNvPr id="17447" name="AutoShape 39"/>
          <p:cNvSpPr>
            <a:spLocks noChangeArrowheads="1"/>
          </p:cNvSpPr>
          <p:nvPr/>
        </p:nvSpPr>
        <p:spPr bwMode="auto">
          <a:xfrm>
            <a:off x="6248400" y="1600200"/>
            <a:ext cx="990600" cy="914400"/>
          </a:xfrm>
          <a:prstGeom prst="chevron">
            <a:avLst>
              <a:gd name="adj" fmla="val 27083"/>
            </a:avLst>
          </a:prstGeom>
          <a:solidFill>
            <a:schemeClr val="accent1"/>
          </a:solidFill>
          <a:ln w="9525">
            <a:solidFill>
              <a:schemeClr val="tx1"/>
            </a:solidFill>
            <a:miter lim="800000"/>
            <a:headEnd/>
            <a:tailEnd/>
          </a:ln>
          <a:effectLst/>
        </p:spPr>
        <p:txBody>
          <a:bodyPr wrap="none" anchor="ctr"/>
          <a:lstStyle/>
          <a:p>
            <a:endParaRPr lang="en-US"/>
          </a:p>
        </p:txBody>
      </p:sp>
      <p:sp>
        <p:nvSpPr>
          <p:cNvPr id="17448" name="AutoShape 40"/>
          <p:cNvSpPr>
            <a:spLocks noChangeArrowheads="1"/>
          </p:cNvSpPr>
          <p:nvPr/>
        </p:nvSpPr>
        <p:spPr bwMode="auto">
          <a:xfrm>
            <a:off x="7696200" y="1600200"/>
            <a:ext cx="990600" cy="914400"/>
          </a:xfrm>
          <a:prstGeom prst="rightArrowCallout">
            <a:avLst>
              <a:gd name="adj1" fmla="val 25000"/>
              <a:gd name="adj2" fmla="val 25000"/>
              <a:gd name="adj3" fmla="val 18056"/>
              <a:gd name="adj4" fmla="val 66667"/>
            </a:avLst>
          </a:prstGeom>
          <a:solidFill>
            <a:schemeClr val="accent1"/>
          </a:solidFill>
          <a:ln w="9525">
            <a:solidFill>
              <a:schemeClr val="tx1"/>
            </a:solidFill>
            <a:miter lim="800000"/>
            <a:headEnd/>
            <a:tailEnd/>
          </a:ln>
          <a:effectLst/>
        </p:spPr>
        <p:txBody>
          <a:bodyPr wrap="none" anchor="ctr"/>
          <a:lstStyle/>
          <a:p>
            <a:endParaRPr lang="en-US"/>
          </a:p>
        </p:txBody>
      </p:sp>
      <p:sp>
        <p:nvSpPr>
          <p:cNvPr id="17449" name="AutoShape 41"/>
          <p:cNvSpPr>
            <a:spLocks noChangeArrowheads="1"/>
          </p:cNvSpPr>
          <p:nvPr/>
        </p:nvSpPr>
        <p:spPr bwMode="auto">
          <a:xfrm>
            <a:off x="457200" y="2971800"/>
            <a:ext cx="990600" cy="914400"/>
          </a:xfrm>
          <a:prstGeom prst="leftArrowCallout">
            <a:avLst>
              <a:gd name="adj1" fmla="val 25000"/>
              <a:gd name="adj2" fmla="val 25000"/>
              <a:gd name="adj3" fmla="val 18056"/>
              <a:gd name="adj4" fmla="val 66667"/>
            </a:avLst>
          </a:prstGeom>
          <a:solidFill>
            <a:schemeClr val="accent1"/>
          </a:solidFill>
          <a:ln w="9525">
            <a:solidFill>
              <a:schemeClr val="tx1"/>
            </a:solidFill>
            <a:miter lim="800000"/>
            <a:headEnd/>
            <a:tailEnd/>
          </a:ln>
          <a:effectLst/>
        </p:spPr>
        <p:txBody>
          <a:bodyPr wrap="none" anchor="ctr"/>
          <a:lstStyle/>
          <a:p>
            <a:endParaRPr lang="en-US"/>
          </a:p>
        </p:txBody>
      </p:sp>
      <p:sp>
        <p:nvSpPr>
          <p:cNvPr id="17450" name="AutoShape 42"/>
          <p:cNvSpPr>
            <a:spLocks noChangeArrowheads="1"/>
          </p:cNvSpPr>
          <p:nvPr/>
        </p:nvSpPr>
        <p:spPr bwMode="auto">
          <a:xfrm>
            <a:off x="1905000" y="2971800"/>
            <a:ext cx="990600" cy="914400"/>
          </a:xfrm>
          <a:prstGeom prst="upArrowCallout">
            <a:avLst>
              <a:gd name="adj1" fmla="val 27083"/>
              <a:gd name="adj2" fmla="val 27083"/>
              <a:gd name="adj3" fmla="val 16667"/>
              <a:gd name="adj4" fmla="val 66667"/>
            </a:avLst>
          </a:prstGeom>
          <a:solidFill>
            <a:schemeClr val="accent1"/>
          </a:solidFill>
          <a:ln w="9525">
            <a:solidFill>
              <a:schemeClr val="tx1"/>
            </a:solidFill>
            <a:miter lim="800000"/>
            <a:headEnd/>
            <a:tailEnd/>
          </a:ln>
          <a:effectLst/>
        </p:spPr>
        <p:txBody>
          <a:bodyPr wrap="none" anchor="ctr"/>
          <a:lstStyle/>
          <a:p>
            <a:endParaRPr lang="en-US"/>
          </a:p>
        </p:txBody>
      </p:sp>
      <p:sp>
        <p:nvSpPr>
          <p:cNvPr id="17451" name="AutoShape 43"/>
          <p:cNvSpPr>
            <a:spLocks noChangeArrowheads="1"/>
          </p:cNvSpPr>
          <p:nvPr/>
        </p:nvSpPr>
        <p:spPr bwMode="auto">
          <a:xfrm>
            <a:off x="3352800" y="2971800"/>
            <a:ext cx="990600" cy="914400"/>
          </a:xfrm>
          <a:prstGeom prst="downArrowCallout">
            <a:avLst>
              <a:gd name="adj1" fmla="val 27083"/>
              <a:gd name="adj2" fmla="val 27083"/>
              <a:gd name="adj3" fmla="val 16667"/>
              <a:gd name="adj4" fmla="val 66667"/>
            </a:avLst>
          </a:prstGeom>
          <a:solidFill>
            <a:schemeClr val="accent1"/>
          </a:solidFill>
          <a:ln w="9525">
            <a:solidFill>
              <a:schemeClr val="tx1"/>
            </a:solidFill>
            <a:miter lim="800000"/>
            <a:headEnd/>
            <a:tailEnd/>
          </a:ln>
          <a:effectLst/>
        </p:spPr>
        <p:txBody>
          <a:bodyPr wrap="none" anchor="ctr"/>
          <a:lstStyle/>
          <a:p>
            <a:endParaRPr lang="en-US"/>
          </a:p>
        </p:txBody>
      </p:sp>
      <p:sp>
        <p:nvSpPr>
          <p:cNvPr id="17452" name="AutoShape 44"/>
          <p:cNvSpPr>
            <a:spLocks noChangeArrowheads="1"/>
          </p:cNvSpPr>
          <p:nvPr/>
        </p:nvSpPr>
        <p:spPr bwMode="auto">
          <a:xfrm>
            <a:off x="4800600" y="2971800"/>
            <a:ext cx="990600" cy="914400"/>
          </a:xfrm>
          <a:prstGeom prst="leftRightArrowCallout">
            <a:avLst>
              <a:gd name="adj1" fmla="val 25000"/>
              <a:gd name="adj2" fmla="val 24537"/>
              <a:gd name="adj3" fmla="val 13542"/>
              <a:gd name="adj4"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7453" name="AutoShape 45"/>
          <p:cNvSpPr>
            <a:spLocks noChangeArrowheads="1"/>
          </p:cNvSpPr>
          <p:nvPr/>
        </p:nvSpPr>
        <p:spPr bwMode="auto">
          <a:xfrm>
            <a:off x="6248400" y="2971800"/>
            <a:ext cx="990600" cy="914400"/>
          </a:xfrm>
          <a:prstGeom prst="upDownArrowCallout">
            <a:avLst>
              <a:gd name="adj1" fmla="val 27083"/>
              <a:gd name="adj2" fmla="val 26582"/>
              <a:gd name="adj3" fmla="val 12500"/>
              <a:gd name="adj4"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7454" name="AutoShape 46"/>
          <p:cNvSpPr>
            <a:spLocks noChangeArrowheads="1"/>
          </p:cNvSpPr>
          <p:nvPr/>
        </p:nvSpPr>
        <p:spPr bwMode="auto">
          <a:xfrm>
            <a:off x="7696200" y="2971800"/>
            <a:ext cx="990600" cy="914400"/>
          </a:xfrm>
          <a:custGeom>
            <a:avLst/>
            <a:gdLst>
              <a:gd name="G0" fmla="+- 5400 0 0"/>
              <a:gd name="G1" fmla="+- 8100 0 0"/>
              <a:gd name="G2" fmla="+- 2700 0 0"/>
              <a:gd name="G3" fmla="+- 9400 0 0"/>
              <a:gd name="G4" fmla="+- 21600 0 8100"/>
              <a:gd name="G5" fmla="+- 21600 0 9400"/>
              <a:gd name="G6" fmla="+- 5400 21600 0"/>
              <a:gd name="G7" fmla="*/ G6 1 2"/>
              <a:gd name="G8" fmla="+- 21600 0 5400"/>
              <a:gd name="G9" fmla="+- 21600 0 2700"/>
              <a:gd name="T0" fmla="*/ G0 w 21600"/>
              <a:gd name="T1" fmla="*/ G0 h 21600"/>
              <a:gd name="T2" fmla="*/ G8 w 21600"/>
              <a:gd name="T3" fmla="*/ G8 h 21600"/>
            </a:gdLst>
            <a:ahLst/>
            <a:cxnLst>
              <a:cxn ang="0">
                <a:pos x="r" y="vc"/>
              </a:cxn>
              <a:cxn ang="5400000">
                <a:pos x="hc" y="b"/>
              </a:cxn>
              <a:cxn ang="10800000">
                <a:pos x="l" y="vc"/>
              </a:cxn>
              <a:cxn ang="16200000">
                <a:pos x="hc" y="t"/>
              </a:cxn>
            </a:cxnLst>
            <a:rect l="T0" t="T1" r="T2" b="T3"/>
            <a:pathLst>
              <a:path w="21600" h="21600">
                <a:moveTo>
                  <a:pt x="5400" y="5400"/>
                </a:moveTo>
                <a:lnTo>
                  <a:pt x="9400" y="5400"/>
                </a:lnTo>
                <a:lnTo>
                  <a:pt x="9400" y="2700"/>
                </a:lnTo>
                <a:lnTo>
                  <a:pt x="8100" y="2700"/>
                </a:lnTo>
                <a:lnTo>
                  <a:pt x="10800" y="0"/>
                </a:lnTo>
                <a:lnTo>
                  <a:pt x="13500" y="2700"/>
                </a:lnTo>
                <a:lnTo>
                  <a:pt x="12200" y="2700"/>
                </a:lnTo>
                <a:lnTo>
                  <a:pt x="12200" y="5400"/>
                </a:lnTo>
                <a:lnTo>
                  <a:pt x="16200" y="5400"/>
                </a:lnTo>
                <a:lnTo>
                  <a:pt x="16200" y="9400"/>
                </a:lnTo>
                <a:lnTo>
                  <a:pt x="18900" y="9400"/>
                </a:lnTo>
                <a:lnTo>
                  <a:pt x="18900" y="8100"/>
                </a:lnTo>
                <a:lnTo>
                  <a:pt x="21600" y="10800"/>
                </a:lnTo>
                <a:lnTo>
                  <a:pt x="18900" y="13500"/>
                </a:lnTo>
                <a:lnTo>
                  <a:pt x="18900" y="12200"/>
                </a:lnTo>
                <a:lnTo>
                  <a:pt x="16200" y="12200"/>
                </a:lnTo>
                <a:lnTo>
                  <a:pt x="16200" y="16200"/>
                </a:lnTo>
                <a:lnTo>
                  <a:pt x="12200" y="16200"/>
                </a:lnTo>
                <a:lnTo>
                  <a:pt x="12200" y="18900"/>
                </a:lnTo>
                <a:lnTo>
                  <a:pt x="13500" y="18900"/>
                </a:lnTo>
                <a:lnTo>
                  <a:pt x="10800" y="21600"/>
                </a:lnTo>
                <a:lnTo>
                  <a:pt x="8100" y="18900"/>
                </a:lnTo>
                <a:lnTo>
                  <a:pt x="9400" y="18900"/>
                </a:lnTo>
                <a:lnTo>
                  <a:pt x="9400" y="16200"/>
                </a:lnTo>
                <a:lnTo>
                  <a:pt x="5400" y="16200"/>
                </a:lnTo>
                <a:lnTo>
                  <a:pt x="5400" y="12200"/>
                </a:lnTo>
                <a:lnTo>
                  <a:pt x="2700" y="12200"/>
                </a:lnTo>
                <a:lnTo>
                  <a:pt x="2700" y="13500"/>
                </a:lnTo>
                <a:lnTo>
                  <a:pt x="0" y="10800"/>
                </a:lnTo>
                <a:lnTo>
                  <a:pt x="2700" y="8100"/>
                </a:lnTo>
                <a:lnTo>
                  <a:pt x="2700" y="9400"/>
                </a:lnTo>
                <a:lnTo>
                  <a:pt x="5400" y="9400"/>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7455" name="AutoShape 47"/>
          <p:cNvSpPr>
            <a:spLocks noChangeArrowheads="1"/>
          </p:cNvSpPr>
          <p:nvPr/>
        </p:nvSpPr>
        <p:spPr bwMode="auto">
          <a:xfrm>
            <a:off x="457200" y="4343400"/>
            <a:ext cx="1295400" cy="121920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500 0 0"/>
              <a:gd name="G9" fmla="+- 0 0 11796480"/>
              <a:gd name="G10" fmla="+- 5500 0 2700"/>
              <a:gd name="G11" fmla="cos G10 0"/>
              <a:gd name="G12" fmla="sin G10 0"/>
              <a:gd name="G13" fmla="cos 13500 0"/>
              <a:gd name="G14" fmla="sin 13500 0"/>
              <a:gd name="G15" fmla="+- G11 10800 0"/>
              <a:gd name="G16" fmla="+- G12 10800 0"/>
              <a:gd name="G17" fmla="+- G13 10800 0"/>
              <a:gd name="G18" fmla="+- G14 10800 0"/>
              <a:gd name="G19" fmla="*/ 5500 1 2"/>
              <a:gd name="G20" fmla="+- G19 5400 0"/>
              <a:gd name="G21" fmla="cos G20 0"/>
              <a:gd name="G22" fmla="sin G20 0"/>
              <a:gd name="G23" fmla="+- G21 10800 0"/>
              <a:gd name="G24" fmla="+- G12 G23 G22"/>
              <a:gd name="G25" fmla="+- G22 G23 G11"/>
              <a:gd name="G26" fmla="cos 10800 0"/>
              <a:gd name="G27" fmla="sin 10800 0"/>
              <a:gd name="G28" fmla="cos 5500 0"/>
              <a:gd name="G29" fmla="sin 55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500 G39"/>
              <a:gd name="G43" fmla="sin 5500 G39"/>
              <a:gd name="G44" fmla="+- G40 10800 0"/>
              <a:gd name="G45" fmla="+- G41 10800 0"/>
              <a:gd name="G46" fmla="+- G42 10800 0"/>
              <a:gd name="G47" fmla="+- G43 10800 0"/>
              <a:gd name="G48" fmla="+- G35 10800 0"/>
              <a:gd name="G49" fmla="+- G36 10800 0"/>
              <a:gd name="T4" fmla="*/ 10799 w 21600"/>
              <a:gd name="T5" fmla="*/ 0 h 21600"/>
              <a:gd name="T6" fmla="*/ 2650 w 21600"/>
              <a:gd name="T7" fmla="*/ 10800 h 21600"/>
              <a:gd name="T8" fmla="*/ 10799 w 21600"/>
              <a:gd name="T9" fmla="*/ 5300 h 21600"/>
              <a:gd name="T10" fmla="*/ 24300 w 21600"/>
              <a:gd name="T11" fmla="*/ 10800 h 21600"/>
              <a:gd name="T12" fmla="*/ 18950 w 21600"/>
              <a:gd name="T13" fmla="*/ 16150 h 21600"/>
              <a:gd name="T14" fmla="*/ 136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300" y="10800"/>
                </a:moveTo>
                <a:cubicBezTo>
                  <a:pt x="16300" y="7762"/>
                  <a:pt x="13837" y="5300"/>
                  <a:pt x="10800" y="5300"/>
                </a:cubicBezTo>
                <a:cubicBezTo>
                  <a:pt x="7762" y="5300"/>
                  <a:pt x="5300" y="7762"/>
                  <a:pt x="5300" y="10800"/>
                </a:cubicBezTo>
                <a:lnTo>
                  <a:pt x="0" y="10800"/>
                </a:lnTo>
                <a:cubicBezTo>
                  <a:pt x="0" y="4835"/>
                  <a:pt x="4835" y="0"/>
                  <a:pt x="10800" y="0"/>
                </a:cubicBezTo>
                <a:cubicBezTo>
                  <a:pt x="16764" y="-1"/>
                  <a:pt x="21599" y="4835"/>
                  <a:pt x="21600" y="10799"/>
                </a:cubicBezTo>
                <a:lnTo>
                  <a:pt x="21600" y="10800"/>
                </a:lnTo>
                <a:lnTo>
                  <a:pt x="24300" y="10800"/>
                </a:lnTo>
                <a:lnTo>
                  <a:pt x="18950" y="16150"/>
                </a:lnTo>
                <a:lnTo>
                  <a:pt x="13600" y="10800"/>
                </a:lnTo>
                <a:lnTo>
                  <a:pt x="16300" y="10800"/>
                </a:lnTo>
                <a:close/>
              </a:path>
            </a:pathLst>
          </a:custGeom>
          <a:solidFill>
            <a:schemeClr val="accent1"/>
          </a:solidFill>
          <a:ln w="9525">
            <a:solidFill>
              <a:schemeClr val="tx1"/>
            </a:solidFill>
            <a:miter lim="800000"/>
            <a:headEnd/>
            <a:tailEnd/>
          </a:ln>
          <a:effectLst/>
        </p:spPr>
        <p:txBody>
          <a:bodyPr wrap="none" anchor="ctr"/>
          <a:lstStyle/>
          <a:p>
            <a:endParaRPr lang="en-US"/>
          </a:p>
        </p:txBody>
      </p:sp>
    </p:spTree>
    <p:custDataLst>
      <p:tags r:id="rId1"/>
    </p:custData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Date Placeholder 2"/>
          <p:cNvSpPr>
            <a:spLocks noGrp="1"/>
          </p:cNvSpPr>
          <p:nvPr>
            <p:ph type="dt" sz="half" idx="10"/>
          </p:nvPr>
        </p:nvSpPr>
        <p:spPr/>
        <p:txBody>
          <a:bodyPr/>
          <a:lstStyle/>
          <a:p>
            <a:fld id="{FD8F1584-9276-4F3E-B1F3-F453425781F8}" type="datetime1">
              <a:rPr lang="en-US"/>
              <a:pPr/>
              <a:t>2/25/2012</a:t>
            </a:fld>
            <a:endParaRPr lang="en-US"/>
          </a:p>
        </p:txBody>
      </p:sp>
      <p:sp>
        <p:nvSpPr>
          <p:cNvPr id="53" name="Footer Placeholder 3"/>
          <p:cNvSpPr>
            <a:spLocks noGrp="1"/>
          </p:cNvSpPr>
          <p:nvPr>
            <p:ph type="ftr" sz="quarter" idx="11"/>
          </p:nvPr>
        </p:nvSpPr>
        <p:spPr/>
        <p:txBody>
          <a:bodyPr/>
          <a:lstStyle/>
          <a:p>
            <a:r>
              <a:rPr lang="en-US"/>
              <a:t>Sample footer text</a:t>
            </a:r>
          </a:p>
        </p:txBody>
      </p:sp>
      <p:sp>
        <p:nvSpPr>
          <p:cNvPr id="54" name="Slide Number Placeholder 4"/>
          <p:cNvSpPr>
            <a:spLocks noGrp="1"/>
          </p:cNvSpPr>
          <p:nvPr>
            <p:ph type="sldNum" sz="quarter" idx="12"/>
          </p:nvPr>
        </p:nvSpPr>
        <p:spPr/>
        <p:txBody>
          <a:bodyPr/>
          <a:lstStyle/>
          <a:p>
            <a:fld id="{87979D30-2B7C-4C4D-B543-79C311794850}" type="slidenum">
              <a:rPr lang="en-US"/>
              <a:pPr/>
              <a:t>64</a:t>
            </a:fld>
            <a:endParaRPr lang="en-US"/>
          </a:p>
        </p:txBody>
      </p:sp>
      <p:sp>
        <p:nvSpPr>
          <p:cNvPr id="18434" name="Rectangle 2"/>
          <p:cNvSpPr>
            <a:spLocks noGrp="1" noChangeArrowheads="1"/>
          </p:cNvSpPr>
          <p:nvPr>
            <p:ph type="title"/>
          </p:nvPr>
        </p:nvSpPr>
        <p:spPr/>
        <p:txBody>
          <a:bodyPr/>
          <a:lstStyle/>
          <a:p>
            <a:r>
              <a:rPr lang="en-US"/>
              <a:t>Flowchart</a:t>
            </a:r>
          </a:p>
        </p:txBody>
      </p:sp>
      <p:sp>
        <p:nvSpPr>
          <p:cNvPr id="18435"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18436"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18437"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18438"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18439"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18440"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18441"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18442"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18443"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18444"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18445"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18446"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18447"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18448"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18449"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18450"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18451"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18452"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18453"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18454"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18455"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18456"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18457"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18458"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18459"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18460"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18461"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18462"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18463"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18464"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18465"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18466"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18467"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18468" name="AutoShape 36"/>
          <p:cNvSpPr>
            <a:spLocks noChangeArrowheads="1"/>
          </p:cNvSpPr>
          <p:nvPr/>
        </p:nvSpPr>
        <p:spPr bwMode="auto">
          <a:xfrm>
            <a:off x="457200" y="1143000"/>
            <a:ext cx="1447800" cy="914400"/>
          </a:xfrm>
          <a:prstGeom prst="flowChartProcess">
            <a:avLst/>
          </a:prstGeom>
          <a:solidFill>
            <a:schemeClr val="accent1"/>
          </a:solidFill>
          <a:ln w="9525">
            <a:solidFill>
              <a:schemeClr val="tx1"/>
            </a:solidFill>
            <a:miter lim="800000"/>
            <a:headEnd/>
            <a:tailEnd/>
          </a:ln>
          <a:effectLst/>
        </p:spPr>
        <p:txBody>
          <a:bodyPr wrap="none" anchor="ctr"/>
          <a:lstStyle/>
          <a:p>
            <a:endParaRPr lang="en-US"/>
          </a:p>
        </p:txBody>
      </p:sp>
      <p:sp>
        <p:nvSpPr>
          <p:cNvPr id="18469" name="AutoShape 37"/>
          <p:cNvSpPr>
            <a:spLocks noChangeArrowheads="1"/>
          </p:cNvSpPr>
          <p:nvPr/>
        </p:nvSpPr>
        <p:spPr bwMode="auto">
          <a:xfrm>
            <a:off x="2362200" y="1143000"/>
            <a:ext cx="1447800" cy="914400"/>
          </a:xfrm>
          <a:prstGeom prst="flowChartAlternateProcess">
            <a:avLst/>
          </a:prstGeom>
          <a:solidFill>
            <a:schemeClr val="accent1"/>
          </a:solidFill>
          <a:ln w="9525">
            <a:solidFill>
              <a:schemeClr val="tx1"/>
            </a:solidFill>
            <a:miter lim="800000"/>
            <a:headEnd/>
            <a:tailEnd/>
          </a:ln>
          <a:effectLst/>
        </p:spPr>
        <p:txBody>
          <a:bodyPr wrap="none" anchor="ctr"/>
          <a:lstStyle/>
          <a:p>
            <a:endParaRPr lang="en-US"/>
          </a:p>
        </p:txBody>
      </p:sp>
      <p:sp>
        <p:nvSpPr>
          <p:cNvPr id="18470" name="AutoShape 38"/>
          <p:cNvSpPr>
            <a:spLocks noChangeArrowheads="1"/>
          </p:cNvSpPr>
          <p:nvPr/>
        </p:nvSpPr>
        <p:spPr bwMode="auto">
          <a:xfrm>
            <a:off x="4343400" y="1143000"/>
            <a:ext cx="1447800" cy="914400"/>
          </a:xfrm>
          <a:prstGeom prst="flowChartDecision">
            <a:avLst/>
          </a:prstGeom>
          <a:solidFill>
            <a:schemeClr val="accent1"/>
          </a:solidFill>
          <a:ln w="9525">
            <a:solidFill>
              <a:schemeClr val="tx1"/>
            </a:solidFill>
            <a:miter lim="800000"/>
            <a:headEnd/>
            <a:tailEnd/>
          </a:ln>
          <a:effectLst/>
        </p:spPr>
        <p:txBody>
          <a:bodyPr wrap="none" anchor="ctr"/>
          <a:lstStyle/>
          <a:p>
            <a:endParaRPr lang="en-US"/>
          </a:p>
        </p:txBody>
      </p:sp>
      <p:sp>
        <p:nvSpPr>
          <p:cNvPr id="18471" name="AutoShape 39"/>
          <p:cNvSpPr>
            <a:spLocks noChangeArrowheads="1"/>
          </p:cNvSpPr>
          <p:nvPr/>
        </p:nvSpPr>
        <p:spPr bwMode="auto">
          <a:xfrm>
            <a:off x="6248400" y="1143000"/>
            <a:ext cx="1447800" cy="914400"/>
          </a:xfrm>
          <a:prstGeom prst="flowChartInputOutput">
            <a:avLst/>
          </a:prstGeom>
          <a:solidFill>
            <a:schemeClr val="accent1"/>
          </a:solidFill>
          <a:ln w="9525">
            <a:solidFill>
              <a:schemeClr val="tx1"/>
            </a:solidFill>
            <a:miter lim="800000"/>
            <a:headEnd/>
            <a:tailEnd/>
          </a:ln>
          <a:effectLst/>
        </p:spPr>
        <p:txBody>
          <a:bodyPr wrap="none" anchor="ctr"/>
          <a:lstStyle/>
          <a:p>
            <a:endParaRPr lang="en-US"/>
          </a:p>
        </p:txBody>
      </p:sp>
      <p:sp>
        <p:nvSpPr>
          <p:cNvPr id="18472" name="AutoShape 40"/>
          <p:cNvSpPr>
            <a:spLocks noChangeArrowheads="1"/>
          </p:cNvSpPr>
          <p:nvPr/>
        </p:nvSpPr>
        <p:spPr bwMode="auto">
          <a:xfrm>
            <a:off x="457200" y="2514600"/>
            <a:ext cx="1447800" cy="914400"/>
          </a:xfrm>
          <a:prstGeom prst="flowChartPredefinedProcess">
            <a:avLst/>
          </a:prstGeom>
          <a:solidFill>
            <a:schemeClr val="accent1"/>
          </a:solidFill>
          <a:ln w="9525">
            <a:solidFill>
              <a:schemeClr val="tx1"/>
            </a:solidFill>
            <a:miter lim="800000"/>
            <a:headEnd/>
            <a:tailEnd/>
          </a:ln>
          <a:effectLst/>
        </p:spPr>
        <p:txBody>
          <a:bodyPr wrap="none" anchor="ctr"/>
          <a:lstStyle/>
          <a:p>
            <a:endParaRPr lang="en-US"/>
          </a:p>
        </p:txBody>
      </p:sp>
      <p:sp>
        <p:nvSpPr>
          <p:cNvPr id="18473" name="AutoShape 41"/>
          <p:cNvSpPr>
            <a:spLocks noChangeArrowheads="1"/>
          </p:cNvSpPr>
          <p:nvPr/>
        </p:nvSpPr>
        <p:spPr bwMode="auto">
          <a:xfrm>
            <a:off x="2362200" y="2514600"/>
            <a:ext cx="1447800" cy="914400"/>
          </a:xfrm>
          <a:prstGeom prst="flowChartInternalStorage">
            <a:avLst/>
          </a:prstGeom>
          <a:solidFill>
            <a:schemeClr val="accent1"/>
          </a:solidFill>
          <a:ln w="9525">
            <a:solidFill>
              <a:schemeClr val="tx1"/>
            </a:solidFill>
            <a:miter lim="800000"/>
            <a:headEnd/>
            <a:tailEnd/>
          </a:ln>
          <a:effectLst/>
        </p:spPr>
        <p:txBody>
          <a:bodyPr wrap="none" anchor="ctr"/>
          <a:lstStyle/>
          <a:p>
            <a:endParaRPr lang="en-US"/>
          </a:p>
        </p:txBody>
      </p:sp>
      <p:sp>
        <p:nvSpPr>
          <p:cNvPr id="18474" name="AutoShape 42"/>
          <p:cNvSpPr>
            <a:spLocks noChangeArrowheads="1"/>
          </p:cNvSpPr>
          <p:nvPr/>
        </p:nvSpPr>
        <p:spPr bwMode="auto">
          <a:xfrm>
            <a:off x="4343400" y="2514600"/>
            <a:ext cx="1447800" cy="914400"/>
          </a:xfrm>
          <a:prstGeom prst="flowChartDocument">
            <a:avLst/>
          </a:prstGeom>
          <a:solidFill>
            <a:schemeClr val="accent1"/>
          </a:solidFill>
          <a:ln w="9525">
            <a:solidFill>
              <a:schemeClr val="tx1"/>
            </a:solidFill>
            <a:miter lim="800000"/>
            <a:headEnd/>
            <a:tailEnd/>
          </a:ln>
          <a:effectLst/>
        </p:spPr>
        <p:txBody>
          <a:bodyPr wrap="none" anchor="ctr"/>
          <a:lstStyle/>
          <a:p>
            <a:endParaRPr lang="en-US"/>
          </a:p>
        </p:txBody>
      </p:sp>
      <p:sp>
        <p:nvSpPr>
          <p:cNvPr id="18475" name="AutoShape 43"/>
          <p:cNvSpPr>
            <a:spLocks noChangeArrowheads="1"/>
          </p:cNvSpPr>
          <p:nvPr/>
        </p:nvSpPr>
        <p:spPr bwMode="auto">
          <a:xfrm>
            <a:off x="6248400" y="2514600"/>
            <a:ext cx="1447800" cy="914400"/>
          </a:xfrm>
          <a:prstGeom prst="flowChartMultidocument">
            <a:avLst/>
          </a:prstGeom>
          <a:solidFill>
            <a:schemeClr val="accent1"/>
          </a:solidFill>
          <a:ln w="9525">
            <a:solidFill>
              <a:schemeClr val="tx1"/>
            </a:solidFill>
            <a:miter lim="800000"/>
            <a:headEnd/>
            <a:tailEnd/>
          </a:ln>
          <a:effectLst/>
        </p:spPr>
        <p:txBody>
          <a:bodyPr wrap="none" anchor="ctr"/>
          <a:lstStyle/>
          <a:p>
            <a:endParaRPr lang="en-US"/>
          </a:p>
        </p:txBody>
      </p:sp>
      <p:sp>
        <p:nvSpPr>
          <p:cNvPr id="18476" name="AutoShape 44"/>
          <p:cNvSpPr>
            <a:spLocks noChangeArrowheads="1"/>
          </p:cNvSpPr>
          <p:nvPr/>
        </p:nvSpPr>
        <p:spPr bwMode="auto">
          <a:xfrm>
            <a:off x="457200" y="3886200"/>
            <a:ext cx="1447800" cy="914400"/>
          </a:xfrm>
          <a:prstGeom prst="flowChartTerminator">
            <a:avLst/>
          </a:prstGeom>
          <a:solidFill>
            <a:schemeClr val="accent1"/>
          </a:solidFill>
          <a:ln w="9525">
            <a:solidFill>
              <a:schemeClr val="tx1"/>
            </a:solidFill>
            <a:miter lim="800000"/>
            <a:headEnd/>
            <a:tailEnd/>
          </a:ln>
          <a:effectLst/>
        </p:spPr>
        <p:txBody>
          <a:bodyPr wrap="none" anchor="ctr"/>
          <a:lstStyle/>
          <a:p>
            <a:endParaRPr lang="en-US"/>
          </a:p>
        </p:txBody>
      </p:sp>
      <p:sp>
        <p:nvSpPr>
          <p:cNvPr id="18477" name="AutoShape 45"/>
          <p:cNvSpPr>
            <a:spLocks noChangeArrowheads="1"/>
          </p:cNvSpPr>
          <p:nvPr/>
        </p:nvSpPr>
        <p:spPr bwMode="auto">
          <a:xfrm>
            <a:off x="2362200" y="3886200"/>
            <a:ext cx="1447800" cy="914400"/>
          </a:xfrm>
          <a:prstGeom prst="flowChartPreparation">
            <a:avLst/>
          </a:prstGeom>
          <a:solidFill>
            <a:schemeClr val="accent1"/>
          </a:solidFill>
          <a:ln w="9525">
            <a:solidFill>
              <a:schemeClr val="tx1"/>
            </a:solidFill>
            <a:miter lim="800000"/>
            <a:headEnd/>
            <a:tailEnd/>
          </a:ln>
          <a:effectLst/>
        </p:spPr>
        <p:txBody>
          <a:bodyPr wrap="none" anchor="ctr"/>
          <a:lstStyle/>
          <a:p>
            <a:endParaRPr lang="en-US"/>
          </a:p>
        </p:txBody>
      </p:sp>
      <p:sp>
        <p:nvSpPr>
          <p:cNvPr id="18478" name="AutoShape 46"/>
          <p:cNvSpPr>
            <a:spLocks noChangeArrowheads="1"/>
          </p:cNvSpPr>
          <p:nvPr/>
        </p:nvSpPr>
        <p:spPr bwMode="auto">
          <a:xfrm>
            <a:off x="4343400" y="3886200"/>
            <a:ext cx="1447800" cy="914400"/>
          </a:xfrm>
          <a:prstGeom prst="flowChartManualInput">
            <a:avLst/>
          </a:prstGeom>
          <a:solidFill>
            <a:schemeClr val="accent1"/>
          </a:solidFill>
          <a:ln w="9525">
            <a:solidFill>
              <a:schemeClr val="tx1"/>
            </a:solidFill>
            <a:miter lim="800000"/>
            <a:headEnd/>
            <a:tailEnd/>
          </a:ln>
          <a:effectLst/>
        </p:spPr>
        <p:txBody>
          <a:bodyPr wrap="none" anchor="ctr"/>
          <a:lstStyle/>
          <a:p>
            <a:endParaRPr lang="en-US"/>
          </a:p>
        </p:txBody>
      </p:sp>
      <p:sp>
        <p:nvSpPr>
          <p:cNvPr id="18479" name="AutoShape 47"/>
          <p:cNvSpPr>
            <a:spLocks noChangeArrowheads="1"/>
          </p:cNvSpPr>
          <p:nvPr/>
        </p:nvSpPr>
        <p:spPr bwMode="auto">
          <a:xfrm>
            <a:off x="6248400" y="3886200"/>
            <a:ext cx="1447800" cy="914400"/>
          </a:xfrm>
          <a:prstGeom prst="flowChartManualOperation">
            <a:avLst/>
          </a:prstGeom>
          <a:solidFill>
            <a:schemeClr val="accent1"/>
          </a:solidFill>
          <a:ln w="9525">
            <a:solidFill>
              <a:schemeClr val="tx1"/>
            </a:solidFill>
            <a:miter lim="800000"/>
            <a:headEnd/>
            <a:tailEnd/>
          </a:ln>
          <a:effectLst/>
        </p:spPr>
        <p:txBody>
          <a:bodyPr wrap="none" anchor="ctr"/>
          <a:lstStyle/>
          <a:p>
            <a:endParaRPr lang="en-US"/>
          </a:p>
        </p:txBody>
      </p:sp>
      <p:sp>
        <p:nvSpPr>
          <p:cNvPr id="18480" name="AutoShape 48"/>
          <p:cNvSpPr>
            <a:spLocks noChangeArrowheads="1"/>
          </p:cNvSpPr>
          <p:nvPr/>
        </p:nvSpPr>
        <p:spPr bwMode="auto">
          <a:xfrm>
            <a:off x="457200" y="5257800"/>
            <a:ext cx="1447800" cy="914400"/>
          </a:xfrm>
          <a:prstGeom prst="flowChartConnector">
            <a:avLst/>
          </a:prstGeom>
          <a:solidFill>
            <a:schemeClr val="accent1"/>
          </a:solidFill>
          <a:ln w="9525">
            <a:solidFill>
              <a:schemeClr val="tx1"/>
            </a:solidFill>
            <a:round/>
            <a:headEnd/>
            <a:tailEnd/>
          </a:ln>
          <a:effectLst/>
        </p:spPr>
        <p:txBody>
          <a:bodyPr wrap="none" anchor="ctr"/>
          <a:lstStyle/>
          <a:p>
            <a:endParaRPr lang="en-US"/>
          </a:p>
        </p:txBody>
      </p:sp>
      <p:sp>
        <p:nvSpPr>
          <p:cNvPr id="18481" name="AutoShape 49"/>
          <p:cNvSpPr>
            <a:spLocks noChangeArrowheads="1"/>
          </p:cNvSpPr>
          <p:nvPr/>
        </p:nvSpPr>
        <p:spPr bwMode="auto">
          <a:xfrm>
            <a:off x="2362200" y="5257800"/>
            <a:ext cx="1447800" cy="914400"/>
          </a:xfrm>
          <a:prstGeom prst="flowChartOffpageConnector">
            <a:avLst/>
          </a:prstGeom>
          <a:solidFill>
            <a:schemeClr val="accent1"/>
          </a:solidFill>
          <a:ln w="9525">
            <a:solidFill>
              <a:schemeClr val="tx1"/>
            </a:solidFill>
            <a:miter lim="800000"/>
            <a:headEnd/>
            <a:tailEnd/>
          </a:ln>
          <a:effectLst/>
        </p:spPr>
        <p:txBody>
          <a:bodyPr wrap="none" anchor="ctr"/>
          <a:lstStyle/>
          <a:p>
            <a:endParaRPr lang="en-US"/>
          </a:p>
        </p:txBody>
      </p:sp>
      <p:sp>
        <p:nvSpPr>
          <p:cNvPr id="18482" name="AutoShape 50"/>
          <p:cNvSpPr>
            <a:spLocks noChangeArrowheads="1"/>
          </p:cNvSpPr>
          <p:nvPr/>
        </p:nvSpPr>
        <p:spPr bwMode="auto">
          <a:xfrm>
            <a:off x="4343400" y="5257800"/>
            <a:ext cx="1447800" cy="914400"/>
          </a:xfrm>
          <a:prstGeom prst="flowChartPunchedCard">
            <a:avLst/>
          </a:prstGeom>
          <a:solidFill>
            <a:schemeClr val="accent1"/>
          </a:solidFill>
          <a:ln w="9525">
            <a:solidFill>
              <a:schemeClr val="tx1"/>
            </a:solidFill>
            <a:miter lim="800000"/>
            <a:headEnd/>
            <a:tailEnd/>
          </a:ln>
          <a:effectLst/>
        </p:spPr>
        <p:txBody>
          <a:bodyPr wrap="none" anchor="ctr"/>
          <a:lstStyle/>
          <a:p>
            <a:endParaRPr lang="en-US"/>
          </a:p>
        </p:txBody>
      </p:sp>
      <p:sp>
        <p:nvSpPr>
          <p:cNvPr id="18483" name="AutoShape 51"/>
          <p:cNvSpPr>
            <a:spLocks noChangeArrowheads="1"/>
          </p:cNvSpPr>
          <p:nvPr/>
        </p:nvSpPr>
        <p:spPr bwMode="auto">
          <a:xfrm>
            <a:off x="6248400" y="5257800"/>
            <a:ext cx="1447800" cy="914400"/>
          </a:xfrm>
          <a:prstGeom prst="flowChartPunchedTape">
            <a:avLst/>
          </a:prstGeom>
          <a:solidFill>
            <a:schemeClr val="accent1"/>
          </a:solidFill>
          <a:ln w="9525">
            <a:solidFill>
              <a:schemeClr val="tx1"/>
            </a:solidFill>
            <a:miter lim="800000"/>
            <a:headEnd/>
            <a:tailEnd/>
          </a:ln>
          <a:effectLst/>
        </p:spPr>
        <p:txBody>
          <a:bodyPr wrap="none" anchor="ctr"/>
          <a:lstStyle/>
          <a:p>
            <a:endParaRPr lang="en-US"/>
          </a:p>
        </p:txBody>
      </p:sp>
    </p:spTree>
    <p:custDataLst>
      <p:tags r:id="rId1"/>
    </p:custData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Date Placeholder 2"/>
          <p:cNvSpPr>
            <a:spLocks noGrp="1"/>
          </p:cNvSpPr>
          <p:nvPr>
            <p:ph type="dt" sz="half" idx="10"/>
          </p:nvPr>
        </p:nvSpPr>
        <p:spPr/>
        <p:txBody>
          <a:bodyPr/>
          <a:lstStyle/>
          <a:p>
            <a:fld id="{212BC282-1ACE-4A5C-9341-65F234CADE03}" type="datetime1">
              <a:rPr lang="en-US"/>
              <a:pPr/>
              <a:t>2/25/2012</a:t>
            </a:fld>
            <a:endParaRPr lang="en-US"/>
          </a:p>
        </p:txBody>
      </p:sp>
      <p:sp>
        <p:nvSpPr>
          <p:cNvPr id="49" name="Footer Placeholder 3"/>
          <p:cNvSpPr>
            <a:spLocks noGrp="1"/>
          </p:cNvSpPr>
          <p:nvPr>
            <p:ph type="ftr" sz="quarter" idx="11"/>
          </p:nvPr>
        </p:nvSpPr>
        <p:spPr/>
        <p:txBody>
          <a:bodyPr/>
          <a:lstStyle/>
          <a:p>
            <a:r>
              <a:rPr lang="en-US"/>
              <a:t>Sample footer text</a:t>
            </a:r>
          </a:p>
        </p:txBody>
      </p:sp>
      <p:sp>
        <p:nvSpPr>
          <p:cNvPr id="50" name="Slide Number Placeholder 4"/>
          <p:cNvSpPr>
            <a:spLocks noGrp="1"/>
          </p:cNvSpPr>
          <p:nvPr>
            <p:ph type="sldNum" sz="quarter" idx="12"/>
          </p:nvPr>
        </p:nvSpPr>
        <p:spPr/>
        <p:txBody>
          <a:bodyPr/>
          <a:lstStyle/>
          <a:p>
            <a:fld id="{FFF68C5C-DE79-4284-9057-FBB6F1B5D342}" type="slidenum">
              <a:rPr lang="en-US"/>
              <a:pPr/>
              <a:t>65</a:t>
            </a:fld>
            <a:endParaRPr lang="en-US"/>
          </a:p>
        </p:txBody>
      </p:sp>
      <p:sp>
        <p:nvSpPr>
          <p:cNvPr id="19458" name="Rectangle 2"/>
          <p:cNvSpPr>
            <a:spLocks noGrp="1" noChangeArrowheads="1"/>
          </p:cNvSpPr>
          <p:nvPr>
            <p:ph type="title"/>
          </p:nvPr>
        </p:nvSpPr>
        <p:spPr>
          <a:xfrm>
            <a:off x="457200" y="-152400"/>
            <a:ext cx="8229600" cy="1143000"/>
          </a:xfrm>
        </p:spPr>
        <p:txBody>
          <a:bodyPr/>
          <a:lstStyle/>
          <a:p>
            <a:r>
              <a:rPr lang="en-US"/>
              <a:t>Flowchart</a:t>
            </a:r>
          </a:p>
        </p:txBody>
      </p:sp>
      <p:sp>
        <p:nvSpPr>
          <p:cNvPr id="19459"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19460"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19461"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19462"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19463"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19464"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19465"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19466"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19467"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19468"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19469"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19470"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19471"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19472"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19473"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19474"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19475"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19476"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19477"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19478"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19479"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19480"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19481"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19482"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19483"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19484"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19485"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19486"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19487"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19488"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19489"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19490"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19491"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19492" name="AutoShape 36"/>
          <p:cNvSpPr>
            <a:spLocks noChangeArrowheads="1"/>
          </p:cNvSpPr>
          <p:nvPr/>
        </p:nvSpPr>
        <p:spPr bwMode="auto">
          <a:xfrm>
            <a:off x="457200" y="1143000"/>
            <a:ext cx="1447800" cy="914400"/>
          </a:xfrm>
          <a:prstGeom prst="flowChartSummingJunction">
            <a:avLst/>
          </a:prstGeom>
          <a:solidFill>
            <a:schemeClr val="accent1"/>
          </a:solidFill>
          <a:ln w="9525">
            <a:solidFill>
              <a:schemeClr val="tx1"/>
            </a:solidFill>
            <a:round/>
            <a:headEnd/>
            <a:tailEnd/>
          </a:ln>
          <a:effectLst/>
        </p:spPr>
        <p:txBody>
          <a:bodyPr wrap="none" anchor="ctr"/>
          <a:lstStyle/>
          <a:p>
            <a:endParaRPr lang="en-US"/>
          </a:p>
        </p:txBody>
      </p:sp>
      <p:sp>
        <p:nvSpPr>
          <p:cNvPr id="19493" name="AutoShape 37"/>
          <p:cNvSpPr>
            <a:spLocks noChangeArrowheads="1"/>
          </p:cNvSpPr>
          <p:nvPr/>
        </p:nvSpPr>
        <p:spPr bwMode="auto">
          <a:xfrm>
            <a:off x="2362200" y="1143000"/>
            <a:ext cx="1447800" cy="914400"/>
          </a:xfrm>
          <a:prstGeom prst="flowChartOr">
            <a:avLst/>
          </a:prstGeom>
          <a:solidFill>
            <a:schemeClr val="accent1"/>
          </a:solidFill>
          <a:ln w="9525">
            <a:solidFill>
              <a:schemeClr val="tx1"/>
            </a:solidFill>
            <a:round/>
            <a:headEnd/>
            <a:tailEnd/>
          </a:ln>
          <a:effectLst/>
        </p:spPr>
        <p:txBody>
          <a:bodyPr wrap="none" anchor="ctr"/>
          <a:lstStyle/>
          <a:p>
            <a:endParaRPr lang="en-US"/>
          </a:p>
        </p:txBody>
      </p:sp>
      <p:sp>
        <p:nvSpPr>
          <p:cNvPr id="19494" name="AutoShape 38"/>
          <p:cNvSpPr>
            <a:spLocks noChangeArrowheads="1"/>
          </p:cNvSpPr>
          <p:nvPr/>
        </p:nvSpPr>
        <p:spPr bwMode="auto">
          <a:xfrm>
            <a:off x="4343400" y="1143000"/>
            <a:ext cx="1447800" cy="914400"/>
          </a:xfrm>
          <a:prstGeom prst="flowChartCollate">
            <a:avLst/>
          </a:prstGeom>
          <a:solidFill>
            <a:schemeClr val="accent1"/>
          </a:solidFill>
          <a:ln w="9525">
            <a:solidFill>
              <a:schemeClr val="tx1"/>
            </a:solidFill>
            <a:miter lim="800000"/>
            <a:headEnd/>
            <a:tailEnd/>
          </a:ln>
          <a:effectLst/>
        </p:spPr>
        <p:txBody>
          <a:bodyPr wrap="none" anchor="ctr"/>
          <a:lstStyle/>
          <a:p>
            <a:endParaRPr lang="en-US"/>
          </a:p>
        </p:txBody>
      </p:sp>
      <p:sp>
        <p:nvSpPr>
          <p:cNvPr id="19495" name="AutoShape 39"/>
          <p:cNvSpPr>
            <a:spLocks noChangeArrowheads="1"/>
          </p:cNvSpPr>
          <p:nvPr/>
        </p:nvSpPr>
        <p:spPr bwMode="auto">
          <a:xfrm>
            <a:off x="6781800" y="1143000"/>
            <a:ext cx="914400" cy="914400"/>
          </a:xfrm>
          <a:prstGeom prst="flowChartSort">
            <a:avLst/>
          </a:prstGeom>
          <a:solidFill>
            <a:schemeClr val="accent1"/>
          </a:solidFill>
          <a:ln w="9525">
            <a:solidFill>
              <a:schemeClr val="tx1"/>
            </a:solidFill>
            <a:miter lim="800000"/>
            <a:headEnd/>
            <a:tailEnd/>
          </a:ln>
          <a:effectLst/>
        </p:spPr>
        <p:txBody>
          <a:bodyPr wrap="none" anchor="ctr"/>
          <a:lstStyle/>
          <a:p>
            <a:endParaRPr lang="en-US"/>
          </a:p>
        </p:txBody>
      </p:sp>
      <p:sp>
        <p:nvSpPr>
          <p:cNvPr id="19496" name="AutoShape 40"/>
          <p:cNvSpPr>
            <a:spLocks noChangeArrowheads="1"/>
          </p:cNvSpPr>
          <p:nvPr/>
        </p:nvSpPr>
        <p:spPr bwMode="auto">
          <a:xfrm>
            <a:off x="457200" y="2514600"/>
            <a:ext cx="1447800" cy="914400"/>
          </a:xfrm>
          <a:prstGeom prst="flowChartExtract">
            <a:avLst/>
          </a:prstGeom>
          <a:solidFill>
            <a:schemeClr val="accent1"/>
          </a:solidFill>
          <a:ln w="9525">
            <a:solidFill>
              <a:schemeClr val="tx1"/>
            </a:solidFill>
            <a:miter lim="800000"/>
            <a:headEnd/>
            <a:tailEnd/>
          </a:ln>
          <a:effectLst/>
        </p:spPr>
        <p:txBody>
          <a:bodyPr wrap="none" anchor="ctr"/>
          <a:lstStyle/>
          <a:p>
            <a:endParaRPr lang="en-US"/>
          </a:p>
        </p:txBody>
      </p:sp>
      <p:sp>
        <p:nvSpPr>
          <p:cNvPr id="19497" name="AutoShape 41"/>
          <p:cNvSpPr>
            <a:spLocks noChangeArrowheads="1"/>
          </p:cNvSpPr>
          <p:nvPr/>
        </p:nvSpPr>
        <p:spPr bwMode="auto">
          <a:xfrm>
            <a:off x="2362200" y="2514600"/>
            <a:ext cx="1447800" cy="914400"/>
          </a:xfrm>
          <a:prstGeom prst="flowChartMerge">
            <a:avLst/>
          </a:prstGeom>
          <a:solidFill>
            <a:schemeClr val="accent1"/>
          </a:solidFill>
          <a:ln w="9525">
            <a:solidFill>
              <a:schemeClr val="tx1"/>
            </a:solidFill>
            <a:miter lim="800000"/>
            <a:headEnd/>
            <a:tailEnd/>
          </a:ln>
          <a:effectLst/>
        </p:spPr>
        <p:txBody>
          <a:bodyPr wrap="none" anchor="ctr"/>
          <a:lstStyle/>
          <a:p>
            <a:endParaRPr lang="en-US"/>
          </a:p>
        </p:txBody>
      </p:sp>
      <p:sp>
        <p:nvSpPr>
          <p:cNvPr id="19498" name="AutoShape 42"/>
          <p:cNvSpPr>
            <a:spLocks noChangeArrowheads="1"/>
          </p:cNvSpPr>
          <p:nvPr/>
        </p:nvSpPr>
        <p:spPr bwMode="auto">
          <a:xfrm>
            <a:off x="4343400" y="2514600"/>
            <a:ext cx="1447800" cy="914400"/>
          </a:xfrm>
          <a:prstGeom prst="flowChartOnlineStorage">
            <a:avLst/>
          </a:prstGeom>
          <a:solidFill>
            <a:schemeClr val="accent1"/>
          </a:solidFill>
          <a:ln w="9525">
            <a:solidFill>
              <a:schemeClr val="tx1"/>
            </a:solidFill>
            <a:miter lim="800000"/>
            <a:headEnd/>
            <a:tailEnd/>
          </a:ln>
          <a:effectLst/>
        </p:spPr>
        <p:txBody>
          <a:bodyPr wrap="none" anchor="ctr"/>
          <a:lstStyle/>
          <a:p>
            <a:endParaRPr lang="en-US"/>
          </a:p>
        </p:txBody>
      </p:sp>
      <p:sp>
        <p:nvSpPr>
          <p:cNvPr id="19499" name="AutoShape 43"/>
          <p:cNvSpPr>
            <a:spLocks noChangeArrowheads="1"/>
          </p:cNvSpPr>
          <p:nvPr/>
        </p:nvSpPr>
        <p:spPr bwMode="auto">
          <a:xfrm>
            <a:off x="6781800" y="2514600"/>
            <a:ext cx="914400" cy="914400"/>
          </a:xfrm>
          <a:prstGeom prst="flowChartDelay">
            <a:avLst/>
          </a:prstGeom>
          <a:solidFill>
            <a:schemeClr val="accent1"/>
          </a:solidFill>
          <a:ln w="9525">
            <a:solidFill>
              <a:schemeClr val="tx1"/>
            </a:solidFill>
            <a:miter lim="800000"/>
            <a:headEnd/>
            <a:tailEnd/>
          </a:ln>
          <a:effectLst/>
        </p:spPr>
        <p:txBody>
          <a:bodyPr wrap="none" anchor="ctr"/>
          <a:lstStyle/>
          <a:p>
            <a:endParaRPr lang="en-US"/>
          </a:p>
        </p:txBody>
      </p:sp>
      <p:sp>
        <p:nvSpPr>
          <p:cNvPr id="19500" name="AutoShape 44"/>
          <p:cNvSpPr>
            <a:spLocks noChangeArrowheads="1"/>
          </p:cNvSpPr>
          <p:nvPr/>
        </p:nvSpPr>
        <p:spPr bwMode="auto">
          <a:xfrm>
            <a:off x="457200" y="3886200"/>
            <a:ext cx="1447800" cy="914400"/>
          </a:xfrm>
          <a:prstGeom prst="flowChartMagneticTape">
            <a:avLst/>
          </a:prstGeom>
          <a:solidFill>
            <a:schemeClr val="accent1"/>
          </a:solidFill>
          <a:ln w="9525">
            <a:solidFill>
              <a:schemeClr val="tx1"/>
            </a:solidFill>
            <a:miter lim="800000"/>
            <a:headEnd/>
            <a:tailEnd/>
          </a:ln>
          <a:effectLst/>
        </p:spPr>
        <p:txBody>
          <a:bodyPr wrap="none" anchor="ctr"/>
          <a:lstStyle/>
          <a:p>
            <a:endParaRPr lang="en-US"/>
          </a:p>
        </p:txBody>
      </p:sp>
      <p:sp>
        <p:nvSpPr>
          <p:cNvPr id="19501" name="AutoShape 45"/>
          <p:cNvSpPr>
            <a:spLocks noChangeArrowheads="1"/>
          </p:cNvSpPr>
          <p:nvPr/>
        </p:nvSpPr>
        <p:spPr bwMode="auto">
          <a:xfrm>
            <a:off x="2362200" y="3886200"/>
            <a:ext cx="1447800" cy="914400"/>
          </a:xfrm>
          <a:prstGeom prst="flowChartMagneticDisk">
            <a:avLst/>
          </a:prstGeom>
          <a:solidFill>
            <a:schemeClr val="accent1"/>
          </a:solidFill>
          <a:ln w="9525">
            <a:solidFill>
              <a:schemeClr val="tx1"/>
            </a:solidFill>
            <a:round/>
            <a:headEnd/>
            <a:tailEnd/>
          </a:ln>
          <a:effectLst/>
        </p:spPr>
        <p:txBody>
          <a:bodyPr wrap="none" anchor="ctr"/>
          <a:lstStyle/>
          <a:p>
            <a:endParaRPr lang="en-US"/>
          </a:p>
        </p:txBody>
      </p:sp>
      <p:sp>
        <p:nvSpPr>
          <p:cNvPr id="19502" name="AutoShape 46"/>
          <p:cNvSpPr>
            <a:spLocks noChangeArrowheads="1"/>
          </p:cNvSpPr>
          <p:nvPr/>
        </p:nvSpPr>
        <p:spPr bwMode="auto">
          <a:xfrm>
            <a:off x="4343400" y="3886200"/>
            <a:ext cx="1447800" cy="914400"/>
          </a:xfrm>
          <a:prstGeom prst="flowChartMagneticDrum">
            <a:avLst/>
          </a:prstGeom>
          <a:solidFill>
            <a:schemeClr val="accent1"/>
          </a:solidFill>
          <a:ln w="9525">
            <a:solidFill>
              <a:schemeClr val="tx1"/>
            </a:solidFill>
            <a:round/>
            <a:headEnd/>
            <a:tailEnd/>
          </a:ln>
          <a:effectLst/>
        </p:spPr>
        <p:txBody>
          <a:bodyPr wrap="none" anchor="ctr"/>
          <a:lstStyle/>
          <a:p>
            <a:endParaRPr lang="en-US"/>
          </a:p>
        </p:txBody>
      </p:sp>
      <p:sp>
        <p:nvSpPr>
          <p:cNvPr id="19503" name="AutoShape 47"/>
          <p:cNvSpPr>
            <a:spLocks noChangeArrowheads="1"/>
          </p:cNvSpPr>
          <p:nvPr/>
        </p:nvSpPr>
        <p:spPr bwMode="auto">
          <a:xfrm>
            <a:off x="6781800" y="3886200"/>
            <a:ext cx="914400" cy="914400"/>
          </a:xfrm>
          <a:prstGeom prst="flowChartDisplay">
            <a:avLst/>
          </a:prstGeom>
          <a:solidFill>
            <a:schemeClr val="accent1"/>
          </a:solidFill>
          <a:ln w="9525">
            <a:solidFill>
              <a:schemeClr val="tx1"/>
            </a:solidFill>
            <a:miter lim="800000"/>
            <a:headEnd/>
            <a:tailEnd/>
          </a:ln>
          <a:effectLst/>
        </p:spPr>
        <p:txBody>
          <a:bodyPr wrap="none" anchor="ctr"/>
          <a:lstStyle/>
          <a:p>
            <a:endParaRPr lang="en-US"/>
          </a:p>
        </p:txBody>
      </p:sp>
    </p:spTree>
    <p:custDataLst>
      <p:tags r:id="rId1"/>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Date Placeholder 2"/>
          <p:cNvSpPr>
            <a:spLocks noGrp="1"/>
          </p:cNvSpPr>
          <p:nvPr>
            <p:ph type="dt" sz="half" idx="10"/>
          </p:nvPr>
        </p:nvSpPr>
        <p:spPr/>
        <p:txBody>
          <a:bodyPr/>
          <a:lstStyle/>
          <a:p>
            <a:fld id="{AC52D0D8-C22E-4A44-B6F2-66D2BE71A204}" type="datetime1">
              <a:rPr lang="en-US"/>
              <a:pPr/>
              <a:t>2/25/2012</a:t>
            </a:fld>
            <a:endParaRPr lang="en-US"/>
          </a:p>
        </p:txBody>
      </p:sp>
      <p:sp>
        <p:nvSpPr>
          <p:cNvPr id="49" name="Footer Placeholder 3"/>
          <p:cNvSpPr>
            <a:spLocks noGrp="1"/>
          </p:cNvSpPr>
          <p:nvPr>
            <p:ph type="ftr" sz="quarter" idx="11"/>
          </p:nvPr>
        </p:nvSpPr>
        <p:spPr/>
        <p:txBody>
          <a:bodyPr/>
          <a:lstStyle/>
          <a:p>
            <a:r>
              <a:rPr lang="en-US"/>
              <a:t>Sample footer text</a:t>
            </a:r>
          </a:p>
        </p:txBody>
      </p:sp>
      <p:sp>
        <p:nvSpPr>
          <p:cNvPr id="50" name="Slide Number Placeholder 4"/>
          <p:cNvSpPr>
            <a:spLocks noGrp="1"/>
          </p:cNvSpPr>
          <p:nvPr>
            <p:ph type="sldNum" sz="quarter" idx="12"/>
          </p:nvPr>
        </p:nvSpPr>
        <p:spPr/>
        <p:txBody>
          <a:bodyPr/>
          <a:lstStyle/>
          <a:p>
            <a:fld id="{DCD2C055-B6C1-4CC1-9E33-160E5606B165}" type="slidenum">
              <a:rPr lang="en-US"/>
              <a:pPr/>
              <a:t>66</a:t>
            </a:fld>
            <a:endParaRPr lang="en-US"/>
          </a:p>
        </p:txBody>
      </p:sp>
      <p:sp>
        <p:nvSpPr>
          <p:cNvPr id="20482" name="Rectangle 2"/>
          <p:cNvSpPr>
            <a:spLocks noGrp="1" noChangeArrowheads="1"/>
          </p:cNvSpPr>
          <p:nvPr>
            <p:ph type="title"/>
          </p:nvPr>
        </p:nvSpPr>
        <p:spPr>
          <a:xfrm>
            <a:off x="457200" y="-152400"/>
            <a:ext cx="8229600" cy="1143000"/>
          </a:xfrm>
        </p:spPr>
        <p:txBody>
          <a:bodyPr/>
          <a:lstStyle/>
          <a:p>
            <a:r>
              <a:rPr lang="en-US"/>
              <a:t>Stars and Banners</a:t>
            </a:r>
          </a:p>
        </p:txBody>
      </p:sp>
      <p:sp>
        <p:nvSpPr>
          <p:cNvPr id="20483"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20484"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20485"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20486"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20487"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20488"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20489"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20490"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20491"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20492"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20493"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20494"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20495"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20496"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20497"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20498"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20499"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20500"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20501"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20502"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20503"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20504"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20505"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20506"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20507"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20508"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20509"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20510"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20511"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20512"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20513"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20514"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20515"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20516" name="AutoShape 36"/>
          <p:cNvSpPr>
            <a:spLocks noChangeArrowheads="1"/>
          </p:cNvSpPr>
          <p:nvPr/>
        </p:nvSpPr>
        <p:spPr bwMode="auto">
          <a:xfrm>
            <a:off x="457200" y="1143000"/>
            <a:ext cx="1447800" cy="1371600"/>
          </a:xfrm>
          <a:prstGeom prst="irregularSeal1">
            <a:avLst/>
          </a:prstGeom>
          <a:solidFill>
            <a:schemeClr val="accent1"/>
          </a:solidFill>
          <a:ln w="9525">
            <a:solidFill>
              <a:schemeClr val="tx1"/>
            </a:solidFill>
            <a:miter lim="800000"/>
            <a:headEnd/>
            <a:tailEnd/>
          </a:ln>
          <a:effectLst/>
        </p:spPr>
        <p:txBody>
          <a:bodyPr wrap="none" anchor="ctr"/>
          <a:lstStyle/>
          <a:p>
            <a:endParaRPr lang="en-US"/>
          </a:p>
        </p:txBody>
      </p:sp>
      <p:sp>
        <p:nvSpPr>
          <p:cNvPr id="20517" name="AutoShape 37"/>
          <p:cNvSpPr>
            <a:spLocks noChangeArrowheads="1"/>
          </p:cNvSpPr>
          <p:nvPr/>
        </p:nvSpPr>
        <p:spPr bwMode="auto">
          <a:xfrm>
            <a:off x="2362200" y="1143000"/>
            <a:ext cx="1447800" cy="1371600"/>
          </a:xfrm>
          <a:prstGeom prst="irregularSeal2">
            <a:avLst/>
          </a:prstGeom>
          <a:solidFill>
            <a:schemeClr val="accent1"/>
          </a:solidFill>
          <a:ln w="9525">
            <a:solidFill>
              <a:schemeClr val="tx1"/>
            </a:solidFill>
            <a:miter lim="800000"/>
            <a:headEnd/>
            <a:tailEnd/>
          </a:ln>
          <a:effectLst/>
        </p:spPr>
        <p:txBody>
          <a:bodyPr wrap="none" anchor="ctr"/>
          <a:lstStyle/>
          <a:p>
            <a:endParaRPr lang="en-US"/>
          </a:p>
        </p:txBody>
      </p:sp>
      <p:sp>
        <p:nvSpPr>
          <p:cNvPr id="20518" name="AutoShape 38"/>
          <p:cNvSpPr>
            <a:spLocks noChangeArrowheads="1"/>
          </p:cNvSpPr>
          <p:nvPr/>
        </p:nvSpPr>
        <p:spPr bwMode="auto">
          <a:xfrm>
            <a:off x="4343400" y="1143000"/>
            <a:ext cx="1524000" cy="1371600"/>
          </a:xfrm>
          <a:prstGeom prst="star4">
            <a:avLst>
              <a:gd name="adj" fmla="val 12500"/>
            </a:avLst>
          </a:prstGeom>
          <a:solidFill>
            <a:schemeClr val="accent1"/>
          </a:solidFill>
          <a:ln w="9525">
            <a:solidFill>
              <a:schemeClr val="tx1"/>
            </a:solidFill>
            <a:miter lim="800000"/>
            <a:headEnd/>
            <a:tailEnd/>
          </a:ln>
          <a:effectLst/>
        </p:spPr>
        <p:txBody>
          <a:bodyPr wrap="none" anchor="ctr"/>
          <a:lstStyle/>
          <a:p>
            <a:endParaRPr lang="en-US"/>
          </a:p>
        </p:txBody>
      </p:sp>
      <p:sp>
        <p:nvSpPr>
          <p:cNvPr id="20519" name="AutoShape 39"/>
          <p:cNvSpPr>
            <a:spLocks noChangeArrowheads="1"/>
          </p:cNvSpPr>
          <p:nvPr/>
        </p:nvSpPr>
        <p:spPr bwMode="auto">
          <a:xfrm>
            <a:off x="6248400" y="1143000"/>
            <a:ext cx="1447800" cy="1371600"/>
          </a:xfrm>
          <a:prstGeom prst="star5">
            <a:avLst/>
          </a:prstGeom>
          <a:solidFill>
            <a:schemeClr val="accent1"/>
          </a:solidFill>
          <a:ln w="9525">
            <a:solidFill>
              <a:schemeClr val="tx1"/>
            </a:solidFill>
            <a:miter lim="800000"/>
            <a:headEnd/>
            <a:tailEnd/>
          </a:ln>
          <a:effectLst/>
        </p:spPr>
        <p:txBody>
          <a:bodyPr wrap="none" anchor="ctr"/>
          <a:lstStyle/>
          <a:p>
            <a:endParaRPr lang="en-US"/>
          </a:p>
        </p:txBody>
      </p:sp>
      <p:sp>
        <p:nvSpPr>
          <p:cNvPr id="20520" name="AutoShape 40"/>
          <p:cNvSpPr>
            <a:spLocks noChangeArrowheads="1"/>
          </p:cNvSpPr>
          <p:nvPr/>
        </p:nvSpPr>
        <p:spPr bwMode="auto">
          <a:xfrm>
            <a:off x="457200" y="2971800"/>
            <a:ext cx="1447800" cy="1371600"/>
          </a:xfrm>
          <a:prstGeom prst="star8">
            <a:avLst>
              <a:gd name="adj" fmla="val 38426"/>
            </a:avLst>
          </a:prstGeom>
          <a:solidFill>
            <a:schemeClr val="accent1"/>
          </a:solidFill>
          <a:ln w="9525">
            <a:solidFill>
              <a:schemeClr val="tx1"/>
            </a:solidFill>
            <a:miter lim="800000"/>
            <a:headEnd/>
            <a:tailEnd/>
          </a:ln>
          <a:effectLst/>
        </p:spPr>
        <p:txBody>
          <a:bodyPr wrap="none" anchor="ctr"/>
          <a:lstStyle/>
          <a:p>
            <a:endParaRPr lang="en-US"/>
          </a:p>
        </p:txBody>
      </p:sp>
      <p:sp>
        <p:nvSpPr>
          <p:cNvPr id="20521" name="AutoShape 41"/>
          <p:cNvSpPr>
            <a:spLocks noChangeArrowheads="1"/>
          </p:cNvSpPr>
          <p:nvPr/>
        </p:nvSpPr>
        <p:spPr bwMode="auto">
          <a:xfrm>
            <a:off x="2362200" y="2971800"/>
            <a:ext cx="1447800" cy="1371600"/>
          </a:xfrm>
          <a:prstGeom prst="star16">
            <a:avLst>
              <a:gd name="adj" fmla="val 38426"/>
            </a:avLst>
          </a:prstGeom>
          <a:solidFill>
            <a:schemeClr val="accent1"/>
          </a:solidFill>
          <a:ln w="9525">
            <a:solidFill>
              <a:schemeClr val="tx1"/>
            </a:solidFill>
            <a:miter lim="800000"/>
            <a:headEnd/>
            <a:tailEnd/>
          </a:ln>
          <a:effectLst/>
        </p:spPr>
        <p:txBody>
          <a:bodyPr wrap="none" anchor="ctr"/>
          <a:lstStyle/>
          <a:p>
            <a:endParaRPr lang="en-US"/>
          </a:p>
        </p:txBody>
      </p:sp>
      <p:sp>
        <p:nvSpPr>
          <p:cNvPr id="20522" name="AutoShape 42"/>
          <p:cNvSpPr>
            <a:spLocks noChangeArrowheads="1"/>
          </p:cNvSpPr>
          <p:nvPr/>
        </p:nvSpPr>
        <p:spPr bwMode="auto">
          <a:xfrm>
            <a:off x="4267200" y="2971800"/>
            <a:ext cx="1524000" cy="1371600"/>
          </a:xfrm>
          <a:prstGeom prst="star24">
            <a:avLst>
              <a:gd name="adj" fmla="val 38426"/>
            </a:avLst>
          </a:prstGeom>
          <a:solidFill>
            <a:schemeClr val="accent1"/>
          </a:solidFill>
          <a:ln w="9525">
            <a:solidFill>
              <a:schemeClr val="tx1"/>
            </a:solidFill>
            <a:miter lim="800000"/>
            <a:headEnd/>
            <a:tailEnd/>
          </a:ln>
          <a:effectLst/>
        </p:spPr>
        <p:txBody>
          <a:bodyPr wrap="none" anchor="ctr"/>
          <a:lstStyle/>
          <a:p>
            <a:endParaRPr lang="en-US"/>
          </a:p>
        </p:txBody>
      </p:sp>
      <p:sp>
        <p:nvSpPr>
          <p:cNvPr id="20523" name="AutoShape 43"/>
          <p:cNvSpPr>
            <a:spLocks noChangeArrowheads="1"/>
          </p:cNvSpPr>
          <p:nvPr/>
        </p:nvSpPr>
        <p:spPr bwMode="auto">
          <a:xfrm>
            <a:off x="6248400" y="2971800"/>
            <a:ext cx="1447800" cy="1371600"/>
          </a:xfrm>
          <a:prstGeom prst="star32">
            <a:avLst>
              <a:gd name="adj" fmla="val 38426"/>
            </a:avLst>
          </a:prstGeom>
          <a:solidFill>
            <a:schemeClr val="accent1"/>
          </a:solidFill>
          <a:ln w="9525">
            <a:solidFill>
              <a:schemeClr val="tx1"/>
            </a:solidFill>
            <a:miter lim="800000"/>
            <a:headEnd/>
            <a:tailEnd/>
          </a:ln>
          <a:effectLst/>
        </p:spPr>
        <p:txBody>
          <a:bodyPr wrap="none" anchor="ctr"/>
          <a:lstStyle/>
          <a:p>
            <a:endParaRPr lang="en-US"/>
          </a:p>
        </p:txBody>
      </p:sp>
      <p:sp>
        <p:nvSpPr>
          <p:cNvPr id="20524" name="AutoShape 44"/>
          <p:cNvSpPr>
            <a:spLocks noChangeArrowheads="1"/>
          </p:cNvSpPr>
          <p:nvPr/>
        </p:nvSpPr>
        <p:spPr bwMode="auto">
          <a:xfrm>
            <a:off x="457200" y="4800600"/>
            <a:ext cx="1981200" cy="1371600"/>
          </a:xfrm>
          <a:prstGeom prst="ribbon2">
            <a:avLst>
              <a:gd name="adj1" fmla="val 12500"/>
              <a:gd name="adj2" fmla="val 50000"/>
            </a:avLst>
          </a:prstGeom>
          <a:solidFill>
            <a:schemeClr val="accent1"/>
          </a:solidFill>
          <a:ln w="9525">
            <a:solidFill>
              <a:schemeClr val="tx1"/>
            </a:solidFill>
            <a:round/>
            <a:headEnd/>
            <a:tailEnd/>
          </a:ln>
          <a:effectLst/>
        </p:spPr>
        <p:txBody>
          <a:bodyPr wrap="none" anchor="ctr"/>
          <a:lstStyle/>
          <a:p>
            <a:endParaRPr lang="en-US"/>
          </a:p>
        </p:txBody>
      </p:sp>
      <p:sp>
        <p:nvSpPr>
          <p:cNvPr id="20525" name="AutoShape 45"/>
          <p:cNvSpPr>
            <a:spLocks noChangeArrowheads="1"/>
          </p:cNvSpPr>
          <p:nvPr/>
        </p:nvSpPr>
        <p:spPr bwMode="auto">
          <a:xfrm>
            <a:off x="2895600" y="4800600"/>
            <a:ext cx="1905000" cy="1371600"/>
          </a:xfrm>
          <a:prstGeom prst="ribbon">
            <a:avLst>
              <a:gd name="adj1" fmla="val 87500"/>
              <a:gd name="adj2" fmla="val 50000"/>
            </a:avLst>
          </a:prstGeom>
          <a:solidFill>
            <a:schemeClr val="accent1"/>
          </a:solidFill>
          <a:ln w="9525">
            <a:solidFill>
              <a:schemeClr val="tx1"/>
            </a:solidFill>
            <a:round/>
            <a:headEnd/>
            <a:tailEnd/>
          </a:ln>
          <a:effectLst/>
        </p:spPr>
        <p:txBody>
          <a:bodyPr wrap="none" anchor="ctr"/>
          <a:lstStyle/>
          <a:p>
            <a:endParaRPr lang="en-US"/>
          </a:p>
        </p:txBody>
      </p:sp>
      <p:sp>
        <p:nvSpPr>
          <p:cNvPr id="20526" name="AutoShape 46"/>
          <p:cNvSpPr>
            <a:spLocks noChangeArrowheads="1"/>
          </p:cNvSpPr>
          <p:nvPr/>
        </p:nvSpPr>
        <p:spPr bwMode="auto">
          <a:xfrm>
            <a:off x="5257800" y="4800600"/>
            <a:ext cx="1981200" cy="1371600"/>
          </a:xfrm>
          <a:prstGeom prst="ellipseRibbon2">
            <a:avLst>
              <a:gd name="adj1" fmla="val 25000"/>
              <a:gd name="adj2" fmla="val 50000"/>
              <a:gd name="adj3" fmla="val 12500"/>
            </a:avLst>
          </a:prstGeom>
          <a:solidFill>
            <a:schemeClr val="accent1"/>
          </a:solidFill>
          <a:ln w="9525">
            <a:solidFill>
              <a:schemeClr val="tx1"/>
            </a:solidFill>
            <a:round/>
            <a:headEnd/>
            <a:tailEnd/>
          </a:ln>
          <a:effectLst/>
        </p:spPr>
        <p:txBody>
          <a:bodyPr wrap="none" anchor="ctr"/>
          <a:lstStyle/>
          <a:p>
            <a:endParaRPr lang="en-US"/>
          </a:p>
        </p:txBody>
      </p:sp>
      <p:sp>
        <p:nvSpPr>
          <p:cNvPr id="20527" name="AutoShape 47"/>
          <p:cNvSpPr>
            <a:spLocks noChangeArrowheads="1"/>
          </p:cNvSpPr>
          <p:nvPr/>
        </p:nvSpPr>
        <p:spPr bwMode="auto">
          <a:xfrm>
            <a:off x="7467600" y="4800600"/>
            <a:ext cx="1447800" cy="1371600"/>
          </a:xfrm>
          <a:prstGeom prst="ellipseRibbon">
            <a:avLst>
              <a:gd name="adj1" fmla="val 25000"/>
              <a:gd name="adj2" fmla="val 50000"/>
              <a:gd name="adj3" fmla="val 12500"/>
            </a:avLst>
          </a:prstGeom>
          <a:solidFill>
            <a:schemeClr val="accent1"/>
          </a:solidFill>
          <a:ln w="9525">
            <a:solidFill>
              <a:schemeClr val="tx1"/>
            </a:solidFill>
            <a:round/>
            <a:headEnd/>
            <a:tailEnd/>
          </a:ln>
          <a:effectLst/>
        </p:spPr>
        <p:txBody>
          <a:bodyPr wrap="none" anchor="ctr"/>
          <a:lstStyle/>
          <a:p>
            <a:endParaRPr lang="en-US"/>
          </a:p>
        </p:txBody>
      </p:sp>
    </p:spTree>
    <p:custDataLst>
      <p:tags r:id="rId1"/>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2"/>
          <p:cNvSpPr>
            <a:spLocks noGrp="1"/>
          </p:cNvSpPr>
          <p:nvPr>
            <p:ph type="dt" sz="half" idx="10"/>
          </p:nvPr>
        </p:nvSpPr>
        <p:spPr/>
        <p:txBody>
          <a:bodyPr/>
          <a:lstStyle/>
          <a:p>
            <a:fld id="{2A48DE6F-AB90-4383-B812-E3A1057CF385}" type="datetime1">
              <a:rPr lang="en-US"/>
              <a:pPr/>
              <a:t>2/25/2012</a:t>
            </a:fld>
            <a:endParaRPr lang="en-US"/>
          </a:p>
        </p:txBody>
      </p:sp>
      <p:sp>
        <p:nvSpPr>
          <p:cNvPr id="41" name="Footer Placeholder 3"/>
          <p:cNvSpPr>
            <a:spLocks noGrp="1"/>
          </p:cNvSpPr>
          <p:nvPr>
            <p:ph type="ftr" sz="quarter" idx="11"/>
          </p:nvPr>
        </p:nvSpPr>
        <p:spPr/>
        <p:txBody>
          <a:bodyPr/>
          <a:lstStyle/>
          <a:p>
            <a:r>
              <a:rPr lang="en-US"/>
              <a:t>Sample footer text</a:t>
            </a:r>
          </a:p>
        </p:txBody>
      </p:sp>
      <p:sp>
        <p:nvSpPr>
          <p:cNvPr id="42" name="Slide Number Placeholder 4"/>
          <p:cNvSpPr>
            <a:spLocks noGrp="1"/>
          </p:cNvSpPr>
          <p:nvPr>
            <p:ph type="sldNum" sz="quarter" idx="12"/>
          </p:nvPr>
        </p:nvSpPr>
        <p:spPr/>
        <p:txBody>
          <a:bodyPr/>
          <a:lstStyle/>
          <a:p>
            <a:fld id="{FDF77332-4181-4A03-9BCA-43B080C10F22}" type="slidenum">
              <a:rPr lang="en-US"/>
              <a:pPr/>
              <a:t>67</a:t>
            </a:fld>
            <a:endParaRPr lang="en-US"/>
          </a:p>
        </p:txBody>
      </p:sp>
      <p:sp>
        <p:nvSpPr>
          <p:cNvPr id="21506" name="Rectangle 2"/>
          <p:cNvSpPr>
            <a:spLocks noGrp="1" noChangeArrowheads="1"/>
          </p:cNvSpPr>
          <p:nvPr>
            <p:ph type="title"/>
          </p:nvPr>
        </p:nvSpPr>
        <p:spPr>
          <a:xfrm>
            <a:off x="457200" y="-152400"/>
            <a:ext cx="8229600" cy="1143000"/>
          </a:xfrm>
        </p:spPr>
        <p:txBody>
          <a:bodyPr/>
          <a:lstStyle/>
          <a:p>
            <a:r>
              <a:rPr lang="en-US"/>
              <a:t>Stars and Banners</a:t>
            </a:r>
          </a:p>
        </p:txBody>
      </p:sp>
      <p:sp>
        <p:nvSpPr>
          <p:cNvPr id="21507"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21508"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21509"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21510"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21511"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21512"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21513"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21514"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21515"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21516"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21517"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21518"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21519"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21520"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21521"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21522"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21523"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21524"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21525"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21526"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21527"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21528"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21529"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21530"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21531"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21532"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21533"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21534"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21535"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21536"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21537"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21538"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21539"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21540" name="AutoShape 36"/>
          <p:cNvSpPr>
            <a:spLocks noChangeArrowheads="1"/>
          </p:cNvSpPr>
          <p:nvPr/>
        </p:nvSpPr>
        <p:spPr bwMode="auto">
          <a:xfrm>
            <a:off x="457200" y="685800"/>
            <a:ext cx="2057400" cy="2743200"/>
          </a:xfrm>
          <a:prstGeom prst="verticalScroll">
            <a:avLst>
              <a:gd name="adj" fmla="val 12500"/>
            </a:avLst>
          </a:prstGeom>
          <a:solidFill>
            <a:schemeClr val="accent1"/>
          </a:solidFill>
          <a:ln w="9525">
            <a:solidFill>
              <a:schemeClr val="tx1"/>
            </a:solidFill>
            <a:round/>
            <a:headEnd/>
            <a:tailEnd/>
          </a:ln>
          <a:effectLst/>
        </p:spPr>
        <p:txBody>
          <a:bodyPr vert="eaVert" wrap="none" anchor="ctr"/>
          <a:lstStyle/>
          <a:p>
            <a:endParaRPr lang="en-US"/>
          </a:p>
        </p:txBody>
      </p:sp>
      <p:sp>
        <p:nvSpPr>
          <p:cNvPr id="21541" name="AutoShape 37"/>
          <p:cNvSpPr>
            <a:spLocks noChangeArrowheads="1"/>
          </p:cNvSpPr>
          <p:nvPr/>
        </p:nvSpPr>
        <p:spPr bwMode="auto">
          <a:xfrm>
            <a:off x="2895600" y="685800"/>
            <a:ext cx="1905000" cy="1828800"/>
          </a:xfrm>
          <a:prstGeom prst="horizontalScroll">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1542" name="AutoShape 38"/>
          <p:cNvSpPr>
            <a:spLocks noChangeArrowheads="1"/>
          </p:cNvSpPr>
          <p:nvPr/>
        </p:nvSpPr>
        <p:spPr bwMode="auto">
          <a:xfrm>
            <a:off x="5334000" y="685800"/>
            <a:ext cx="1905000" cy="1828800"/>
          </a:xfrm>
          <a:prstGeom prst="wave">
            <a:avLst>
              <a:gd name="adj1" fmla="val 12500"/>
              <a:gd name="adj2" fmla="val 0"/>
            </a:avLst>
          </a:prstGeom>
          <a:solidFill>
            <a:schemeClr val="accent1"/>
          </a:solidFill>
          <a:ln w="9525">
            <a:solidFill>
              <a:schemeClr val="tx1"/>
            </a:solidFill>
            <a:round/>
            <a:headEnd/>
            <a:tailEnd/>
          </a:ln>
          <a:effectLst/>
        </p:spPr>
        <p:txBody>
          <a:bodyPr wrap="none" anchor="ctr"/>
          <a:lstStyle/>
          <a:p>
            <a:endParaRPr lang="en-US"/>
          </a:p>
        </p:txBody>
      </p:sp>
      <p:sp>
        <p:nvSpPr>
          <p:cNvPr id="21543" name="AutoShape 39"/>
          <p:cNvSpPr>
            <a:spLocks noChangeArrowheads="1"/>
          </p:cNvSpPr>
          <p:nvPr/>
        </p:nvSpPr>
        <p:spPr bwMode="auto">
          <a:xfrm>
            <a:off x="2895600" y="3429000"/>
            <a:ext cx="2362200" cy="1371600"/>
          </a:xfrm>
          <a:prstGeom prst="doubleWave">
            <a:avLst>
              <a:gd name="adj1" fmla="val 12500"/>
              <a:gd name="adj2" fmla="val 0"/>
            </a:avLst>
          </a:prstGeom>
          <a:solidFill>
            <a:schemeClr val="accent1"/>
          </a:solidFill>
          <a:ln w="9525">
            <a:solidFill>
              <a:schemeClr val="tx1"/>
            </a:solidFill>
            <a:miter lim="800000"/>
            <a:headEnd/>
            <a:tailEnd/>
          </a:ln>
          <a:effectLst/>
        </p:spPr>
        <p:txBody>
          <a:bodyPr wrap="none" anchor="ctr"/>
          <a:lstStyle/>
          <a:p>
            <a:endParaRPr lang="en-US"/>
          </a:p>
        </p:txBody>
      </p:sp>
    </p:spTree>
    <p:custDataLst>
      <p:tags r:id="rId1"/>
    </p:custData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Date Placeholder 2"/>
          <p:cNvSpPr>
            <a:spLocks noGrp="1"/>
          </p:cNvSpPr>
          <p:nvPr>
            <p:ph type="dt" sz="half" idx="10"/>
          </p:nvPr>
        </p:nvSpPr>
        <p:spPr/>
        <p:txBody>
          <a:bodyPr/>
          <a:lstStyle/>
          <a:p>
            <a:fld id="{F97B866C-7964-4EC7-974E-0F06CE5C7A8E}" type="datetime1">
              <a:rPr lang="en-US"/>
              <a:pPr/>
              <a:t>2/25/2012</a:t>
            </a:fld>
            <a:endParaRPr lang="en-US"/>
          </a:p>
        </p:txBody>
      </p:sp>
      <p:sp>
        <p:nvSpPr>
          <p:cNvPr id="53" name="Footer Placeholder 3"/>
          <p:cNvSpPr>
            <a:spLocks noGrp="1"/>
          </p:cNvSpPr>
          <p:nvPr>
            <p:ph type="ftr" sz="quarter" idx="11"/>
          </p:nvPr>
        </p:nvSpPr>
        <p:spPr/>
        <p:txBody>
          <a:bodyPr/>
          <a:lstStyle/>
          <a:p>
            <a:r>
              <a:rPr lang="en-US"/>
              <a:t>Sample footer text</a:t>
            </a:r>
          </a:p>
        </p:txBody>
      </p:sp>
      <p:sp>
        <p:nvSpPr>
          <p:cNvPr id="54" name="Slide Number Placeholder 4"/>
          <p:cNvSpPr>
            <a:spLocks noGrp="1"/>
          </p:cNvSpPr>
          <p:nvPr>
            <p:ph type="sldNum" sz="quarter" idx="12"/>
          </p:nvPr>
        </p:nvSpPr>
        <p:spPr/>
        <p:txBody>
          <a:bodyPr/>
          <a:lstStyle/>
          <a:p>
            <a:fld id="{41DA6D55-2D16-4B21-9B11-32A5B229B5E0}" type="slidenum">
              <a:rPr lang="en-US"/>
              <a:pPr/>
              <a:t>68</a:t>
            </a:fld>
            <a:endParaRPr lang="en-US"/>
          </a:p>
        </p:txBody>
      </p:sp>
      <p:sp>
        <p:nvSpPr>
          <p:cNvPr id="22530" name="Rectangle 2"/>
          <p:cNvSpPr>
            <a:spLocks noGrp="1" noChangeArrowheads="1"/>
          </p:cNvSpPr>
          <p:nvPr>
            <p:ph type="title"/>
          </p:nvPr>
        </p:nvSpPr>
        <p:spPr>
          <a:xfrm>
            <a:off x="457200" y="-152400"/>
            <a:ext cx="8229600" cy="1143000"/>
          </a:xfrm>
        </p:spPr>
        <p:txBody>
          <a:bodyPr/>
          <a:lstStyle/>
          <a:p>
            <a:r>
              <a:rPr lang="en-US" dirty="0" smtClean="0"/>
              <a:t>Callouts</a:t>
            </a:r>
            <a:endParaRPr lang="en-US" dirty="0"/>
          </a:p>
        </p:txBody>
      </p:sp>
      <p:sp>
        <p:nvSpPr>
          <p:cNvPr id="22531"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22532"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22533"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22534"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22535"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22536"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22537"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22538"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22539"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22540"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22541"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22542"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22543"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22544"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22545"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22546"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22547"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22548"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22549"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22550"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22551"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22552"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22553"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22554"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22555"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22556"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22557"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22558"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22559"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22560"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22561"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22562"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22563"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22564" name="AutoShape 36"/>
          <p:cNvSpPr>
            <a:spLocks noChangeArrowheads="1"/>
          </p:cNvSpPr>
          <p:nvPr/>
        </p:nvSpPr>
        <p:spPr bwMode="auto">
          <a:xfrm>
            <a:off x="457200" y="990600"/>
            <a:ext cx="1447800" cy="914400"/>
          </a:xfrm>
          <a:prstGeom prst="wedgeRectCallout">
            <a:avLst>
              <a:gd name="adj1" fmla="val -43519"/>
              <a:gd name="adj2" fmla="val 70000"/>
            </a:avLst>
          </a:prstGeom>
          <a:solidFill>
            <a:schemeClr val="accent1"/>
          </a:solidFill>
          <a:ln w="9525">
            <a:solidFill>
              <a:schemeClr val="tx1"/>
            </a:solidFill>
            <a:miter lim="800000"/>
            <a:headEnd/>
            <a:tailEnd/>
          </a:ln>
          <a:effectLst/>
        </p:spPr>
        <p:txBody>
          <a:bodyPr/>
          <a:lstStyle/>
          <a:p>
            <a:pPr algn="ctr"/>
            <a:endParaRPr lang="en-US"/>
          </a:p>
        </p:txBody>
      </p:sp>
      <p:sp>
        <p:nvSpPr>
          <p:cNvPr id="22565" name="AutoShape 37"/>
          <p:cNvSpPr>
            <a:spLocks noChangeArrowheads="1"/>
          </p:cNvSpPr>
          <p:nvPr/>
        </p:nvSpPr>
        <p:spPr bwMode="auto">
          <a:xfrm>
            <a:off x="2438400" y="990600"/>
            <a:ext cx="1371600" cy="914400"/>
          </a:xfrm>
          <a:prstGeom prst="wedgeRoundRectCallout">
            <a:avLst>
              <a:gd name="adj1" fmla="val -43750"/>
              <a:gd name="adj2" fmla="val 70000"/>
              <a:gd name="adj3" fmla="val 16667"/>
            </a:avLst>
          </a:prstGeom>
          <a:solidFill>
            <a:schemeClr val="accent1"/>
          </a:solidFill>
          <a:ln w="9525">
            <a:solidFill>
              <a:schemeClr val="tx1"/>
            </a:solidFill>
            <a:miter lim="800000"/>
            <a:headEnd/>
            <a:tailEnd/>
          </a:ln>
          <a:effectLst/>
        </p:spPr>
        <p:txBody>
          <a:bodyPr/>
          <a:lstStyle/>
          <a:p>
            <a:pPr algn="ctr"/>
            <a:endParaRPr lang="en-US"/>
          </a:p>
        </p:txBody>
      </p:sp>
      <p:sp>
        <p:nvSpPr>
          <p:cNvPr id="22566" name="AutoShape 38"/>
          <p:cNvSpPr>
            <a:spLocks noChangeArrowheads="1"/>
          </p:cNvSpPr>
          <p:nvPr/>
        </p:nvSpPr>
        <p:spPr bwMode="auto">
          <a:xfrm>
            <a:off x="4800600" y="990600"/>
            <a:ext cx="1447800" cy="914400"/>
          </a:xfrm>
          <a:prstGeom prst="wedgeEllipseCallout">
            <a:avLst>
              <a:gd name="adj1" fmla="val -43750"/>
              <a:gd name="adj2" fmla="val 70000"/>
            </a:avLst>
          </a:prstGeom>
          <a:solidFill>
            <a:schemeClr val="accent1"/>
          </a:solidFill>
          <a:ln w="9525">
            <a:solidFill>
              <a:schemeClr val="tx1"/>
            </a:solidFill>
            <a:miter lim="800000"/>
            <a:headEnd/>
            <a:tailEnd/>
          </a:ln>
          <a:effectLst/>
        </p:spPr>
        <p:txBody>
          <a:bodyPr/>
          <a:lstStyle/>
          <a:p>
            <a:pPr algn="ctr"/>
            <a:endParaRPr lang="en-US"/>
          </a:p>
        </p:txBody>
      </p:sp>
      <p:sp>
        <p:nvSpPr>
          <p:cNvPr id="22567" name="AutoShape 39"/>
          <p:cNvSpPr>
            <a:spLocks noChangeArrowheads="1"/>
          </p:cNvSpPr>
          <p:nvPr/>
        </p:nvSpPr>
        <p:spPr bwMode="auto">
          <a:xfrm>
            <a:off x="6705600" y="990600"/>
            <a:ext cx="1447800" cy="914400"/>
          </a:xfrm>
          <a:prstGeom prst="cloudCallout">
            <a:avLst>
              <a:gd name="adj1" fmla="val -43750"/>
              <a:gd name="adj2" fmla="val 70000"/>
            </a:avLst>
          </a:prstGeom>
          <a:solidFill>
            <a:schemeClr val="accent1"/>
          </a:solidFill>
          <a:ln w="9525">
            <a:solidFill>
              <a:schemeClr val="tx1"/>
            </a:solidFill>
            <a:round/>
            <a:headEnd/>
            <a:tailEnd/>
          </a:ln>
          <a:effectLst/>
        </p:spPr>
        <p:txBody>
          <a:bodyPr/>
          <a:lstStyle/>
          <a:p>
            <a:pPr algn="ctr"/>
            <a:endParaRPr lang="en-US"/>
          </a:p>
        </p:txBody>
      </p:sp>
      <p:sp>
        <p:nvSpPr>
          <p:cNvPr id="22568" name="AutoShape 40"/>
          <p:cNvSpPr>
            <a:spLocks/>
          </p:cNvSpPr>
          <p:nvPr/>
        </p:nvSpPr>
        <p:spPr bwMode="auto">
          <a:xfrm>
            <a:off x="895350" y="2362200"/>
            <a:ext cx="990600" cy="914400"/>
          </a:xfrm>
          <a:prstGeom prst="borderCallout1">
            <a:avLst>
              <a:gd name="adj1" fmla="val 108333"/>
              <a:gd name="adj2" fmla="val 88463"/>
              <a:gd name="adj3" fmla="val 108333"/>
              <a:gd name="adj4" fmla="val -41028"/>
            </a:avLst>
          </a:prstGeom>
          <a:solidFill>
            <a:schemeClr val="accent1"/>
          </a:solidFill>
          <a:ln w="9525">
            <a:solidFill>
              <a:schemeClr val="tx1"/>
            </a:solidFill>
            <a:miter lim="800000"/>
            <a:headEnd/>
            <a:tailEnd/>
          </a:ln>
          <a:effectLst/>
        </p:spPr>
        <p:txBody>
          <a:bodyPr/>
          <a:lstStyle/>
          <a:p>
            <a:pPr algn="ctr"/>
            <a:endParaRPr lang="en-US"/>
          </a:p>
        </p:txBody>
      </p:sp>
      <p:sp>
        <p:nvSpPr>
          <p:cNvPr id="22569" name="AutoShape 41"/>
          <p:cNvSpPr>
            <a:spLocks/>
          </p:cNvSpPr>
          <p:nvPr/>
        </p:nvSpPr>
        <p:spPr bwMode="auto">
          <a:xfrm>
            <a:off x="2895600" y="2362200"/>
            <a:ext cx="990600" cy="914400"/>
          </a:xfrm>
          <a:prstGeom prst="borderCallout1">
            <a:avLst>
              <a:gd name="adj1" fmla="val 12500"/>
              <a:gd name="adj2" fmla="val -7694"/>
              <a:gd name="adj3" fmla="val 85069"/>
              <a:gd name="adj4" fmla="val -48880"/>
            </a:avLst>
          </a:prstGeom>
          <a:solidFill>
            <a:schemeClr val="accent1"/>
          </a:solidFill>
          <a:ln w="9525">
            <a:solidFill>
              <a:schemeClr val="tx1"/>
            </a:solidFill>
            <a:miter lim="800000"/>
            <a:headEnd/>
            <a:tailEnd/>
          </a:ln>
          <a:effectLst/>
        </p:spPr>
        <p:txBody>
          <a:bodyPr/>
          <a:lstStyle/>
          <a:p>
            <a:pPr algn="ctr"/>
            <a:endParaRPr lang="en-US"/>
          </a:p>
        </p:txBody>
      </p:sp>
      <p:sp>
        <p:nvSpPr>
          <p:cNvPr id="22570" name="AutoShape 42"/>
          <p:cNvSpPr>
            <a:spLocks/>
          </p:cNvSpPr>
          <p:nvPr/>
        </p:nvSpPr>
        <p:spPr bwMode="auto">
          <a:xfrm>
            <a:off x="5334000" y="2362200"/>
            <a:ext cx="914400" cy="914400"/>
          </a:xfrm>
          <a:prstGeom prst="borderCallout2">
            <a:avLst>
              <a:gd name="adj1" fmla="val 12500"/>
              <a:gd name="adj2" fmla="val -8333"/>
              <a:gd name="adj3" fmla="val 12500"/>
              <a:gd name="adj4" fmla="val -46875"/>
              <a:gd name="adj5" fmla="val 99306"/>
              <a:gd name="adj6" fmla="val -86981"/>
            </a:avLst>
          </a:prstGeom>
          <a:solidFill>
            <a:schemeClr val="accent1"/>
          </a:solidFill>
          <a:ln w="9525">
            <a:solidFill>
              <a:schemeClr val="tx1"/>
            </a:solidFill>
            <a:miter lim="800000"/>
            <a:headEnd/>
            <a:tailEnd/>
          </a:ln>
          <a:effectLst/>
        </p:spPr>
        <p:txBody>
          <a:bodyPr/>
          <a:lstStyle/>
          <a:p>
            <a:pPr algn="ctr"/>
            <a:endParaRPr lang="en-US"/>
          </a:p>
        </p:txBody>
      </p:sp>
      <p:sp>
        <p:nvSpPr>
          <p:cNvPr id="22571" name="AutoShape 43"/>
          <p:cNvSpPr>
            <a:spLocks/>
          </p:cNvSpPr>
          <p:nvPr/>
        </p:nvSpPr>
        <p:spPr bwMode="auto">
          <a:xfrm>
            <a:off x="6781800" y="2362200"/>
            <a:ext cx="990600" cy="914400"/>
          </a:xfrm>
          <a:prstGeom prst="borderCallout3">
            <a:avLst>
              <a:gd name="adj1" fmla="val 12500"/>
              <a:gd name="adj2" fmla="val 107694"/>
              <a:gd name="adj3" fmla="val 12500"/>
              <a:gd name="adj4" fmla="val 166505"/>
              <a:gd name="adj5" fmla="val 101565"/>
              <a:gd name="adj6" fmla="val 166505"/>
              <a:gd name="adj7" fmla="val 136981"/>
              <a:gd name="adj8" fmla="val 127083"/>
            </a:avLst>
          </a:prstGeom>
          <a:solidFill>
            <a:schemeClr val="accent1"/>
          </a:solidFill>
          <a:ln w="9525">
            <a:solidFill>
              <a:schemeClr val="tx1"/>
            </a:solidFill>
            <a:miter lim="800000"/>
            <a:headEnd/>
            <a:tailEnd/>
          </a:ln>
          <a:effectLst/>
        </p:spPr>
        <p:txBody>
          <a:bodyPr/>
          <a:lstStyle/>
          <a:p>
            <a:pPr algn="ctr"/>
            <a:endParaRPr lang="en-US"/>
          </a:p>
        </p:txBody>
      </p:sp>
      <p:sp>
        <p:nvSpPr>
          <p:cNvPr id="22572" name="AutoShape 44"/>
          <p:cNvSpPr>
            <a:spLocks/>
          </p:cNvSpPr>
          <p:nvPr/>
        </p:nvSpPr>
        <p:spPr bwMode="auto">
          <a:xfrm>
            <a:off x="2895600" y="4191000"/>
            <a:ext cx="990600" cy="914400"/>
          </a:xfrm>
          <a:prstGeom prst="accentCallout1">
            <a:avLst>
              <a:gd name="adj1" fmla="val 12500"/>
              <a:gd name="adj2" fmla="val -7694"/>
              <a:gd name="adj3" fmla="val 12500"/>
              <a:gd name="adj4" fmla="val -58653"/>
            </a:avLst>
          </a:prstGeom>
          <a:solidFill>
            <a:schemeClr val="accent1"/>
          </a:solidFill>
          <a:ln w="9525">
            <a:solidFill>
              <a:schemeClr val="tx1"/>
            </a:solidFill>
            <a:miter lim="800000"/>
            <a:headEnd/>
            <a:tailEnd/>
          </a:ln>
          <a:effectLst/>
        </p:spPr>
        <p:txBody>
          <a:bodyPr/>
          <a:lstStyle/>
          <a:p>
            <a:pPr algn="ctr"/>
            <a:endParaRPr lang="en-US"/>
          </a:p>
        </p:txBody>
      </p:sp>
      <p:sp>
        <p:nvSpPr>
          <p:cNvPr id="22573" name="AutoShape 45"/>
          <p:cNvSpPr>
            <a:spLocks/>
          </p:cNvSpPr>
          <p:nvPr/>
        </p:nvSpPr>
        <p:spPr bwMode="auto">
          <a:xfrm>
            <a:off x="5334000" y="4191000"/>
            <a:ext cx="990600" cy="876300"/>
          </a:xfrm>
          <a:prstGeom prst="accentCallout2">
            <a:avLst>
              <a:gd name="adj1" fmla="val 13042"/>
              <a:gd name="adj2" fmla="val -7694"/>
              <a:gd name="adj3" fmla="val 13042"/>
              <a:gd name="adj4" fmla="val -42468"/>
              <a:gd name="adj5" fmla="val 93657"/>
              <a:gd name="adj6" fmla="val -78528"/>
            </a:avLst>
          </a:prstGeom>
          <a:solidFill>
            <a:schemeClr val="accent1"/>
          </a:solidFill>
          <a:ln w="9525">
            <a:solidFill>
              <a:schemeClr val="tx1"/>
            </a:solidFill>
            <a:miter lim="800000"/>
            <a:headEnd/>
            <a:tailEnd/>
          </a:ln>
          <a:effectLst/>
        </p:spPr>
        <p:txBody>
          <a:bodyPr/>
          <a:lstStyle/>
          <a:p>
            <a:pPr algn="ctr"/>
            <a:endParaRPr lang="en-US"/>
          </a:p>
        </p:txBody>
      </p:sp>
      <p:sp>
        <p:nvSpPr>
          <p:cNvPr id="22574" name="AutoShape 46"/>
          <p:cNvSpPr>
            <a:spLocks/>
          </p:cNvSpPr>
          <p:nvPr/>
        </p:nvSpPr>
        <p:spPr bwMode="auto">
          <a:xfrm>
            <a:off x="6705600" y="4206875"/>
            <a:ext cx="990600" cy="838200"/>
          </a:xfrm>
          <a:prstGeom prst="accentCallout3">
            <a:avLst>
              <a:gd name="adj1" fmla="val 13634"/>
              <a:gd name="adj2" fmla="val 107694"/>
              <a:gd name="adj3" fmla="val 13634"/>
              <a:gd name="adj4" fmla="val 164903"/>
              <a:gd name="adj5" fmla="val 57574"/>
              <a:gd name="adj6" fmla="val 164903"/>
              <a:gd name="adj7" fmla="val 101514"/>
              <a:gd name="adj8" fmla="val 146634"/>
            </a:avLst>
          </a:prstGeom>
          <a:solidFill>
            <a:schemeClr val="accent1"/>
          </a:solidFill>
          <a:ln w="9525">
            <a:solidFill>
              <a:schemeClr val="tx1"/>
            </a:solidFill>
            <a:miter lim="800000"/>
            <a:headEnd/>
            <a:tailEnd/>
          </a:ln>
          <a:effectLst/>
        </p:spPr>
        <p:txBody>
          <a:bodyPr/>
          <a:lstStyle/>
          <a:p>
            <a:pPr algn="ctr"/>
            <a:endParaRPr lang="en-US"/>
          </a:p>
        </p:txBody>
      </p:sp>
      <p:sp>
        <p:nvSpPr>
          <p:cNvPr id="22575" name="AutoShape 47"/>
          <p:cNvSpPr>
            <a:spLocks/>
          </p:cNvSpPr>
          <p:nvPr/>
        </p:nvSpPr>
        <p:spPr bwMode="auto">
          <a:xfrm flipV="1">
            <a:off x="990600" y="4191000"/>
            <a:ext cx="914400" cy="912813"/>
          </a:xfrm>
          <a:prstGeom prst="callout1">
            <a:avLst>
              <a:gd name="adj1" fmla="val 108347"/>
              <a:gd name="adj2" fmla="val 87500"/>
              <a:gd name="adj3" fmla="val 108347"/>
              <a:gd name="adj4" fmla="val -61458"/>
            </a:avLst>
          </a:prstGeom>
          <a:solidFill>
            <a:schemeClr val="accent1"/>
          </a:solidFill>
          <a:ln w="9525">
            <a:solidFill>
              <a:schemeClr val="tx1"/>
            </a:solidFill>
            <a:miter lim="800000"/>
            <a:headEnd/>
            <a:tailEnd/>
          </a:ln>
          <a:effectLst/>
        </p:spPr>
        <p:txBody>
          <a:bodyPr rot="10800000"/>
          <a:lstStyle/>
          <a:p>
            <a:pPr algn="ctr"/>
            <a:endParaRPr lang="en-US"/>
          </a:p>
        </p:txBody>
      </p:sp>
      <p:sp>
        <p:nvSpPr>
          <p:cNvPr id="22576" name="AutoShape 48"/>
          <p:cNvSpPr>
            <a:spLocks/>
          </p:cNvSpPr>
          <p:nvPr/>
        </p:nvSpPr>
        <p:spPr bwMode="auto">
          <a:xfrm>
            <a:off x="914400" y="5562600"/>
            <a:ext cx="914400" cy="914400"/>
          </a:xfrm>
          <a:prstGeom prst="callout1">
            <a:avLst>
              <a:gd name="adj1" fmla="val -8333"/>
              <a:gd name="adj2" fmla="val 87500"/>
              <a:gd name="adj3" fmla="val -8333"/>
              <a:gd name="adj4" fmla="val -37500"/>
            </a:avLst>
          </a:prstGeom>
          <a:solidFill>
            <a:schemeClr val="accent1"/>
          </a:solidFill>
          <a:ln w="9525">
            <a:solidFill>
              <a:schemeClr val="tx1"/>
            </a:solidFill>
            <a:miter lim="800000"/>
            <a:headEnd/>
            <a:tailEnd/>
          </a:ln>
          <a:effectLst/>
        </p:spPr>
        <p:txBody>
          <a:bodyPr/>
          <a:lstStyle/>
          <a:p>
            <a:pPr algn="ctr"/>
            <a:endParaRPr lang="en-US"/>
          </a:p>
        </p:txBody>
      </p:sp>
      <p:sp>
        <p:nvSpPr>
          <p:cNvPr id="22577" name="AutoShape 49"/>
          <p:cNvSpPr>
            <a:spLocks/>
          </p:cNvSpPr>
          <p:nvPr/>
        </p:nvSpPr>
        <p:spPr bwMode="auto">
          <a:xfrm>
            <a:off x="2895600" y="5562600"/>
            <a:ext cx="914400" cy="914400"/>
          </a:xfrm>
          <a:prstGeom prst="callout1">
            <a:avLst>
              <a:gd name="adj1" fmla="val 12500"/>
              <a:gd name="adj2" fmla="val -8333"/>
              <a:gd name="adj3" fmla="val 12500"/>
              <a:gd name="adj4" fmla="val -63194"/>
            </a:avLst>
          </a:prstGeom>
          <a:solidFill>
            <a:schemeClr val="accent1"/>
          </a:solidFill>
          <a:ln w="9525">
            <a:solidFill>
              <a:schemeClr val="tx1"/>
            </a:solidFill>
            <a:miter lim="800000"/>
            <a:headEnd/>
            <a:tailEnd/>
          </a:ln>
          <a:effectLst/>
        </p:spPr>
        <p:txBody>
          <a:bodyPr/>
          <a:lstStyle/>
          <a:p>
            <a:pPr algn="ctr"/>
            <a:endParaRPr lang="en-US"/>
          </a:p>
        </p:txBody>
      </p:sp>
      <p:sp>
        <p:nvSpPr>
          <p:cNvPr id="22578" name="AutoShape 50"/>
          <p:cNvSpPr>
            <a:spLocks/>
          </p:cNvSpPr>
          <p:nvPr/>
        </p:nvSpPr>
        <p:spPr bwMode="auto">
          <a:xfrm>
            <a:off x="5334000" y="5562600"/>
            <a:ext cx="914400" cy="914400"/>
          </a:xfrm>
          <a:prstGeom prst="callout2">
            <a:avLst>
              <a:gd name="adj1" fmla="val 12500"/>
              <a:gd name="adj2" fmla="val -8333"/>
              <a:gd name="adj3" fmla="val 12500"/>
              <a:gd name="adj4" fmla="val -45139"/>
              <a:gd name="adj5" fmla="val 62500"/>
              <a:gd name="adj6" fmla="val -83333"/>
            </a:avLst>
          </a:prstGeom>
          <a:solidFill>
            <a:schemeClr val="accent1"/>
          </a:solidFill>
          <a:ln w="9525">
            <a:solidFill>
              <a:schemeClr val="tx1"/>
            </a:solidFill>
            <a:miter lim="800000"/>
            <a:headEnd/>
            <a:tailEnd/>
          </a:ln>
          <a:effectLst/>
        </p:spPr>
        <p:txBody>
          <a:bodyPr/>
          <a:lstStyle/>
          <a:p>
            <a:pPr algn="ctr"/>
            <a:endParaRPr lang="en-US"/>
          </a:p>
        </p:txBody>
      </p:sp>
      <p:sp>
        <p:nvSpPr>
          <p:cNvPr id="22579" name="AutoShape 51"/>
          <p:cNvSpPr>
            <a:spLocks/>
          </p:cNvSpPr>
          <p:nvPr/>
        </p:nvSpPr>
        <p:spPr bwMode="auto">
          <a:xfrm>
            <a:off x="6781800" y="5562600"/>
            <a:ext cx="990600" cy="914400"/>
          </a:xfrm>
          <a:prstGeom prst="callout3">
            <a:avLst>
              <a:gd name="adj1" fmla="val 12500"/>
              <a:gd name="adj2" fmla="val 107694"/>
              <a:gd name="adj3" fmla="val 12500"/>
              <a:gd name="adj4" fmla="val 162338"/>
              <a:gd name="adj5" fmla="val 70833"/>
              <a:gd name="adj6" fmla="val 162338"/>
              <a:gd name="adj7" fmla="val 129167"/>
              <a:gd name="adj8" fmla="val 153847"/>
            </a:avLst>
          </a:prstGeom>
          <a:solidFill>
            <a:schemeClr val="accent1"/>
          </a:solidFill>
          <a:ln w="9525">
            <a:solidFill>
              <a:schemeClr val="tx1"/>
            </a:solidFill>
            <a:miter lim="800000"/>
            <a:headEnd/>
            <a:tailEnd/>
          </a:ln>
          <a:effectLst/>
        </p:spPr>
        <p:txBody>
          <a:bodyPr/>
          <a:lstStyle/>
          <a:p>
            <a:pPr algn="ctr"/>
            <a:endParaRPr lang="en-US"/>
          </a:p>
        </p:txBody>
      </p:sp>
    </p:spTree>
    <p:custDataLst>
      <p:tags r:id="rId1"/>
    </p:custData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2"/>
          <p:cNvSpPr>
            <a:spLocks noGrp="1"/>
          </p:cNvSpPr>
          <p:nvPr>
            <p:ph type="dt" sz="half" idx="10"/>
          </p:nvPr>
        </p:nvSpPr>
        <p:spPr/>
        <p:txBody>
          <a:bodyPr/>
          <a:lstStyle/>
          <a:p>
            <a:fld id="{3118D7A6-76DE-4542-A217-F1C874D6784C}" type="datetime1">
              <a:rPr lang="en-US"/>
              <a:pPr/>
              <a:t>2/25/2012</a:t>
            </a:fld>
            <a:endParaRPr lang="en-US"/>
          </a:p>
        </p:txBody>
      </p:sp>
      <p:sp>
        <p:nvSpPr>
          <p:cNvPr id="41" name="Footer Placeholder 3"/>
          <p:cNvSpPr>
            <a:spLocks noGrp="1"/>
          </p:cNvSpPr>
          <p:nvPr>
            <p:ph type="ftr" sz="quarter" idx="11"/>
          </p:nvPr>
        </p:nvSpPr>
        <p:spPr/>
        <p:txBody>
          <a:bodyPr/>
          <a:lstStyle/>
          <a:p>
            <a:r>
              <a:rPr lang="en-US"/>
              <a:t>Sample footer text</a:t>
            </a:r>
          </a:p>
        </p:txBody>
      </p:sp>
      <p:sp>
        <p:nvSpPr>
          <p:cNvPr id="42" name="Slide Number Placeholder 4"/>
          <p:cNvSpPr>
            <a:spLocks noGrp="1"/>
          </p:cNvSpPr>
          <p:nvPr>
            <p:ph type="sldNum" sz="quarter" idx="12"/>
          </p:nvPr>
        </p:nvSpPr>
        <p:spPr/>
        <p:txBody>
          <a:bodyPr/>
          <a:lstStyle/>
          <a:p>
            <a:fld id="{9B37D9D7-8551-41EC-A1EE-7DE1785E96F0}" type="slidenum">
              <a:rPr lang="en-US"/>
              <a:pPr/>
              <a:t>69</a:t>
            </a:fld>
            <a:endParaRPr lang="en-US"/>
          </a:p>
        </p:txBody>
      </p:sp>
      <p:sp>
        <p:nvSpPr>
          <p:cNvPr id="23554" name="Rectangle 2"/>
          <p:cNvSpPr>
            <a:spLocks noGrp="1" noChangeArrowheads="1"/>
          </p:cNvSpPr>
          <p:nvPr>
            <p:ph type="title"/>
          </p:nvPr>
        </p:nvSpPr>
        <p:spPr>
          <a:xfrm>
            <a:off x="457200" y="-152400"/>
            <a:ext cx="8229600" cy="1143000"/>
          </a:xfrm>
        </p:spPr>
        <p:txBody>
          <a:bodyPr/>
          <a:lstStyle/>
          <a:p>
            <a:r>
              <a:rPr lang="en-US"/>
              <a:t>Callouts</a:t>
            </a:r>
          </a:p>
        </p:txBody>
      </p:sp>
      <p:sp>
        <p:nvSpPr>
          <p:cNvPr id="23555"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23556"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23557"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23558"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23559"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23560"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23561"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23562"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23563"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23564"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23565"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23566"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23567"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23568"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23569"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23570"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23571"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23572"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23573"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23574"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23575"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23576"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23577"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23578"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23579"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23580"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23581"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23582"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23583"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23584"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23585"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23586"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23587"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23588" name="AutoShape 36"/>
          <p:cNvSpPr>
            <a:spLocks/>
          </p:cNvSpPr>
          <p:nvPr/>
        </p:nvSpPr>
        <p:spPr bwMode="auto">
          <a:xfrm>
            <a:off x="914400" y="1143000"/>
            <a:ext cx="990600" cy="914400"/>
          </a:xfrm>
          <a:prstGeom prst="borderCallout1">
            <a:avLst>
              <a:gd name="adj1" fmla="val -8333"/>
              <a:gd name="adj2" fmla="val 88463"/>
              <a:gd name="adj3" fmla="val -8333"/>
              <a:gd name="adj4" fmla="val -72278"/>
            </a:avLst>
          </a:prstGeom>
          <a:solidFill>
            <a:schemeClr val="accent1"/>
          </a:solidFill>
          <a:ln w="9525">
            <a:solidFill>
              <a:schemeClr val="tx1"/>
            </a:solidFill>
            <a:miter lim="800000"/>
            <a:headEnd/>
            <a:tailEnd/>
          </a:ln>
          <a:effectLst/>
        </p:spPr>
        <p:txBody>
          <a:bodyPr/>
          <a:lstStyle/>
          <a:p>
            <a:pPr algn="ctr"/>
            <a:endParaRPr lang="en-US"/>
          </a:p>
        </p:txBody>
      </p:sp>
      <p:sp>
        <p:nvSpPr>
          <p:cNvPr id="23589" name="AutoShape 37"/>
          <p:cNvSpPr>
            <a:spLocks/>
          </p:cNvSpPr>
          <p:nvPr/>
        </p:nvSpPr>
        <p:spPr bwMode="auto">
          <a:xfrm>
            <a:off x="2895600" y="1143000"/>
            <a:ext cx="914400" cy="914400"/>
          </a:xfrm>
          <a:prstGeom prst="accentBorderCallout1">
            <a:avLst>
              <a:gd name="adj1" fmla="val 12500"/>
              <a:gd name="adj2" fmla="val -8333"/>
              <a:gd name="adj3" fmla="val 64236"/>
              <a:gd name="adj4" fmla="val -57468"/>
            </a:avLst>
          </a:prstGeom>
          <a:solidFill>
            <a:schemeClr val="accent1"/>
          </a:solidFill>
          <a:ln w="9525">
            <a:solidFill>
              <a:schemeClr val="tx1"/>
            </a:solidFill>
            <a:miter lim="800000"/>
            <a:headEnd/>
            <a:tailEnd/>
          </a:ln>
          <a:effectLst/>
        </p:spPr>
        <p:txBody>
          <a:bodyPr/>
          <a:lstStyle/>
          <a:p>
            <a:pPr algn="ctr"/>
            <a:endParaRPr lang="en-US"/>
          </a:p>
        </p:txBody>
      </p:sp>
      <p:sp>
        <p:nvSpPr>
          <p:cNvPr id="23590" name="AutoShape 38"/>
          <p:cNvSpPr>
            <a:spLocks/>
          </p:cNvSpPr>
          <p:nvPr/>
        </p:nvSpPr>
        <p:spPr bwMode="auto">
          <a:xfrm>
            <a:off x="4876800" y="1143000"/>
            <a:ext cx="990600" cy="914400"/>
          </a:xfrm>
          <a:prstGeom prst="accentBorderCallout2">
            <a:avLst>
              <a:gd name="adj1" fmla="val 12500"/>
              <a:gd name="adj2" fmla="val -7694"/>
              <a:gd name="adj3" fmla="val 12500"/>
              <a:gd name="adj4" fmla="val -47917"/>
              <a:gd name="adj5" fmla="val 90972"/>
              <a:gd name="adj6" fmla="val -70514"/>
            </a:avLst>
          </a:prstGeom>
          <a:solidFill>
            <a:schemeClr val="accent1"/>
          </a:solidFill>
          <a:ln w="9525">
            <a:solidFill>
              <a:schemeClr val="tx1"/>
            </a:solidFill>
            <a:miter lim="800000"/>
            <a:headEnd/>
            <a:tailEnd/>
          </a:ln>
          <a:effectLst/>
        </p:spPr>
        <p:txBody>
          <a:bodyPr/>
          <a:lstStyle/>
          <a:p>
            <a:pPr algn="ctr"/>
            <a:endParaRPr lang="en-US"/>
          </a:p>
        </p:txBody>
      </p:sp>
      <p:sp>
        <p:nvSpPr>
          <p:cNvPr id="23591" name="AutoShape 39"/>
          <p:cNvSpPr>
            <a:spLocks/>
          </p:cNvSpPr>
          <p:nvPr/>
        </p:nvSpPr>
        <p:spPr bwMode="auto">
          <a:xfrm>
            <a:off x="6248400" y="1143000"/>
            <a:ext cx="990600" cy="914400"/>
          </a:xfrm>
          <a:prstGeom prst="accentBorderCallout3">
            <a:avLst>
              <a:gd name="adj1" fmla="val 12500"/>
              <a:gd name="adj2" fmla="val 107694"/>
              <a:gd name="adj3" fmla="val 12500"/>
              <a:gd name="adj4" fmla="val 170833"/>
              <a:gd name="adj5" fmla="val 74134"/>
              <a:gd name="adj6" fmla="val 170833"/>
              <a:gd name="adj7" fmla="val 135940"/>
              <a:gd name="adj8" fmla="val 134778"/>
            </a:avLst>
          </a:prstGeom>
          <a:solidFill>
            <a:schemeClr val="accent1"/>
          </a:solidFill>
          <a:ln w="9525">
            <a:solidFill>
              <a:schemeClr val="tx1"/>
            </a:solidFill>
            <a:miter lim="800000"/>
            <a:headEnd/>
            <a:tailEnd/>
          </a:ln>
          <a:effectLst/>
        </p:spPr>
        <p:txBody>
          <a:bodyPr/>
          <a:lstStyle/>
          <a:p>
            <a:pPr algn="ctr"/>
            <a:endParaRPr lang="en-US"/>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42EBAE-3FC3-48DC-B8DC-377117979E9B}" type="datetime1">
              <a:rPr lang="en-US"/>
              <a:pPr/>
              <a:t>2/25/2012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89D36EA5-4263-404C-8A92-E75D8617AA67}" type="slidenum">
              <a:rPr lang="en-US"/>
              <a:pPr/>
              <a:t>7</a:t>
            </a:fld>
            <a:endParaRPr lang="en-US"/>
          </a:p>
        </p:txBody>
      </p:sp>
      <p:sp>
        <p:nvSpPr>
          <p:cNvPr id="70658" name="Rectangle 2"/>
          <p:cNvSpPr>
            <a:spLocks noGrp="1" noChangeArrowheads="1"/>
          </p:cNvSpPr>
          <p:nvPr>
            <p:ph type="title" orient="vert"/>
          </p:nvPr>
        </p:nvSpPr>
        <p:spPr/>
        <p:txBody>
          <a:bodyPr/>
          <a:lstStyle/>
          <a:p>
            <a:r>
              <a:rPr lang="en-US"/>
              <a:t>Title Rotated 90 Degrees</a:t>
            </a:r>
          </a:p>
        </p:txBody>
      </p:sp>
      <p:sp>
        <p:nvSpPr>
          <p:cNvPr id="70659" name="Rectangle 3"/>
          <p:cNvSpPr>
            <a:spLocks noGrp="1" noChangeArrowheads="1"/>
          </p:cNvSpPr>
          <p:nvPr>
            <p:ph type="body" orient="vert" idx="1"/>
          </p:nvPr>
        </p:nvSpPr>
        <p:spPr/>
        <p:txBody>
          <a:bodyPr/>
          <a:lstStyle/>
          <a:p>
            <a:r>
              <a:rPr lang="en-US"/>
              <a:t>Bullets Rotated 90 Degrees</a:t>
            </a:r>
          </a:p>
          <a:p>
            <a:pPr lvl="1"/>
            <a:r>
              <a:rPr lang="en-US"/>
              <a:t>L2 Bullet </a:t>
            </a:r>
          </a:p>
          <a:p>
            <a:pPr lvl="2"/>
            <a:r>
              <a:rPr lang="en-US"/>
              <a:t>L 3 Bullet</a:t>
            </a:r>
          </a:p>
          <a:p>
            <a:pPr lvl="3"/>
            <a:r>
              <a:rPr lang="en-US"/>
              <a:t>L4 Bullet</a:t>
            </a:r>
          </a:p>
          <a:p>
            <a:pPr lvl="4"/>
            <a:r>
              <a:rPr lang="en-US"/>
              <a:t>L5 Bullet</a:t>
            </a:r>
          </a:p>
          <a:p>
            <a:r>
              <a:rPr lang="en-US"/>
              <a:t>L1 Bullet</a:t>
            </a:r>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Date Placeholder 2"/>
          <p:cNvSpPr>
            <a:spLocks noGrp="1"/>
          </p:cNvSpPr>
          <p:nvPr>
            <p:ph type="dt" sz="half" idx="10"/>
          </p:nvPr>
        </p:nvSpPr>
        <p:spPr/>
        <p:txBody>
          <a:bodyPr/>
          <a:lstStyle/>
          <a:p>
            <a:fld id="{B935FAF0-FFC1-4918-87D7-BF58D4A12213}" type="datetime1">
              <a:rPr lang="en-US"/>
              <a:pPr/>
              <a:t>2/25/2012</a:t>
            </a:fld>
            <a:endParaRPr lang="en-US"/>
          </a:p>
        </p:txBody>
      </p:sp>
      <p:sp>
        <p:nvSpPr>
          <p:cNvPr id="49" name="Footer Placeholder 3"/>
          <p:cNvSpPr>
            <a:spLocks noGrp="1"/>
          </p:cNvSpPr>
          <p:nvPr>
            <p:ph type="ftr" sz="quarter" idx="11"/>
          </p:nvPr>
        </p:nvSpPr>
        <p:spPr/>
        <p:txBody>
          <a:bodyPr/>
          <a:lstStyle/>
          <a:p>
            <a:r>
              <a:rPr lang="en-US"/>
              <a:t>Sample footer text</a:t>
            </a:r>
          </a:p>
        </p:txBody>
      </p:sp>
      <p:sp>
        <p:nvSpPr>
          <p:cNvPr id="50" name="Slide Number Placeholder 4"/>
          <p:cNvSpPr>
            <a:spLocks noGrp="1"/>
          </p:cNvSpPr>
          <p:nvPr>
            <p:ph type="sldNum" sz="quarter" idx="12"/>
          </p:nvPr>
        </p:nvSpPr>
        <p:spPr/>
        <p:txBody>
          <a:bodyPr/>
          <a:lstStyle/>
          <a:p>
            <a:fld id="{FC88FF8F-E411-4944-B26B-0D50073CD991}" type="slidenum">
              <a:rPr lang="en-US"/>
              <a:pPr/>
              <a:t>70</a:t>
            </a:fld>
            <a:endParaRPr lang="en-US"/>
          </a:p>
        </p:txBody>
      </p:sp>
      <p:sp>
        <p:nvSpPr>
          <p:cNvPr id="25602" name="Rectangle 2"/>
          <p:cNvSpPr>
            <a:spLocks noGrp="1" noChangeArrowheads="1"/>
          </p:cNvSpPr>
          <p:nvPr>
            <p:ph type="title"/>
          </p:nvPr>
        </p:nvSpPr>
        <p:spPr>
          <a:xfrm>
            <a:off x="457200" y="-152400"/>
            <a:ext cx="8229600" cy="1143000"/>
          </a:xfrm>
        </p:spPr>
        <p:txBody>
          <a:bodyPr/>
          <a:lstStyle/>
          <a:p>
            <a:r>
              <a:rPr lang="en-US"/>
              <a:t>Action buttons</a:t>
            </a:r>
          </a:p>
        </p:txBody>
      </p:sp>
      <p:sp>
        <p:nvSpPr>
          <p:cNvPr id="25603"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25604"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25605"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25606"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25607"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25608"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25609"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25610"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25611"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25612"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25613"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25614"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25615"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25616"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25617"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25618"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25619"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25620"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25621"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25622"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25623"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25624"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25625"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25626"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25627"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25628"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25629"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25630"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25631"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25632"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25633"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25634"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25635"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25640" name="AutoShape 40">
            <a:hlinkClick r:id="" action="ppaction://hlinkshowjump?jump=previousslide" highlightClick="1"/>
          </p:cNvPr>
          <p:cNvSpPr>
            <a:spLocks noChangeArrowheads="1"/>
          </p:cNvSpPr>
          <p:nvPr/>
        </p:nvSpPr>
        <p:spPr bwMode="auto">
          <a:xfrm>
            <a:off x="914400" y="1143000"/>
            <a:ext cx="1447800" cy="1371600"/>
          </a:xfrm>
          <a:prstGeom prst="actionButtonBlank">
            <a:avLst/>
          </a:prstGeom>
          <a:solidFill>
            <a:schemeClr val="accent1"/>
          </a:solidFill>
          <a:ln w="9525">
            <a:noFill/>
            <a:miter lim="800000"/>
            <a:headEnd/>
            <a:tailEnd/>
          </a:ln>
          <a:effectLst/>
        </p:spPr>
        <p:txBody>
          <a:bodyPr wrap="none" anchor="ctr"/>
          <a:lstStyle/>
          <a:p>
            <a:endParaRPr lang="en-US"/>
          </a:p>
        </p:txBody>
      </p:sp>
      <p:sp>
        <p:nvSpPr>
          <p:cNvPr id="25641" name="AutoShape 41">
            <a:hlinkClick r:id="" action="ppaction://hlinkshowjump?jump=previousslide" highlightClick="1"/>
          </p:cNvPr>
          <p:cNvSpPr>
            <a:spLocks noChangeArrowheads="1"/>
          </p:cNvSpPr>
          <p:nvPr/>
        </p:nvSpPr>
        <p:spPr bwMode="auto">
          <a:xfrm>
            <a:off x="2819400" y="1143000"/>
            <a:ext cx="1524000" cy="1371600"/>
          </a:xfrm>
          <a:prstGeom prst="actionButtonHome">
            <a:avLst/>
          </a:prstGeom>
          <a:solidFill>
            <a:schemeClr val="accent1"/>
          </a:solidFill>
          <a:ln w="9525">
            <a:noFill/>
            <a:miter lim="800000"/>
            <a:headEnd/>
            <a:tailEnd/>
          </a:ln>
          <a:effectLst/>
        </p:spPr>
        <p:txBody>
          <a:bodyPr wrap="none" anchor="ctr"/>
          <a:lstStyle/>
          <a:p>
            <a:endParaRPr lang="en-US"/>
          </a:p>
        </p:txBody>
      </p:sp>
      <p:sp>
        <p:nvSpPr>
          <p:cNvPr id="25642" name="AutoShape 42">
            <a:hlinkClick r:id="" action="ppaction://hlinkshowjump?jump=previousslide" highlightClick="1"/>
          </p:cNvPr>
          <p:cNvSpPr>
            <a:spLocks noChangeArrowheads="1"/>
          </p:cNvSpPr>
          <p:nvPr/>
        </p:nvSpPr>
        <p:spPr bwMode="auto">
          <a:xfrm>
            <a:off x="4800600" y="1143000"/>
            <a:ext cx="1447800" cy="1371600"/>
          </a:xfrm>
          <a:prstGeom prst="actionButtonHelp">
            <a:avLst/>
          </a:prstGeom>
          <a:solidFill>
            <a:schemeClr val="accent1"/>
          </a:solidFill>
          <a:ln w="9525">
            <a:noFill/>
            <a:miter lim="800000"/>
            <a:headEnd/>
            <a:tailEnd/>
          </a:ln>
          <a:effectLst/>
        </p:spPr>
        <p:txBody>
          <a:bodyPr wrap="none" anchor="ctr"/>
          <a:lstStyle/>
          <a:p>
            <a:endParaRPr lang="en-US"/>
          </a:p>
        </p:txBody>
      </p:sp>
      <p:sp>
        <p:nvSpPr>
          <p:cNvPr id="25643" name="AutoShape 43">
            <a:hlinkClick r:id="" action="ppaction://hlinkshowjump?jump=previousslide" highlightClick="1"/>
          </p:cNvPr>
          <p:cNvSpPr>
            <a:spLocks noChangeArrowheads="1"/>
          </p:cNvSpPr>
          <p:nvPr/>
        </p:nvSpPr>
        <p:spPr bwMode="auto">
          <a:xfrm>
            <a:off x="990600" y="2971800"/>
            <a:ext cx="1447800" cy="1371600"/>
          </a:xfrm>
          <a:prstGeom prst="actionButtonBackPrevious">
            <a:avLst/>
          </a:prstGeom>
          <a:solidFill>
            <a:schemeClr val="accent1"/>
          </a:solidFill>
          <a:ln w="9525">
            <a:noFill/>
            <a:miter lim="800000"/>
            <a:headEnd/>
            <a:tailEnd/>
          </a:ln>
          <a:effectLst/>
        </p:spPr>
        <p:txBody>
          <a:bodyPr wrap="none" anchor="ctr"/>
          <a:lstStyle/>
          <a:p>
            <a:endParaRPr lang="en-US"/>
          </a:p>
        </p:txBody>
      </p:sp>
      <p:sp>
        <p:nvSpPr>
          <p:cNvPr id="25644" name="AutoShape 44">
            <a:hlinkClick r:id="" action="ppaction://hlinkshowjump?jump=previousslide" highlightClick="1"/>
          </p:cNvPr>
          <p:cNvSpPr>
            <a:spLocks noChangeArrowheads="1"/>
          </p:cNvSpPr>
          <p:nvPr/>
        </p:nvSpPr>
        <p:spPr bwMode="auto">
          <a:xfrm>
            <a:off x="2895600" y="2971800"/>
            <a:ext cx="1447800" cy="1371600"/>
          </a:xfrm>
          <a:prstGeom prst="actionButtonForwardNext">
            <a:avLst/>
          </a:prstGeom>
          <a:solidFill>
            <a:schemeClr val="accent1"/>
          </a:solidFill>
          <a:ln w="9525">
            <a:noFill/>
            <a:miter lim="800000"/>
            <a:headEnd/>
            <a:tailEnd/>
          </a:ln>
          <a:effectLst/>
        </p:spPr>
        <p:txBody>
          <a:bodyPr wrap="none" anchor="ctr"/>
          <a:lstStyle/>
          <a:p>
            <a:endParaRPr lang="en-US"/>
          </a:p>
        </p:txBody>
      </p:sp>
      <p:sp>
        <p:nvSpPr>
          <p:cNvPr id="25645" name="AutoShape 45">
            <a:hlinkClick r:id="" action="ppaction://hlinkshowjump?jump=previousslide" highlightClick="1"/>
          </p:cNvPr>
          <p:cNvSpPr>
            <a:spLocks noChangeArrowheads="1"/>
          </p:cNvSpPr>
          <p:nvPr/>
        </p:nvSpPr>
        <p:spPr bwMode="auto">
          <a:xfrm>
            <a:off x="4876800" y="2971800"/>
            <a:ext cx="1447800" cy="1371600"/>
          </a:xfrm>
          <a:prstGeom prst="actionButtonBeginning">
            <a:avLst/>
          </a:prstGeom>
          <a:solidFill>
            <a:schemeClr val="accent1"/>
          </a:solidFill>
          <a:ln w="9525">
            <a:noFill/>
            <a:miter lim="800000"/>
            <a:headEnd/>
            <a:tailEnd/>
          </a:ln>
          <a:effectLst/>
        </p:spPr>
        <p:txBody>
          <a:bodyPr wrap="none" anchor="ctr"/>
          <a:lstStyle/>
          <a:p>
            <a:endParaRPr lang="en-US"/>
          </a:p>
        </p:txBody>
      </p:sp>
      <p:sp>
        <p:nvSpPr>
          <p:cNvPr id="25646" name="AutoShape 46">
            <a:hlinkClick r:id="" action="ppaction://hlinkshowjump?jump=previousslide" highlightClick="1"/>
          </p:cNvPr>
          <p:cNvSpPr>
            <a:spLocks noChangeArrowheads="1"/>
          </p:cNvSpPr>
          <p:nvPr/>
        </p:nvSpPr>
        <p:spPr bwMode="auto">
          <a:xfrm>
            <a:off x="6781800" y="2971800"/>
            <a:ext cx="1447800" cy="1371600"/>
          </a:xfrm>
          <a:prstGeom prst="actionButtonEnd">
            <a:avLst/>
          </a:prstGeom>
          <a:solidFill>
            <a:schemeClr val="accent1"/>
          </a:solidFill>
          <a:ln w="9525">
            <a:noFill/>
            <a:miter lim="800000"/>
            <a:headEnd/>
            <a:tailEnd/>
          </a:ln>
          <a:effectLst/>
        </p:spPr>
        <p:txBody>
          <a:bodyPr wrap="none" anchor="ctr"/>
          <a:lstStyle/>
          <a:p>
            <a:endParaRPr lang="en-US"/>
          </a:p>
        </p:txBody>
      </p:sp>
      <p:sp>
        <p:nvSpPr>
          <p:cNvPr id="25647" name="AutoShape 47">
            <a:hlinkClick r:id="" action="ppaction://hlinkshowjump?jump=previousslide" highlightClick="1"/>
          </p:cNvPr>
          <p:cNvSpPr>
            <a:spLocks noChangeArrowheads="1"/>
          </p:cNvSpPr>
          <p:nvPr/>
        </p:nvSpPr>
        <p:spPr bwMode="auto">
          <a:xfrm>
            <a:off x="990600" y="4800600"/>
            <a:ext cx="1447800" cy="1371600"/>
          </a:xfrm>
          <a:prstGeom prst="actionButtonReturn">
            <a:avLst/>
          </a:prstGeom>
          <a:solidFill>
            <a:schemeClr val="accent1"/>
          </a:solidFill>
          <a:ln w="9525">
            <a:noFill/>
            <a:miter lim="800000"/>
            <a:headEnd/>
            <a:tailEnd/>
          </a:ln>
          <a:effectLst/>
        </p:spPr>
        <p:txBody>
          <a:bodyPr wrap="none" anchor="ctr"/>
          <a:lstStyle/>
          <a:p>
            <a:endParaRPr lang="en-US"/>
          </a:p>
        </p:txBody>
      </p:sp>
      <p:sp>
        <p:nvSpPr>
          <p:cNvPr id="25648" name="AutoShape 48">
            <a:hlinkClick r:id="" action="ppaction://hlinkshowjump?jump=previousslide" highlightClick="1"/>
          </p:cNvPr>
          <p:cNvSpPr>
            <a:spLocks noChangeArrowheads="1"/>
          </p:cNvSpPr>
          <p:nvPr/>
        </p:nvSpPr>
        <p:spPr bwMode="auto">
          <a:xfrm>
            <a:off x="2819400" y="4800600"/>
            <a:ext cx="1447800" cy="1371600"/>
          </a:xfrm>
          <a:prstGeom prst="actionButtonDocument">
            <a:avLst/>
          </a:prstGeom>
          <a:solidFill>
            <a:schemeClr val="accent1"/>
          </a:solidFill>
          <a:ln w="9525">
            <a:noFill/>
            <a:miter lim="800000"/>
            <a:headEnd/>
            <a:tailEnd/>
          </a:ln>
          <a:effectLst/>
        </p:spPr>
        <p:txBody>
          <a:bodyPr wrap="none" anchor="ctr"/>
          <a:lstStyle/>
          <a:p>
            <a:endParaRPr lang="en-US"/>
          </a:p>
        </p:txBody>
      </p:sp>
      <p:sp>
        <p:nvSpPr>
          <p:cNvPr id="25649" name="AutoShape 49">
            <a:hlinkClick r:id="" action="ppaction://hlinkshowjump?jump=previousslide" highlightClick="1">
              <a:snd r:embed="rId4" name="applause.wav"/>
            </a:hlinkClick>
          </p:cNvPr>
          <p:cNvSpPr>
            <a:spLocks noChangeArrowheads="1"/>
          </p:cNvSpPr>
          <p:nvPr/>
        </p:nvSpPr>
        <p:spPr bwMode="auto">
          <a:xfrm>
            <a:off x="4800600" y="4800600"/>
            <a:ext cx="1447800" cy="1371600"/>
          </a:xfrm>
          <a:prstGeom prst="actionButtonSound">
            <a:avLst/>
          </a:prstGeom>
          <a:solidFill>
            <a:schemeClr val="accent1"/>
          </a:solidFill>
          <a:ln w="9525">
            <a:noFill/>
            <a:miter lim="800000"/>
            <a:headEnd/>
            <a:tailEnd/>
          </a:ln>
          <a:effectLst/>
        </p:spPr>
        <p:txBody>
          <a:bodyPr wrap="none" anchor="ctr"/>
          <a:lstStyle/>
          <a:p>
            <a:endParaRPr lang="en-US"/>
          </a:p>
        </p:txBody>
      </p:sp>
      <p:sp>
        <p:nvSpPr>
          <p:cNvPr id="25650" name="AutoShape 50">
            <a:hlinkClick r:id="" action="ppaction://hlinkshowjump?jump=previousslide" highlightClick="1"/>
          </p:cNvPr>
          <p:cNvSpPr>
            <a:spLocks noChangeArrowheads="1"/>
          </p:cNvSpPr>
          <p:nvPr/>
        </p:nvSpPr>
        <p:spPr bwMode="auto">
          <a:xfrm>
            <a:off x="6705600" y="4800600"/>
            <a:ext cx="1447800" cy="1371600"/>
          </a:xfrm>
          <a:prstGeom prst="actionButtonMovie">
            <a:avLst/>
          </a:prstGeom>
          <a:solidFill>
            <a:schemeClr val="accent1"/>
          </a:solidFill>
          <a:ln w="9525">
            <a:noFill/>
            <a:miter lim="800000"/>
            <a:headEnd/>
            <a:tailEnd/>
          </a:ln>
          <a:effectLst/>
        </p:spPr>
        <p:txBody>
          <a:bodyPr wrap="none" anchor="ctr"/>
          <a:lstStyle/>
          <a:p>
            <a:endParaRPr lang="en-US"/>
          </a:p>
        </p:txBody>
      </p:sp>
      <p:sp>
        <p:nvSpPr>
          <p:cNvPr id="25651" name="AutoShape 51">
            <a:hlinkClick r:id="" action="ppaction://hlinkshowjump?jump=previousslide" highlightClick="1"/>
          </p:cNvPr>
          <p:cNvSpPr>
            <a:spLocks noChangeArrowheads="1"/>
          </p:cNvSpPr>
          <p:nvPr/>
        </p:nvSpPr>
        <p:spPr bwMode="auto">
          <a:xfrm>
            <a:off x="6781800" y="1143000"/>
            <a:ext cx="1371600" cy="1371600"/>
          </a:xfrm>
          <a:prstGeom prst="actionButtonInformation">
            <a:avLst/>
          </a:prstGeom>
          <a:solidFill>
            <a:schemeClr val="accent1"/>
          </a:solidFill>
          <a:ln w="9525">
            <a:noFill/>
            <a:miter lim="800000"/>
            <a:headEnd/>
            <a:tailEnd/>
          </a:ln>
          <a:effectLst/>
        </p:spPr>
        <p:txBody>
          <a:bodyPr wrap="none" anchor="ctr"/>
          <a:lstStyle/>
          <a:p>
            <a:endParaRPr lang="en-US"/>
          </a:p>
        </p:txBody>
      </p:sp>
    </p:spTree>
    <p:custDataLst>
      <p:tags r:id="rId1"/>
    </p:custData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ate Placeholder 2"/>
          <p:cNvSpPr>
            <a:spLocks noGrp="1"/>
          </p:cNvSpPr>
          <p:nvPr>
            <p:ph type="dt" sz="half" idx="10"/>
          </p:nvPr>
        </p:nvSpPr>
        <p:spPr/>
        <p:txBody>
          <a:bodyPr/>
          <a:lstStyle/>
          <a:p>
            <a:fld id="{1A9BE994-2C55-46BC-9DCB-FA0364F41565}" type="datetime1">
              <a:rPr lang="en-US"/>
              <a:pPr/>
              <a:t>2/25/2012</a:t>
            </a:fld>
            <a:endParaRPr lang="en-US"/>
          </a:p>
        </p:txBody>
      </p:sp>
      <p:sp>
        <p:nvSpPr>
          <p:cNvPr id="47" name="Footer Placeholder 3"/>
          <p:cNvSpPr>
            <a:spLocks noGrp="1"/>
          </p:cNvSpPr>
          <p:nvPr>
            <p:ph type="ftr" sz="quarter" idx="11"/>
          </p:nvPr>
        </p:nvSpPr>
        <p:spPr/>
        <p:txBody>
          <a:bodyPr/>
          <a:lstStyle/>
          <a:p>
            <a:r>
              <a:rPr lang="en-US"/>
              <a:t>Sample footer text</a:t>
            </a:r>
          </a:p>
        </p:txBody>
      </p:sp>
      <p:sp>
        <p:nvSpPr>
          <p:cNvPr id="48" name="Slide Number Placeholder 4"/>
          <p:cNvSpPr>
            <a:spLocks noGrp="1"/>
          </p:cNvSpPr>
          <p:nvPr>
            <p:ph type="sldNum" sz="quarter" idx="12"/>
          </p:nvPr>
        </p:nvSpPr>
        <p:spPr/>
        <p:txBody>
          <a:bodyPr/>
          <a:lstStyle/>
          <a:p>
            <a:fld id="{FAFD1187-5C67-4A32-B30C-CBB3FF2D3D1C}" type="slidenum">
              <a:rPr lang="en-US"/>
              <a:pPr/>
              <a:t>71</a:t>
            </a:fld>
            <a:endParaRPr lang="en-US"/>
          </a:p>
        </p:txBody>
      </p:sp>
      <p:sp>
        <p:nvSpPr>
          <p:cNvPr id="29698" name="Rectangle 2"/>
          <p:cNvSpPr>
            <a:spLocks noGrp="1" noChangeArrowheads="1"/>
          </p:cNvSpPr>
          <p:nvPr>
            <p:ph type="title"/>
          </p:nvPr>
        </p:nvSpPr>
        <p:spPr>
          <a:xfrm>
            <a:off x="457200" y="-152400"/>
            <a:ext cx="8229600" cy="1143000"/>
          </a:xfrm>
        </p:spPr>
        <p:txBody>
          <a:bodyPr/>
          <a:lstStyle/>
          <a:p>
            <a:r>
              <a:rPr lang="en-US"/>
              <a:t>More Auto Shapes</a:t>
            </a:r>
          </a:p>
        </p:txBody>
      </p:sp>
      <p:sp>
        <p:nvSpPr>
          <p:cNvPr id="29699"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29700"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29701"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29702"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29703"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29704"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29705"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29706"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29707"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29708"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29709"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29710"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29711"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29712"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29713"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29714"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29715"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29716"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29717"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29718"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29719"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29720"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29721"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29722"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29723"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29724"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29725"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29726"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29727"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29728"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29729"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29730"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29731"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pic>
        <p:nvPicPr>
          <p:cNvPr id="29744" name="Picture 48" descr="BD18180_"/>
          <p:cNvPicPr>
            <a:picLocks noChangeAspect="1" noChangeArrowheads="1"/>
          </p:cNvPicPr>
          <p:nvPr/>
        </p:nvPicPr>
        <p:blipFill>
          <a:blip r:embed="rId4" cstate="print"/>
          <a:srcRect/>
          <a:stretch>
            <a:fillRect/>
          </a:stretch>
        </p:blipFill>
        <p:spPr bwMode="auto">
          <a:xfrm>
            <a:off x="685800" y="1295400"/>
            <a:ext cx="1895475" cy="990600"/>
          </a:xfrm>
          <a:prstGeom prst="rect">
            <a:avLst/>
          </a:prstGeom>
          <a:noFill/>
        </p:spPr>
      </p:pic>
      <p:pic>
        <p:nvPicPr>
          <p:cNvPr id="29745" name="Picture 49" descr="BD18181_"/>
          <p:cNvPicPr>
            <a:picLocks noChangeAspect="1" noChangeArrowheads="1"/>
          </p:cNvPicPr>
          <p:nvPr/>
        </p:nvPicPr>
        <p:blipFill>
          <a:blip r:embed="rId5" cstate="print"/>
          <a:srcRect/>
          <a:stretch>
            <a:fillRect/>
          </a:stretch>
        </p:blipFill>
        <p:spPr bwMode="auto">
          <a:xfrm>
            <a:off x="3856038" y="1400175"/>
            <a:ext cx="857250" cy="857250"/>
          </a:xfrm>
          <a:prstGeom prst="rect">
            <a:avLst/>
          </a:prstGeom>
          <a:noFill/>
        </p:spPr>
      </p:pic>
      <p:pic>
        <p:nvPicPr>
          <p:cNvPr id="29746" name="Picture 50" descr="BD18182_"/>
          <p:cNvPicPr>
            <a:picLocks noChangeAspect="1" noChangeArrowheads="1"/>
          </p:cNvPicPr>
          <p:nvPr/>
        </p:nvPicPr>
        <p:blipFill>
          <a:blip r:embed="rId6" cstate="print"/>
          <a:srcRect/>
          <a:stretch>
            <a:fillRect/>
          </a:stretch>
        </p:blipFill>
        <p:spPr bwMode="auto">
          <a:xfrm>
            <a:off x="5511800" y="1323975"/>
            <a:ext cx="1095375" cy="866775"/>
          </a:xfrm>
          <a:prstGeom prst="rect">
            <a:avLst/>
          </a:prstGeom>
          <a:noFill/>
        </p:spPr>
      </p:pic>
      <p:pic>
        <p:nvPicPr>
          <p:cNvPr id="29747" name="Picture 51" descr="BD18184_"/>
          <p:cNvPicPr>
            <a:picLocks noChangeAspect="1" noChangeArrowheads="1"/>
          </p:cNvPicPr>
          <p:nvPr/>
        </p:nvPicPr>
        <p:blipFill>
          <a:blip r:embed="rId7" cstate="print"/>
          <a:srcRect/>
          <a:stretch>
            <a:fillRect/>
          </a:stretch>
        </p:blipFill>
        <p:spPr bwMode="auto">
          <a:xfrm>
            <a:off x="7165975" y="1311275"/>
            <a:ext cx="1085850" cy="857250"/>
          </a:xfrm>
          <a:prstGeom prst="rect">
            <a:avLst/>
          </a:prstGeom>
          <a:noFill/>
        </p:spPr>
      </p:pic>
      <p:pic>
        <p:nvPicPr>
          <p:cNvPr id="29748" name="Picture 52" descr="BD18185_"/>
          <p:cNvPicPr>
            <a:picLocks noChangeAspect="1" noChangeArrowheads="1"/>
          </p:cNvPicPr>
          <p:nvPr/>
        </p:nvPicPr>
        <p:blipFill>
          <a:blip r:embed="rId8" cstate="print"/>
          <a:srcRect/>
          <a:stretch>
            <a:fillRect/>
          </a:stretch>
        </p:blipFill>
        <p:spPr bwMode="auto">
          <a:xfrm>
            <a:off x="457200" y="2895600"/>
            <a:ext cx="2933700" cy="2028825"/>
          </a:xfrm>
          <a:prstGeom prst="rect">
            <a:avLst/>
          </a:prstGeom>
          <a:noFill/>
        </p:spPr>
      </p:pic>
      <p:pic>
        <p:nvPicPr>
          <p:cNvPr id="29749" name="Picture 53" descr="BD18187_"/>
          <p:cNvPicPr>
            <a:picLocks noChangeAspect="1" noChangeArrowheads="1"/>
          </p:cNvPicPr>
          <p:nvPr/>
        </p:nvPicPr>
        <p:blipFill>
          <a:blip r:embed="rId9" cstate="print"/>
          <a:srcRect/>
          <a:stretch>
            <a:fillRect/>
          </a:stretch>
        </p:blipFill>
        <p:spPr bwMode="auto">
          <a:xfrm>
            <a:off x="3709988" y="2744788"/>
            <a:ext cx="1895475" cy="1895475"/>
          </a:xfrm>
          <a:prstGeom prst="rect">
            <a:avLst/>
          </a:prstGeom>
          <a:noFill/>
        </p:spPr>
      </p:pic>
      <p:pic>
        <p:nvPicPr>
          <p:cNvPr id="29750" name="Picture 54" descr="BD18189_"/>
          <p:cNvPicPr>
            <a:picLocks noChangeAspect="1" noChangeArrowheads="1"/>
          </p:cNvPicPr>
          <p:nvPr/>
        </p:nvPicPr>
        <p:blipFill>
          <a:blip r:embed="rId10" cstate="print"/>
          <a:srcRect/>
          <a:stretch>
            <a:fillRect/>
          </a:stretch>
        </p:blipFill>
        <p:spPr bwMode="auto">
          <a:xfrm>
            <a:off x="6299200" y="2641600"/>
            <a:ext cx="1895475" cy="1895475"/>
          </a:xfrm>
          <a:prstGeom prst="rect">
            <a:avLst/>
          </a:prstGeom>
          <a:noFill/>
        </p:spPr>
      </p:pic>
      <p:pic>
        <p:nvPicPr>
          <p:cNvPr id="29751" name="Picture 55" descr="BD18190_"/>
          <p:cNvPicPr>
            <a:picLocks noChangeAspect="1" noChangeArrowheads="1"/>
          </p:cNvPicPr>
          <p:nvPr/>
        </p:nvPicPr>
        <p:blipFill>
          <a:blip r:embed="rId11" cstate="print"/>
          <a:srcRect/>
          <a:stretch>
            <a:fillRect/>
          </a:stretch>
        </p:blipFill>
        <p:spPr bwMode="auto">
          <a:xfrm>
            <a:off x="635000" y="4906963"/>
            <a:ext cx="2352675" cy="1781175"/>
          </a:xfrm>
          <a:prstGeom prst="rect">
            <a:avLst/>
          </a:prstGeom>
          <a:noFill/>
        </p:spPr>
      </p:pic>
      <p:pic>
        <p:nvPicPr>
          <p:cNvPr id="29752" name="Picture 56" descr="BD18191_"/>
          <p:cNvPicPr>
            <a:picLocks noChangeAspect="1" noChangeArrowheads="1"/>
          </p:cNvPicPr>
          <p:nvPr/>
        </p:nvPicPr>
        <p:blipFill>
          <a:blip r:embed="rId12" cstate="print"/>
          <a:srcRect/>
          <a:stretch>
            <a:fillRect/>
          </a:stretch>
        </p:blipFill>
        <p:spPr bwMode="auto">
          <a:xfrm>
            <a:off x="3973513" y="4779963"/>
            <a:ext cx="1438275" cy="1895475"/>
          </a:xfrm>
          <a:prstGeom prst="rect">
            <a:avLst/>
          </a:prstGeom>
          <a:noFill/>
        </p:spPr>
      </p:pic>
      <p:pic>
        <p:nvPicPr>
          <p:cNvPr id="29753" name="Picture 57" descr="BD18192_"/>
          <p:cNvPicPr>
            <a:picLocks noChangeAspect="1" noChangeArrowheads="1"/>
          </p:cNvPicPr>
          <p:nvPr/>
        </p:nvPicPr>
        <p:blipFill>
          <a:blip r:embed="rId13" cstate="print"/>
          <a:srcRect/>
          <a:stretch>
            <a:fillRect/>
          </a:stretch>
        </p:blipFill>
        <p:spPr bwMode="auto">
          <a:xfrm>
            <a:off x="6334125" y="5078413"/>
            <a:ext cx="2066925" cy="1162050"/>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Date Placeholder 2"/>
          <p:cNvSpPr>
            <a:spLocks noGrp="1"/>
          </p:cNvSpPr>
          <p:nvPr>
            <p:ph type="dt" sz="half" idx="10"/>
          </p:nvPr>
        </p:nvSpPr>
        <p:spPr/>
        <p:txBody>
          <a:bodyPr/>
          <a:lstStyle/>
          <a:p>
            <a:fld id="{099053E7-E73B-4C15-B4DB-C7109D537E7B}" type="datetime1">
              <a:rPr lang="en-US"/>
              <a:pPr/>
              <a:t>2/25/2012</a:t>
            </a:fld>
            <a:endParaRPr lang="en-US"/>
          </a:p>
        </p:txBody>
      </p:sp>
      <p:sp>
        <p:nvSpPr>
          <p:cNvPr id="45" name="Footer Placeholder 3"/>
          <p:cNvSpPr>
            <a:spLocks noGrp="1"/>
          </p:cNvSpPr>
          <p:nvPr>
            <p:ph type="ftr" sz="quarter" idx="11"/>
          </p:nvPr>
        </p:nvSpPr>
        <p:spPr/>
        <p:txBody>
          <a:bodyPr/>
          <a:lstStyle/>
          <a:p>
            <a:r>
              <a:rPr lang="en-US"/>
              <a:t>Sample footer text</a:t>
            </a:r>
          </a:p>
        </p:txBody>
      </p:sp>
      <p:sp>
        <p:nvSpPr>
          <p:cNvPr id="46" name="Slide Number Placeholder 4"/>
          <p:cNvSpPr>
            <a:spLocks noGrp="1"/>
          </p:cNvSpPr>
          <p:nvPr>
            <p:ph type="sldNum" sz="quarter" idx="12"/>
          </p:nvPr>
        </p:nvSpPr>
        <p:spPr/>
        <p:txBody>
          <a:bodyPr/>
          <a:lstStyle/>
          <a:p>
            <a:fld id="{8758000F-081E-4491-A65D-8FBC776615DF}" type="slidenum">
              <a:rPr lang="en-US"/>
              <a:pPr/>
              <a:t>72</a:t>
            </a:fld>
            <a:endParaRPr lang="en-US"/>
          </a:p>
        </p:txBody>
      </p:sp>
      <p:sp>
        <p:nvSpPr>
          <p:cNvPr id="31746" name="Rectangle 2"/>
          <p:cNvSpPr>
            <a:spLocks noGrp="1" noChangeArrowheads="1"/>
          </p:cNvSpPr>
          <p:nvPr>
            <p:ph type="title"/>
          </p:nvPr>
        </p:nvSpPr>
        <p:spPr>
          <a:xfrm>
            <a:off x="457200" y="-152400"/>
            <a:ext cx="8229600" cy="1143000"/>
          </a:xfrm>
        </p:spPr>
        <p:txBody>
          <a:bodyPr/>
          <a:lstStyle/>
          <a:p>
            <a:r>
              <a:rPr lang="en-US"/>
              <a:t>More Auto Shapes</a:t>
            </a:r>
          </a:p>
        </p:txBody>
      </p:sp>
      <p:sp>
        <p:nvSpPr>
          <p:cNvPr id="31747"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31748"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31749"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31750"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31751"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31752"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31753"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31754"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31755"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31756"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31757"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31758"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31759"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31760"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31761"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31762"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31763"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31764"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31765"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31766"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31767"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31768"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31769"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31770"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31771"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31772"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31773"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31774"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31775"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31776"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31777"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31778"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31779"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pic>
        <p:nvPicPr>
          <p:cNvPr id="31780" name="Picture 36" descr="BD18193_"/>
          <p:cNvPicPr>
            <a:picLocks noChangeAspect="1" noChangeArrowheads="1"/>
          </p:cNvPicPr>
          <p:nvPr/>
        </p:nvPicPr>
        <p:blipFill>
          <a:blip r:embed="rId4" cstate="print"/>
          <a:srcRect/>
          <a:stretch>
            <a:fillRect/>
          </a:stretch>
        </p:blipFill>
        <p:spPr bwMode="auto">
          <a:xfrm>
            <a:off x="533400" y="1219200"/>
            <a:ext cx="2686050" cy="1085850"/>
          </a:xfrm>
          <a:prstGeom prst="rect">
            <a:avLst/>
          </a:prstGeom>
          <a:noFill/>
        </p:spPr>
      </p:pic>
      <p:pic>
        <p:nvPicPr>
          <p:cNvPr id="31781" name="Picture 37" descr="BD18194_"/>
          <p:cNvPicPr>
            <a:picLocks noChangeAspect="1" noChangeArrowheads="1"/>
          </p:cNvPicPr>
          <p:nvPr/>
        </p:nvPicPr>
        <p:blipFill>
          <a:blip r:embed="rId5" cstate="print"/>
          <a:srcRect/>
          <a:stretch>
            <a:fillRect/>
          </a:stretch>
        </p:blipFill>
        <p:spPr bwMode="auto">
          <a:xfrm>
            <a:off x="3390900" y="896938"/>
            <a:ext cx="2638425" cy="2486025"/>
          </a:xfrm>
          <a:prstGeom prst="rect">
            <a:avLst/>
          </a:prstGeom>
          <a:noFill/>
        </p:spPr>
      </p:pic>
      <p:pic>
        <p:nvPicPr>
          <p:cNvPr id="31782" name="Picture 38" descr="BD18196_"/>
          <p:cNvPicPr>
            <a:picLocks noChangeAspect="1" noChangeArrowheads="1"/>
          </p:cNvPicPr>
          <p:nvPr/>
        </p:nvPicPr>
        <p:blipFill>
          <a:blip r:embed="rId6" cstate="print"/>
          <a:srcRect/>
          <a:stretch>
            <a:fillRect/>
          </a:stretch>
        </p:blipFill>
        <p:spPr bwMode="auto">
          <a:xfrm>
            <a:off x="6216650" y="1044575"/>
            <a:ext cx="1990725" cy="1085850"/>
          </a:xfrm>
          <a:prstGeom prst="rect">
            <a:avLst/>
          </a:prstGeom>
          <a:noFill/>
        </p:spPr>
      </p:pic>
      <p:sp>
        <p:nvSpPr>
          <p:cNvPr id="31783" name="desk2"/>
          <p:cNvSpPr>
            <a:spLocks noEditPoints="1" noChangeArrowheads="1"/>
          </p:cNvSpPr>
          <p:nvPr/>
        </p:nvSpPr>
        <p:spPr bwMode="auto">
          <a:xfrm>
            <a:off x="457200" y="3505200"/>
            <a:ext cx="1809750" cy="1809750"/>
          </a:xfrm>
          <a:custGeom>
            <a:avLst/>
            <a:gdLst>
              <a:gd name="T0" fmla="*/ 10800 w 21600"/>
              <a:gd name="T1" fmla="*/ 0 h 21600"/>
              <a:gd name="T2" fmla="*/ 0 w 21600"/>
              <a:gd name="T3" fmla="*/ 0 h 21600"/>
              <a:gd name="T4" fmla="*/ 0 w 21600"/>
              <a:gd name="T5" fmla="*/ 21600 h 21600"/>
              <a:gd name="T6" fmla="*/ 21600 w 21600"/>
              <a:gd name="T7" fmla="*/ 21600 h 21600"/>
              <a:gd name="T8" fmla="*/ 21600 w 21600"/>
              <a:gd name="T9" fmla="*/ 10800 h 21600"/>
              <a:gd name="T10" fmla="*/ 0 w 21600"/>
              <a:gd name="T11" fmla="*/ 10800 h 21600"/>
              <a:gd name="T12" fmla="*/ 10800 w 21600"/>
              <a:gd name="T13" fmla="*/ 21600 h 21600"/>
              <a:gd name="T14" fmla="*/ 21600 w 21600"/>
              <a:gd name="T15" fmla="*/ 16200 h 21600"/>
              <a:gd name="T16" fmla="*/ 1000 w 21600"/>
              <a:gd name="T17" fmla="*/ 118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800" y="10800"/>
                </a:moveTo>
                <a:lnTo>
                  <a:pt x="10800" y="0"/>
                </a:lnTo>
                <a:lnTo>
                  <a:pt x="0" y="0"/>
                </a:lnTo>
                <a:lnTo>
                  <a:pt x="0" y="21600"/>
                </a:lnTo>
                <a:lnTo>
                  <a:pt x="21600" y="21600"/>
                </a:lnTo>
                <a:lnTo>
                  <a:pt x="21600" y="10800"/>
                </a:lnTo>
                <a:lnTo>
                  <a:pt x="0" y="1080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1784" name="desk2"/>
          <p:cNvSpPr>
            <a:spLocks noEditPoints="1" noChangeArrowheads="1"/>
          </p:cNvSpPr>
          <p:nvPr/>
        </p:nvSpPr>
        <p:spPr bwMode="auto">
          <a:xfrm>
            <a:off x="2743200" y="3505200"/>
            <a:ext cx="1809750" cy="1809750"/>
          </a:xfrm>
          <a:custGeom>
            <a:avLst/>
            <a:gdLst>
              <a:gd name="T0" fmla="*/ 10800 w 21600"/>
              <a:gd name="T1" fmla="*/ 0 h 21600"/>
              <a:gd name="T2" fmla="*/ 21600 w 21600"/>
              <a:gd name="T3" fmla="*/ 0 h 21600"/>
              <a:gd name="T4" fmla="*/ 21600 w 21600"/>
              <a:gd name="T5" fmla="*/ 12800 h 21600"/>
              <a:gd name="T6" fmla="*/ 12800 w 21600"/>
              <a:gd name="T7" fmla="*/ 21600 h 21600"/>
              <a:gd name="T8" fmla="*/ 0 w 21600"/>
              <a:gd name="T9" fmla="*/ 21600 h 21600"/>
              <a:gd name="T10" fmla="*/ 0 w 21600"/>
              <a:gd name="T11" fmla="*/ 10800 h 21600"/>
              <a:gd name="T12" fmla="*/ 5400 w 21600"/>
              <a:gd name="T13" fmla="*/ 10800 h 21600"/>
              <a:gd name="T14" fmla="*/ 10800 w 21600"/>
              <a:gd name="T15" fmla="*/ 5400 h 21600"/>
              <a:gd name="T16" fmla="*/ 10800 w 21600"/>
              <a:gd name="T17" fmla="*/ 0 h 21600"/>
              <a:gd name="T18" fmla="*/ 1000 w 21600"/>
              <a:gd name="T19" fmla="*/ 11800 h 21600"/>
              <a:gd name="T20" fmla="*/ 20600 w 21600"/>
              <a:gd name="T21" fmla="*/ 20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21600" h="21600">
                <a:moveTo>
                  <a:pt x="10800" y="0"/>
                </a:moveTo>
                <a:lnTo>
                  <a:pt x="21600" y="0"/>
                </a:lnTo>
                <a:lnTo>
                  <a:pt x="21600" y="12800"/>
                </a:lnTo>
                <a:lnTo>
                  <a:pt x="12800" y="21600"/>
                </a:lnTo>
                <a:lnTo>
                  <a:pt x="0" y="21600"/>
                </a:lnTo>
                <a:lnTo>
                  <a:pt x="0" y="10800"/>
                </a:lnTo>
                <a:lnTo>
                  <a:pt x="5400" y="10800"/>
                </a:lnTo>
                <a:lnTo>
                  <a:pt x="10800" y="5400"/>
                </a:lnTo>
                <a:lnTo>
                  <a:pt x="1080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1785" name="desklamp"/>
          <p:cNvSpPr>
            <a:spLocks noEditPoints="1" noChangeArrowheads="1"/>
          </p:cNvSpPr>
          <p:nvPr/>
        </p:nvSpPr>
        <p:spPr bwMode="auto">
          <a:xfrm>
            <a:off x="6629400" y="3124200"/>
            <a:ext cx="904875" cy="904875"/>
          </a:xfrm>
          <a:custGeom>
            <a:avLst/>
            <a:gdLst>
              <a:gd name="T0" fmla="*/ 5036 w 21600"/>
              <a:gd name="T1" fmla="*/ 12900 h 21600"/>
              <a:gd name="T2" fmla="*/ 5036 w 21600"/>
              <a:gd name="T3" fmla="*/ 14984 h 21600"/>
              <a:gd name="T4" fmla="*/ 0 w 21600"/>
              <a:gd name="T5" fmla="*/ 14984 h 21600"/>
              <a:gd name="T6" fmla="*/ 0 w 21600"/>
              <a:gd name="T7" fmla="*/ 12900 h 21600"/>
              <a:gd name="T8" fmla="*/ 2186 w 21600"/>
              <a:gd name="T9" fmla="*/ 22426 h 21600"/>
              <a:gd name="T10" fmla="*/ 19435 w 21600"/>
              <a:gd name="T11" fmla="*/ 27471 h 21600"/>
            </a:gdLst>
            <a:ahLst/>
            <a:cxnLst>
              <a:cxn ang="0">
                <a:pos x="T0" y="T1"/>
              </a:cxn>
              <a:cxn ang="0">
                <a:pos x="T2" y="T3"/>
              </a:cxn>
              <a:cxn ang="0">
                <a:pos x="T4" y="T5"/>
              </a:cxn>
              <a:cxn ang="0">
                <a:pos x="T6" y="T7"/>
              </a:cxn>
            </a:cxnLst>
            <a:rect l="T8" t="T9" r="T10" b="T11"/>
            <a:pathLst>
              <a:path w="21600" h="21600" extrusionOk="0">
                <a:moveTo>
                  <a:pt x="11178" y="11842"/>
                </a:moveTo>
                <a:lnTo>
                  <a:pt x="11644" y="12206"/>
                </a:lnTo>
                <a:lnTo>
                  <a:pt x="12168" y="12702"/>
                </a:lnTo>
                <a:lnTo>
                  <a:pt x="12605" y="13000"/>
                </a:lnTo>
                <a:lnTo>
                  <a:pt x="13129" y="13330"/>
                </a:lnTo>
                <a:lnTo>
                  <a:pt x="13682" y="13529"/>
                </a:lnTo>
                <a:lnTo>
                  <a:pt x="14264" y="13694"/>
                </a:lnTo>
                <a:lnTo>
                  <a:pt x="14905" y="13794"/>
                </a:lnTo>
                <a:lnTo>
                  <a:pt x="15545" y="13794"/>
                </a:lnTo>
                <a:lnTo>
                  <a:pt x="16127" y="13794"/>
                </a:lnTo>
                <a:lnTo>
                  <a:pt x="16680" y="13694"/>
                </a:lnTo>
                <a:lnTo>
                  <a:pt x="17233" y="13529"/>
                </a:lnTo>
                <a:lnTo>
                  <a:pt x="17816" y="13330"/>
                </a:lnTo>
                <a:lnTo>
                  <a:pt x="18427" y="13033"/>
                </a:lnTo>
                <a:lnTo>
                  <a:pt x="18893" y="12702"/>
                </a:lnTo>
                <a:lnTo>
                  <a:pt x="19300" y="12305"/>
                </a:lnTo>
                <a:lnTo>
                  <a:pt x="19766" y="11842"/>
                </a:lnTo>
                <a:lnTo>
                  <a:pt x="20203" y="11379"/>
                </a:lnTo>
                <a:lnTo>
                  <a:pt x="20523" y="10817"/>
                </a:lnTo>
                <a:lnTo>
                  <a:pt x="20843" y="10287"/>
                </a:lnTo>
                <a:lnTo>
                  <a:pt x="21076" y="9626"/>
                </a:lnTo>
                <a:lnTo>
                  <a:pt x="21338" y="8997"/>
                </a:lnTo>
                <a:lnTo>
                  <a:pt x="21513" y="8336"/>
                </a:lnTo>
                <a:lnTo>
                  <a:pt x="21600" y="7608"/>
                </a:lnTo>
                <a:lnTo>
                  <a:pt x="21600" y="6913"/>
                </a:lnTo>
                <a:lnTo>
                  <a:pt x="21600" y="6219"/>
                </a:lnTo>
                <a:lnTo>
                  <a:pt x="21513" y="5590"/>
                </a:lnTo>
                <a:lnTo>
                  <a:pt x="21338" y="4896"/>
                </a:lnTo>
                <a:lnTo>
                  <a:pt x="21163" y="4300"/>
                </a:lnTo>
                <a:lnTo>
                  <a:pt x="20901" y="3705"/>
                </a:lnTo>
                <a:lnTo>
                  <a:pt x="20610" y="3175"/>
                </a:lnTo>
                <a:lnTo>
                  <a:pt x="20290" y="2613"/>
                </a:lnTo>
                <a:lnTo>
                  <a:pt x="19882" y="2117"/>
                </a:lnTo>
                <a:lnTo>
                  <a:pt x="19475" y="1687"/>
                </a:lnTo>
                <a:lnTo>
                  <a:pt x="18980" y="1224"/>
                </a:lnTo>
                <a:lnTo>
                  <a:pt x="18514" y="860"/>
                </a:lnTo>
                <a:lnTo>
                  <a:pt x="17903" y="595"/>
                </a:lnTo>
                <a:lnTo>
                  <a:pt x="17350" y="298"/>
                </a:lnTo>
                <a:lnTo>
                  <a:pt x="16768" y="99"/>
                </a:lnTo>
                <a:lnTo>
                  <a:pt x="16127" y="0"/>
                </a:lnTo>
                <a:lnTo>
                  <a:pt x="15545" y="0"/>
                </a:lnTo>
                <a:lnTo>
                  <a:pt x="14905" y="0"/>
                </a:lnTo>
                <a:lnTo>
                  <a:pt x="14264" y="99"/>
                </a:lnTo>
                <a:lnTo>
                  <a:pt x="13682" y="298"/>
                </a:lnTo>
                <a:lnTo>
                  <a:pt x="13129" y="496"/>
                </a:lnTo>
                <a:lnTo>
                  <a:pt x="12547" y="761"/>
                </a:lnTo>
                <a:lnTo>
                  <a:pt x="12081" y="1058"/>
                </a:lnTo>
                <a:lnTo>
                  <a:pt x="11586" y="1489"/>
                </a:lnTo>
                <a:lnTo>
                  <a:pt x="11178" y="1985"/>
                </a:lnTo>
                <a:lnTo>
                  <a:pt x="10800" y="2481"/>
                </a:lnTo>
                <a:lnTo>
                  <a:pt x="10480" y="2944"/>
                </a:lnTo>
                <a:lnTo>
                  <a:pt x="10130" y="3572"/>
                </a:lnTo>
                <a:lnTo>
                  <a:pt x="9868" y="4201"/>
                </a:lnTo>
                <a:lnTo>
                  <a:pt x="9723" y="4829"/>
                </a:lnTo>
                <a:lnTo>
                  <a:pt x="9548" y="5491"/>
                </a:lnTo>
                <a:lnTo>
                  <a:pt x="9461" y="6219"/>
                </a:lnTo>
                <a:lnTo>
                  <a:pt x="9461" y="6913"/>
                </a:lnTo>
                <a:lnTo>
                  <a:pt x="9461" y="7608"/>
                </a:lnTo>
                <a:lnTo>
                  <a:pt x="9548" y="8336"/>
                </a:lnTo>
                <a:lnTo>
                  <a:pt x="9723" y="8997"/>
                </a:lnTo>
                <a:lnTo>
                  <a:pt x="9868" y="9626"/>
                </a:lnTo>
                <a:lnTo>
                  <a:pt x="10130" y="10254"/>
                </a:lnTo>
                <a:lnTo>
                  <a:pt x="10422" y="10717"/>
                </a:lnTo>
                <a:lnTo>
                  <a:pt x="10858" y="11313"/>
                </a:lnTo>
                <a:lnTo>
                  <a:pt x="11178" y="11842"/>
                </a:lnTo>
                <a:close/>
              </a:path>
              <a:path w="21600" h="21600" extrusionOk="0">
                <a:moveTo>
                  <a:pt x="15545" y="10420"/>
                </a:moveTo>
                <a:lnTo>
                  <a:pt x="16127" y="10387"/>
                </a:lnTo>
                <a:lnTo>
                  <a:pt x="16680" y="10188"/>
                </a:lnTo>
                <a:lnTo>
                  <a:pt x="17292" y="9824"/>
                </a:lnTo>
                <a:lnTo>
                  <a:pt x="17757" y="9427"/>
                </a:lnTo>
                <a:lnTo>
                  <a:pt x="18078" y="8898"/>
                </a:lnTo>
                <a:lnTo>
                  <a:pt x="18427" y="8236"/>
                </a:lnTo>
                <a:lnTo>
                  <a:pt x="18602" y="7608"/>
                </a:lnTo>
                <a:lnTo>
                  <a:pt x="18631" y="6913"/>
                </a:lnTo>
                <a:lnTo>
                  <a:pt x="18602" y="6219"/>
                </a:lnTo>
                <a:lnTo>
                  <a:pt x="18427" y="5590"/>
                </a:lnTo>
                <a:lnTo>
                  <a:pt x="18078" y="4896"/>
                </a:lnTo>
                <a:lnTo>
                  <a:pt x="17670" y="4366"/>
                </a:lnTo>
                <a:lnTo>
                  <a:pt x="17292" y="4002"/>
                </a:lnTo>
                <a:lnTo>
                  <a:pt x="16680" y="3606"/>
                </a:lnTo>
                <a:lnTo>
                  <a:pt x="16127" y="3407"/>
                </a:lnTo>
                <a:lnTo>
                  <a:pt x="15545" y="3374"/>
                </a:lnTo>
                <a:lnTo>
                  <a:pt x="14905" y="3407"/>
                </a:lnTo>
                <a:lnTo>
                  <a:pt x="14351" y="3606"/>
                </a:lnTo>
                <a:lnTo>
                  <a:pt x="13769" y="4002"/>
                </a:lnTo>
                <a:lnTo>
                  <a:pt x="13304" y="4366"/>
                </a:lnTo>
                <a:lnTo>
                  <a:pt x="12954" y="4896"/>
                </a:lnTo>
                <a:lnTo>
                  <a:pt x="12634" y="5590"/>
                </a:lnTo>
                <a:lnTo>
                  <a:pt x="12459" y="6219"/>
                </a:lnTo>
                <a:lnTo>
                  <a:pt x="12430" y="6913"/>
                </a:lnTo>
                <a:lnTo>
                  <a:pt x="12459" y="7608"/>
                </a:lnTo>
                <a:lnTo>
                  <a:pt x="12634" y="8236"/>
                </a:lnTo>
                <a:lnTo>
                  <a:pt x="12954" y="8898"/>
                </a:lnTo>
                <a:lnTo>
                  <a:pt x="13304" y="9328"/>
                </a:lnTo>
                <a:lnTo>
                  <a:pt x="13769" y="9824"/>
                </a:lnTo>
                <a:lnTo>
                  <a:pt x="14351" y="10188"/>
                </a:lnTo>
                <a:lnTo>
                  <a:pt x="14905" y="10387"/>
                </a:lnTo>
                <a:lnTo>
                  <a:pt x="15545" y="10420"/>
                </a:lnTo>
                <a:close/>
              </a:path>
              <a:path w="21600" h="21600" extrusionOk="0">
                <a:moveTo>
                  <a:pt x="15545" y="8633"/>
                </a:moveTo>
                <a:lnTo>
                  <a:pt x="15836" y="8600"/>
                </a:lnTo>
                <a:lnTo>
                  <a:pt x="16098" y="8501"/>
                </a:lnTo>
                <a:lnTo>
                  <a:pt x="16389" y="8303"/>
                </a:lnTo>
                <a:lnTo>
                  <a:pt x="16622" y="8137"/>
                </a:lnTo>
                <a:lnTo>
                  <a:pt x="16768" y="7873"/>
                </a:lnTo>
                <a:lnTo>
                  <a:pt x="16942" y="7542"/>
                </a:lnTo>
                <a:lnTo>
                  <a:pt x="17001" y="7244"/>
                </a:lnTo>
                <a:lnTo>
                  <a:pt x="17030" y="6913"/>
                </a:lnTo>
                <a:lnTo>
                  <a:pt x="17001" y="6549"/>
                </a:lnTo>
                <a:lnTo>
                  <a:pt x="16942" y="6252"/>
                </a:lnTo>
                <a:lnTo>
                  <a:pt x="16768" y="5921"/>
                </a:lnTo>
                <a:lnTo>
                  <a:pt x="16564" y="5689"/>
                </a:lnTo>
                <a:lnTo>
                  <a:pt x="16389" y="5491"/>
                </a:lnTo>
                <a:lnTo>
                  <a:pt x="16098" y="5292"/>
                </a:lnTo>
                <a:lnTo>
                  <a:pt x="15836" y="5226"/>
                </a:lnTo>
                <a:lnTo>
                  <a:pt x="15545" y="5193"/>
                </a:lnTo>
                <a:lnTo>
                  <a:pt x="15225" y="5226"/>
                </a:lnTo>
                <a:lnTo>
                  <a:pt x="14963" y="5292"/>
                </a:lnTo>
                <a:lnTo>
                  <a:pt x="14672" y="5491"/>
                </a:lnTo>
                <a:lnTo>
                  <a:pt x="14439" y="5689"/>
                </a:lnTo>
                <a:lnTo>
                  <a:pt x="14293" y="5921"/>
                </a:lnTo>
                <a:lnTo>
                  <a:pt x="14119" y="6252"/>
                </a:lnTo>
                <a:lnTo>
                  <a:pt x="14031" y="6549"/>
                </a:lnTo>
                <a:lnTo>
                  <a:pt x="14002" y="6913"/>
                </a:lnTo>
                <a:lnTo>
                  <a:pt x="14031" y="7244"/>
                </a:lnTo>
                <a:lnTo>
                  <a:pt x="14119" y="7542"/>
                </a:lnTo>
                <a:lnTo>
                  <a:pt x="14293" y="7873"/>
                </a:lnTo>
                <a:lnTo>
                  <a:pt x="14439" y="8071"/>
                </a:lnTo>
                <a:lnTo>
                  <a:pt x="14672" y="8303"/>
                </a:lnTo>
                <a:lnTo>
                  <a:pt x="14963" y="8501"/>
                </a:lnTo>
                <a:lnTo>
                  <a:pt x="15225" y="8600"/>
                </a:lnTo>
                <a:lnTo>
                  <a:pt x="15545" y="8633"/>
                </a:lnTo>
                <a:close/>
              </a:path>
              <a:path w="21600" h="21600" extrusionOk="0">
                <a:moveTo>
                  <a:pt x="0" y="12900"/>
                </a:moveTo>
                <a:lnTo>
                  <a:pt x="5036" y="12900"/>
                </a:lnTo>
                <a:lnTo>
                  <a:pt x="5036" y="14984"/>
                </a:lnTo>
                <a:lnTo>
                  <a:pt x="0" y="14984"/>
                </a:lnTo>
                <a:lnTo>
                  <a:pt x="0" y="12900"/>
                </a:lnTo>
                <a:close/>
              </a:path>
              <a:path w="21600" h="21600" extrusionOk="0">
                <a:moveTo>
                  <a:pt x="7714" y="19681"/>
                </a:moveTo>
                <a:lnTo>
                  <a:pt x="8675" y="19681"/>
                </a:lnTo>
                <a:lnTo>
                  <a:pt x="12168" y="12669"/>
                </a:lnTo>
                <a:lnTo>
                  <a:pt x="13245" y="13397"/>
                </a:lnTo>
                <a:lnTo>
                  <a:pt x="9170" y="21600"/>
                </a:lnTo>
                <a:lnTo>
                  <a:pt x="7423" y="21600"/>
                </a:lnTo>
                <a:lnTo>
                  <a:pt x="1456" y="14984"/>
                </a:lnTo>
                <a:lnTo>
                  <a:pt x="3348" y="14984"/>
                </a:lnTo>
                <a:lnTo>
                  <a:pt x="7714" y="19681"/>
                </a:lnTo>
              </a:path>
            </a:pathLst>
          </a:custGeom>
          <a:solidFill>
            <a:srgbClr val="C0C0C0"/>
          </a:solidFill>
          <a:ln w="9525">
            <a:solidFill>
              <a:srgbClr val="000000"/>
            </a:solidFill>
            <a:miter lim="800000"/>
            <a:headEnd/>
            <a:tailEnd/>
          </a:ln>
        </p:spPr>
        <p:txBody>
          <a:bodyPr/>
          <a:lstStyle/>
          <a:p>
            <a:endParaRPr lang="en-US"/>
          </a:p>
        </p:txBody>
      </p:sp>
      <p:sp>
        <p:nvSpPr>
          <p:cNvPr id="31786" name="Document"/>
          <p:cNvSpPr>
            <a:spLocks noEditPoints="1" noChangeArrowheads="1"/>
          </p:cNvSpPr>
          <p:nvPr/>
        </p:nvSpPr>
        <p:spPr bwMode="auto">
          <a:xfrm>
            <a:off x="5181600" y="4800600"/>
            <a:ext cx="1352550" cy="180975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1787" name="Documents"/>
          <p:cNvSpPr>
            <a:spLocks noEditPoints="1" noChangeArrowheads="1"/>
          </p:cNvSpPr>
          <p:nvPr/>
        </p:nvSpPr>
        <p:spPr bwMode="auto">
          <a:xfrm>
            <a:off x="7315200" y="4724400"/>
            <a:ext cx="1352550" cy="1809750"/>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ate Placeholder 2"/>
          <p:cNvSpPr>
            <a:spLocks noGrp="1"/>
          </p:cNvSpPr>
          <p:nvPr>
            <p:ph type="dt" sz="half" idx="10"/>
          </p:nvPr>
        </p:nvSpPr>
        <p:spPr/>
        <p:txBody>
          <a:bodyPr/>
          <a:lstStyle/>
          <a:p>
            <a:fld id="{66C3EAC1-DDC5-4BF9-ADDC-FF3B9E73058B}" type="datetime1">
              <a:rPr lang="en-US"/>
              <a:pPr/>
              <a:t>2/25/2012</a:t>
            </a:fld>
            <a:endParaRPr lang="en-US"/>
          </a:p>
        </p:txBody>
      </p:sp>
      <p:sp>
        <p:nvSpPr>
          <p:cNvPr id="47" name="Footer Placeholder 3"/>
          <p:cNvSpPr>
            <a:spLocks noGrp="1"/>
          </p:cNvSpPr>
          <p:nvPr>
            <p:ph type="ftr" sz="quarter" idx="11"/>
          </p:nvPr>
        </p:nvSpPr>
        <p:spPr/>
        <p:txBody>
          <a:bodyPr/>
          <a:lstStyle/>
          <a:p>
            <a:r>
              <a:rPr lang="en-US"/>
              <a:t>Sample footer text</a:t>
            </a:r>
          </a:p>
        </p:txBody>
      </p:sp>
      <p:sp>
        <p:nvSpPr>
          <p:cNvPr id="48" name="Slide Number Placeholder 4"/>
          <p:cNvSpPr>
            <a:spLocks noGrp="1"/>
          </p:cNvSpPr>
          <p:nvPr>
            <p:ph type="sldNum" sz="quarter" idx="12"/>
          </p:nvPr>
        </p:nvSpPr>
        <p:spPr/>
        <p:txBody>
          <a:bodyPr/>
          <a:lstStyle/>
          <a:p>
            <a:fld id="{C7BDD106-ADA8-4E5B-9F57-3CABEA1D2B29}" type="slidenum">
              <a:rPr lang="en-US"/>
              <a:pPr/>
              <a:t>73</a:t>
            </a:fld>
            <a:endParaRPr lang="en-US"/>
          </a:p>
        </p:txBody>
      </p:sp>
      <p:sp>
        <p:nvSpPr>
          <p:cNvPr id="32770" name="Rectangle 2"/>
          <p:cNvSpPr>
            <a:spLocks noGrp="1" noChangeArrowheads="1"/>
          </p:cNvSpPr>
          <p:nvPr>
            <p:ph type="title"/>
          </p:nvPr>
        </p:nvSpPr>
        <p:spPr>
          <a:xfrm>
            <a:off x="457200" y="-152400"/>
            <a:ext cx="8229600" cy="1143000"/>
          </a:xfrm>
        </p:spPr>
        <p:txBody>
          <a:bodyPr/>
          <a:lstStyle/>
          <a:p>
            <a:r>
              <a:rPr lang="en-US"/>
              <a:t>More Auto Shapes</a:t>
            </a:r>
          </a:p>
        </p:txBody>
      </p:sp>
      <p:sp>
        <p:nvSpPr>
          <p:cNvPr id="32771"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32772"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32773"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32774"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32775"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32776"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32777"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32778"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32779"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32780"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32781"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32782"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32783"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32784"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32785"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32786"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32787"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32788"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32789"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32790"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32791"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32792"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32793"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32794"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32795"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32796"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32797"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32798"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32799"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32800"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32801"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32802"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32803"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32804" name="door"/>
          <p:cNvSpPr>
            <a:spLocks noEditPoints="1" noChangeArrowheads="1"/>
          </p:cNvSpPr>
          <p:nvPr/>
        </p:nvSpPr>
        <p:spPr bwMode="auto">
          <a:xfrm>
            <a:off x="466725" y="762000"/>
            <a:ext cx="904875" cy="904875"/>
          </a:xfrm>
          <a:custGeom>
            <a:avLst/>
            <a:gdLst>
              <a:gd name="T0" fmla="*/ 21600 w 21600"/>
              <a:gd name="T1" fmla="*/ 21600 h 21600"/>
              <a:gd name="T2" fmla="*/ 6007 w 21600"/>
              <a:gd name="T3" fmla="*/ 127 h 21600"/>
              <a:gd name="T4" fmla="*/ 0 w 21600"/>
              <a:gd name="T5" fmla="*/ 21600 h 21600"/>
              <a:gd name="T6" fmla="*/ 2668 w 21600"/>
              <a:gd name="T7" fmla="*/ 11181 h 21600"/>
              <a:gd name="T8" fmla="*/ 13404 w 21600"/>
              <a:gd name="T9" fmla="*/ 20139 h 21600"/>
            </a:gdLst>
            <a:ahLst/>
            <a:cxnLst>
              <a:cxn ang="0">
                <a:pos x="T0" y="T1"/>
              </a:cxn>
              <a:cxn ang="0">
                <a:pos x="T2" y="T3"/>
              </a:cxn>
              <a:cxn ang="0">
                <a:pos x="T4" y="T5"/>
              </a:cxn>
            </a:cxnLst>
            <a:rect l="T6" t="T7" r="T8" b="T9"/>
            <a:pathLst>
              <a:path w="21600" h="21600">
                <a:moveTo>
                  <a:pt x="21600" y="21600"/>
                </a:moveTo>
                <a:lnTo>
                  <a:pt x="6007" y="127"/>
                </a:lnTo>
                <a:lnTo>
                  <a:pt x="4665" y="2541"/>
                </a:lnTo>
                <a:lnTo>
                  <a:pt x="3579" y="5209"/>
                </a:lnTo>
                <a:lnTo>
                  <a:pt x="2492" y="8259"/>
                </a:lnTo>
                <a:lnTo>
                  <a:pt x="1598" y="11308"/>
                </a:lnTo>
                <a:lnTo>
                  <a:pt x="959" y="14739"/>
                </a:lnTo>
                <a:lnTo>
                  <a:pt x="383" y="18169"/>
                </a:lnTo>
                <a:lnTo>
                  <a:pt x="0" y="21600"/>
                </a:lnTo>
              </a:path>
            </a:pathLst>
          </a:custGeom>
          <a:noFill/>
          <a:ln w="38100">
            <a:solidFill>
              <a:srgbClr val="000000"/>
            </a:solidFill>
            <a:miter lim="800000"/>
            <a:headEnd/>
            <a:tailEnd/>
          </a:ln>
        </p:spPr>
        <p:txBody>
          <a:bodyPr/>
          <a:lstStyle/>
          <a:p>
            <a:endParaRPr lang="en-US"/>
          </a:p>
        </p:txBody>
      </p:sp>
      <p:sp>
        <p:nvSpPr>
          <p:cNvPr id="32805" name="DownRibbonSharp"/>
          <p:cNvSpPr>
            <a:spLocks noEditPoints="1" noChangeArrowheads="1"/>
          </p:cNvSpPr>
          <p:nvPr/>
        </p:nvSpPr>
        <p:spPr bwMode="auto">
          <a:xfrm>
            <a:off x="2438400" y="914400"/>
            <a:ext cx="2438400" cy="1219200"/>
          </a:xfrm>
          <a:custGeom>
            <a:avLst/>
            <a:gdLst>
              <a:gd name="G0" fmla="+- 0 0 0"/>
              <a:gd name="G1" fmla="+- 5400 0 0"/>
              <a:gd name="G2" fmla="+- 5400 2700 0"/>
              <a:gd name="G3" fmla="+- 21600 0 G2"/>
              <a:gd name="G4" fmla="+- 21600 0 G1"/>
              <a:gd name="G5" fmla="+- 21600 0 2700"/>
              <a:gd name="G6" fmla="*/ G5 1 2"/>
              <a:gd name="G7" fmla="+- 2700 0 0"/>
              <a:gd name="T0" fmla="*/ 10800 w 21600"/>
              <a:gd name="T1" fmla="*/ 2700 h 21600"/>
              <a:gd name="T2" fmla="*/ 2700 w 21600"/>
              <a:gd name="T3" fmla="*/ 9450 h 21600"/>
              <a:gd name="T4" fmla="*/ 10800 w 21600"/>
              <a:gd name="T5" fmla="*/ 21600 h 21600"/>
              <a:gd name="T6" fmla="*/ 18900 w 21600"/>
              <a:gd name="T7" fmla="*/ 9450 h 21600"/>
              <a:gd name="T8" fmla="*/ 17694720 60000 65536"/>
              <a:gd name="T9" fmla="*/ 11796480 60000 65536"/>
              <a:gd name="T10" fmla="*/ 5898240 60000 65536"/>
              <a:gd name="T11" fmla="*/ 0 60000 65536"/>
              <a:gd name="T12" fmla="*/ G1 w 21600"/>
              <a:gd name="T13" fmla="*/ G7 h 21600"/>
              <a:gd name="T14" fmla="*/ G4 w 21600"/>
              <a:gd name="T15" fmla="*/ 21600 h 21600"/>
            </a:gdLst>
            <a:ahLst/>
            <a:cxnLst>
              <a:cxn ang="T8">
                <a:pos x="T0" y="T1"/>
              </a:cxn>
              <a:cxn ang="T9">
                <a:pos x="T2" y="T3"/>
              </a:cxn>
              <a:cxn ang="T10">
                <a:pos x="T4" y="T5"/>
              </a:cxn>
              <a:cxn ang="T11">
                <a:pos x="T6" y="T7"/>
              </a:cxn>
            </a:cxnLst>
            <a:rect l="T12" t="T13" r="T14" b="T15"/>
            <a:pathLst>
              <a:path w="21600" h="21600" extrusionOk="0">
                <a:moveTo>
                  <a:pt x="0" y="0"/>
                </a:moveTo>
                <a:lnTo>
                  <a:pt x="8100" y="0"/>
                </a:lnTo>
                <a:lnTo>
                  <a:pt x="8100" y="2700"/>
                </a:lnTo>
                <a:lnTo>
                  <a:pt x="13500" y="2700"/>
                </a:lnTo>
                <a:lnTo>
                  <a:pt x="13500" y="0"/>
                </a:lnTo>
                <a:lnTo>
                  <a:pt x="21600" y="0"/>
                </a:lnTo>
                <a:lnTo>
                  <a:pt x="18900" y="9450"/>
                </a:lnTo>
                <a:lnTo>
                  <a:pt x="21600" y="18900"/>
                </a:lnTo>
                <a:lnTo>
                  <a:pt x="16200" y="18900"/>
                </a:lnTo>
                <a:lnTo>
                  <a:pt x="16200" y="21600"/>
                </a:lnTo>
                <a:lnTo>
                  <a:pt x="5400" y="21600"/>
                </a:lnTo>
                <a:lnTo>
                  <a:pt x="5400" y="18900"/>
                </a:lnTo>
                <a:lnTo>
                  <a:pt x="0" y="18900"/>
                </a:lnTo>
                <a:lnTo>
                  <a:pt x="2700" y="9450"/>
                </a:lnTo>
                <a:close/>
              </a:path>
              <a:path w="21600" h="21600" fill="none" extrusionOk="0">
                <a:moveTo>
                  <a:pt x="8100" y="2700"/>
                </a:moveTo>
                <a:lnTo>
                  <a:pt x="5400" y="2700"/>
                </a:lnTo>
                <a:lnTo>
                  <a:pt x="5400" y="18900"/>
                </a:lnTo>
              </a:path>
              <a:path w="21600" h="21600" fill="none" extrusionOk="0">
                <a:moveTo>
                  <a:pt x="5400" y="2700"/>
                </a:moveTo>
                <a:lnTo>
                  <a:pt x="8100" y="0"/>
                </a:lnTo>
              </a:path>
              <a:path w="21600" h="21600" fill="none" extrusionOk="0">
                <a:moveTo>
                  <a:pt x="13500" y="2700"/>
                </a:moveTo>
                <a:lnTo>
                  <a:pt x="16200" y="2700"/>
                </a:lnTo>
                <a:lnTo>
                  <a:pt x="16200" y="18900"/>
                </a:lnTo>
              </a:path>
              <a:path w="21600" h="21600" fill="none" extrusionOk="0">
                <a:moveTo>
                  <a:pt x="16200" y="2700"/>
                </a:moveTo>
                <a:lnTo>
                  <a:pt x="13500" y="0"/>
                </a:ln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2806" name="File"/>
          <p:cNvSpPr>
            <a:spLocks noEditPoints="1" noChangeArrowheads="1"/>
          </p:cNvSpPr>
          <p:nvPr/>
        </p:nvSpPr>
        <p:spPr bwMode="auto">
          <a:xfrm>
            <a:off x="5791200" y="1085850"/>
            <a:ext cx="2895600" cy="180975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2807" name="filecab2"/>
          <p:cNvSpPr>
            <a:spLocks noEditPoints="1" noChangeArrowheads="1"/>
          </p:cNvSpPr>
          <p:nvPr/>
        </p:nvSpPr>
        <p:spPr bwMode="auto">
          <a:xfrm>
            <a:off x="457200" y="2057400"/>
            <a:ext cx="904875" cy="904875"/>
          </a:xfrm>
          <a:custGeom>
            <a:avLst/>
            <a:gdLst>
              <a:gd name="T0" fmla="*/ 10800 w 21600"/>
              <a:gd name="T1" fmla="*/ 0 h 21600"/>
              <a:gd name="T2" fmla="*/ 0 w 21600"/>
              <a:gd name="T3" fmla="*/ 0 h 21600"/>
              <a:gd name="T4" fmla="*/ 0 w 21600"/>
              <a:gd name="T5" fmla="*/ 10800 h 21600"/>
              <a:gd name="T6" fmla="*/ 0 w 21600"/>
              <a:gd name="T7" fmla="*/ 20367 h 21600"/>
              <a:gd name="T8" fmla="*/ 10800 w 21600"/>
              <a:gd name="T9" fmla="*/ 21600 h 21600"/>
              <a:gd name="T10" fmla="*/ 21600 w 21600"/>
              <a:gd name="T11" fmla="*/ 20367 h 21600"/>
              <a:gd name="T12" fmla="*/ 21600 w 21600"/>
              <a:gd name="T13" fmla="*/ 10800 h 21600"/>
              <a:gd name="T14" fmla="*/ 21600 w 21600"/>
              <a:gd name="T15" fmla="*/ 0 h 21600"/>
              <a:gd name="T16" fmla="*/ 1004 w 21600"/>
              <a:gd name="T17" fmla="*/ 511 h 21600"/>
              <a:gd name="T18" fmla="*/ 20542 w 21600"/>
              <a:gd name="T19" fmla="*/ 19765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800" y="0"/>
                </a:moveTo>
                <a:lnTo>
                  <a:pt x="0" y="0"/>
                </a:lnTo>
                <a:lnTo>
                  <a:pt x="0" y="10800"/>
                </a:lnTo>
                <a:lnTo>
                  <a:pt x="0" y="20367"/>
                </a:lnTo>
                <a:lnTo>
                  <a:pt x="5807" y="20367"/>
                </a:lnTo>
                <a:lnTo>
                  <a:pt x="5807" y="20637"/>
                </a:lnTo>
                <a:lnTo>
                  <a:pt x="5970" y="20818"/>
                </a:lnTo>
                <a:lnTo>
                  <a:pt x="6133" y="20968"/>
                </a:lnTo>
                <a:lnTo>
                  <a:pt x="6404" y="21239"/>
                </a:lnTo>
                <a:lnTo>
                  <a:pt x="6567" y="21419"/>
                </a:lnTo>
                <a:lnTo>
                  <a:pt x="7055" y="21510"/>
                </a:lnTo>
                <a:lnTo>
                  <a:pt x="7544" y="21600"/>
                </a:lnTo>
                <a:lnTo>
                  <a:pt x="8141" y="21600"/>
                </a:lnTo>
                <a:lnTo>
                  <a:pt x="10800" y="21600"/>
                </a:lnTo>
                <a:lnTo>
                  <a:pt x="13188" y="21600"/>
                </a:lnTo>
                <a:lnTo>
                  <a:pt x="13948" y="21600"/>
                </a:lnTo>
                <a:lnTo>
                  <a:pt x="14436" y="21510"/>
                </a:lnTo>
                <a:lnTo>
                  <a:pt x="14708" y="21419"/>
                </a:lnTo>
                <a:lnTo>
                  <a:pt x="15033" y="21239"/>
                </a:lnTo>
                <a:lnTo>
                  <a:pt x="15359" y="20968"/>
                </a:lnTo>
                <a:lnTo>
                  <a:pt x="15522" y="20818"/>
                </a:lnTo>
                <a:lnTo>
                  <a:pt x="15684" y="20637"/>
                </a:lnTo>
                <a:lnTo>
                  <a:pt x="15684" y="20367"/>
                </a:lnTo>
                <a:lnTo>
                  <a:pt x="21600" y="20367"/>
                </a:lnTo>
                <a:lnTo>
                  <a:pt x="21600" y="10800"/>
                </a:lnTo>
                <a:lnTo>
                  <a:pt x="21600" y="0"/>
                </a:lnTo>
                <a:lnTo>
                  <a:pt x="10800" y="0"/>
                </a:lnTo>
                <a:close/>
                <a:moveTo>
                  <a:pt x="7055" y="20367"/>
                </a:moveTo>
                <a:lnTo>
                  <a:pt x="7055" y="20547"/>
                </a:lnTo>
                <a:lnTo>
                  <a:pt x="7055" y="20637"/>
                </a:lnTo>
                <a:lnTo>
                  <a:pt x="7218" y="20728"/>
                </a:lnTo>
                <a:lnTo>
                  <a:pt x="7381" y="20818"/>
                </a:lnTo>
                <a:lnTo>
                  <a:pt x="7544" y="20908"/>
                </a:lnTo>
                <a:lnTo>
                  <a:pt x="7707" y="20968"/>
                </a:lnTo>
                <a:lnTo>
                  <a:pt x="7815" y="20968"/>
                </a:lnTo>
                <a:lnTo>
                  <a:pt x="8141" y="20968"/>
                </a:lnTo>
                <a:lnTo>
                  <a:pt x="13188" y="20968"/>
                </a:lnTo>
                <a:lnTo>
                  <a:pt x="13459" y="20968"/>
                </a:lnTo>
                <a:lnTo>
                  <a:pt x="13785" y="20968"/>
                </a:lnTo>
                <a:lnTo>
                  <a:pt x="13948" y="20908"/>
                </a:lnTo>
                <a:lnTo>
                  <a:pt x="14111" y="20818"/>
                </a:lnTo>
                <a:lnTo>
                  <a:pt x="14273" y="20728"/>
                </a:lnTo>
                <a:lnTo>
                  <a:pt x="14273" y="20637"/>
                </a:lnTo>
                <a:lnTo>
                  <a:pt x="14436" y="20547"/>
                </a:lnTo>
                <a:lnTo>
                  <a:pt x="14436" y="20367"/>
                </a:lnTo>
                <a:lnTo>
                  <a:pt x="7055" y="20367"/>
                </a:lnTo>
                <a:close/>
              </a:path>
              <a:path w="21600" h="21600" extrusionOk="0">
                <a:moveTo>
                  <a:pt x="7055" y="20367"/>
                </a:moveTo>
                <a:lnTo>
                  <a:pt x="5807" y="20367"/>
                </a:lnTo>
                <a:lnTo>
                  <a:pt x="21600" y="20367"/>
                </a:lnTo>
              </a:path>
            </a:pathLst>
          </a:custGeom>
          <a:solidFill>
            <a:srgbClr val="C0C0C0"/>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2808" name="filecab3"/>
          <p:cNvSpPr>
            <a:spLocks noEditPoints="1" noChangeArrowheads="1"/>
          </p:cNvSpPr>
          <p:nvPr/>
        </p:nvSpPr>
        <p:spPr bwMode="auto">
          <a:xfrm>
            <a:off x="476250" y="3429000"/>
            <a:ext cx="1809750" cy="904875"/>
          </a:xfrm>
          <a:custGeom>
            <a:avLst/>
            <a:gdLst>
              <a:gd name="T0" fmla="*/ 10800 w 21600"/>
              <a:gd name="T1" fmla="*/ 0 h 21600"/>
              <a:gd name="T2" fmla="*/ 0 w 21600"/>
              <a:gd name="T3" fmla="*/ 0 h 21600"/>
              <a:gd name="T4" fmla="*/ 0 w 21600"/>
              <a:gd name="T5" fmla="*/ 10800 h 21600"/>
              <a:gd name="T6" fmla="*/ 0 w 21600"/>
              <a:gd name="T7" fmla="*/ 20367 h 21600"/>
              <a:gd name="T8" fmla="*/ 10800 w 21600"/>
              <a:gd name="T9" fmla="*/ 21600 h 21600"/>
              <a:gd name="T10" fmla="*/ 21600 w 21600"/>
              <a:gd name="T11" fmla="*/ 20367 h 21600"/>
              <a:gd name="T12" fmla="*/ 21600 w 21600"/>
              <a:gd name="T13" fmla="*/ 10800 h 21600"/>
              <a:gd name="T14" fmla="*/ 21600 w 21600"/>
              <a:gd name="T15" fmla="*/ 0 h 21600"/>
              <a:gd name="T16" fmla="*/ 1004 w 21600"/>
              <a:gd name="T17" fmla="*/ 511 h 21600"/>
              <a:gd name="T18" fmla="*/ 20542 w 21600"/>
              <a:gd name="T19" fmla="*/ 18765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788" y="0"/>
                </a:moveTo>
                <a:lnTo>
                  <a:pt x="0" y="0"/>
                </a:lnTo>
                <a:lnTo>
                  <a:pt x="0" y="10800"/>
                </a:lnTo>
                <a:lnTo>
                  <a:pt x="0" y="19099"/>
                </a:lnTo>
                <a:lnTo>
                  <a:pt x="8466" y="19099"/>
                </a:lnTo>
                <a:lnTo>
                  <a:pt x="8490" y="19440"/>
                </a:lnTo>
                <a:lnTo>
                  <a:pt x="8537" y="20008"/>
                </a:lnTo>
                <a:lnTo>
                  <a:pt x="8607" y="20349"/>
                </a:lnTo>
                <a:lnTo>
                  <a:pt x="8701" y="20691"/>
                </a:lnTo>
                <a:lnTo>
                  <a:pt x="8842" y="21145"/>
                </a:lnTo>
                <a:lnTo>
                  <a:pt x="9053" y="21373"/>
                </a:lnTo>
                <a:lnTo>
                  <a:pt x="9264" y="21600"/>
                </a:lnTo>
                <a:lnTo>
                  <a:pt x="9545" y="21600"/>
                </a:lnTo>
                <a:lnTo>
                  <a:pt x="10718" y="21600"/>
                </a:lnTo>
                <a:lnTo>
                  <a:pt x="11891" y="21600"/>
                </a:lnTo>
                <a:lnTo>
                  <a:pt x="12266" y="21600"/>
                </a:lnTo>
                <a:lnTo>
                  <a:pt x="12477" y="21429"/>
                </a:lnTo>
                <a:lnTo>
                  <a:pt x="12618" y="21202"/>
                </a:lnTo>
                <a:lnTo>
                  <a:pt x="12758" y="20861"/>
                </a:lnTo>
                <a:lnTo>
                  <a:pt x="12922" y="20349"/>
                </a:lnTo>
                <a:lnTo>
                  <a:pt x="12993" y="19952"/>
                </a:lnTo>
                <a:lnTo>
                  <a:pt x="13016" y="19440"/>
                </a:lnTo>
                <a:lnTo>
                  <a:pt x="13063" y="19099"/>
                </a:lnTo>
                <a:lnTo>
                  <a:pt x="21600" y="19099"/>
                </a:lnTo>
                <a:lnTo>
                  <a:pt x="21600" y="10800"/>
                </a:lnTo>
                <a:lnTo>
                  <a:pt x="21600" y="0"/>
                </a:lnTo>
                <a:lnTo>
                  <a:pt x="10788" y="0"/>
                </a:lnTo>
                <a:close/>
                <a:moveTo>
                  <a:pt x="9053" y="19099"/>
                </a:moveTo>
                <a:lnTo>
                  <a:pt x="9053" y="19440"/>
                </a:lnTo>
                <a:lnTo>
                  <a:pt x="9076" y="19611"/>
                </a:lnTo>
                <a:lnTo>
                  <a:pt x="9123" y="19781"/>
                </a:lnTo>
                <a:lnTo>
                  <a:pt x="9193" y="20008"/>
                </a:lnTo>
                <a:lnTo>
                  <a:pt x="9264" y="20179"/>
                </a:lnTo>
                <a:lnTo>
                  <a:pt x="9334" y="20293"/>
                </a:lnTo>
                <a:lnTo>
                  <a:pt x="9405" y="20349"/>
                </a:lnTo>
                <a:lnTo>
                  <a:pt x="9545" y="20349"/>
                </a:lnTo>
                <a:lnTo>
                  <a:pt x="11891" y="20349"/>
                </a:lnTo>
                <a:lnTo>
                  <a:pt x="12031" y="20349"/>
                </a:lnTo>
                <a:lnTo>
                  <a:pt x="12172" y="20236"/>
                </a:lnTo>
                <a:lnTo>
                  <a:pt x="12266" y="20179"/>
                </a:lnTo>
                <a:lnTo>
                  <a:pt x="12336" y="20008"/>
                </a:lnTo>
                <a:lnTo>
                  <a:pt x="12383" y="19838"/>
                </a:lnTo>
                <a:lnTo>
                  <a:pt x="12430" y="19611"/>
                </a:lnTo>
                <a:lnTo>
                  <a:pt x="12477" y="19440"/>
                </a:lnTo>
                <a:lnTo>
                  <a:pt x="12477" y="19099"/>
                </a:lnTo>
                <a:lnTo>
                  <a:pt x="9053" y="19099"/>
                </a:lnTo>
                <a:close/>
              </a:path>
              <a:path w="21600" h="21600" extrusionOk="0">
                <a:moveTo>
                  <a:pt x="9053" y="19099"/>
                </a:moveTo>
                <a:lnTo>
                  <a:pt x="0" y="19099"/>
                </a:lnTo>
                <a:lnTo>
                  <a:pt x="21600" y="19099"/>
                </a:lnTo>
              </a:path>
            </a:pathLst>
          </a:custGeom>
          <a:solidFill>
            <a:srgbClr val="C0C0C0"/>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2809" name="Film"/>
          <p:cNvSpPr>
            <a:spLocks noEditPoints="1" noChangeArrowheads="1"/>
          </p:cNvSpPr>
          <p:nvPr/>
        </p:nvSpPr>
        <p:spPr bwMode="auto">
          <a:xfrm>
            <a:off x="2686050" y="2514600"/>
            <a:ext cx="1809750" cy="289560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4960 w 21600"/>
              <a:gd name="T17" fmla="*/ 8129 h 21600"/>
              <a:gd name="T18" fmla="*/ 17079 w 21600"/>
              <a:gd name="T19" fmla="*/ 1342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21600" y="0"/>
                </a:moveTo>
                <a:lnTo>
                  <a:pt x="21600" y="21600"/>
                </a:lnTo>
                <a:lnTo>
                  <a:pt x="0" y="21600"/>
                </a:lnTo>
                <a:lnTo>
                  <a:pt x="0" y="0"/>
                </a:lnTo>
                <a:lnTo>
                  <a:pt x="21600" y="0"/>
                </a:lnTo>
                <a:close/>
              </a:path>
              <a:path w="21600" h="21600" extrusionOk="0">
                <a:moveTo>
                  <a:pt x="3014" y="21600"/>
                </a:moveTo>
                <a:lnTo>
                  <a:pt x="3014" y="0"/>
                </a:lnTo>
                <a:lnTo>
                  <a:pt x="0" y="0"/>
                </a:lnTo>
                <a:lnTo>
                  <a:pt x="0" y="21600"/>
                </a:lnTo>
                <a:lnTo>
                  <a:pt x="3014" y="21600"/>
                </a:lnTo>
                <a:close/>
              </a:path>
              <a:path w="21600" h="21600" extrusionOk="0">
                <a:moveTo>
                  <a:pt x="21600" y="21600"/>
                </a:moveTo>
                <a:lnTo>
                  <a:pt x="21600" y="0"/>
                </a:lnTo>
                <a:lnTo>
                  <a:pt x="18586" y="0"/>
                </a:lnTo>
                <a:lnTo>
                  <a:pt x="18586" y="21600"/>
                </a:lnTo>
                <a:lnTo>
                  <a:pt x="21600" y="21600"/>
                </a:lnTo>
                <a:close/>
              </a:path>
              <a:path w="21600" h="21600" extrusionOk="0">
                <a:moveTo>
                  <a:pt x="6028" y="6574"/>
                </a:moveTo>
                <a:lnTo>
                  <a:pt x="15572" y="6574"/>
                </a:lnTo>
                <a:lnTo>
                  <a:pt x="16074" y="6574"/>
                </a:lnTo>
                <a:lnTo>
                  <a:pt x="16326" y="6457"/>
                </a:lnTo>
                <a:lnTo>
                  <a:pt x="16577" y="6339"/>
                </a:lnTo>
                <a:lnTo>
                  <a:pt x="16828" y="6222"/>
                </a:lnTo>
                <a:lnTo>
                  <a:pt x="17079" y="6222"/>
                </a:lnTo>
                <a:lnTo>
                  <a:pt x="17330" y="5987"/>
                </a:lnTo>
                <a:lnTo>
                  <a:pt x="17330" y="5870"/>
                </a:lnTo>
                <a:lnTo>
                  <a:pt x="17581" y="5635"/>
                </a:lnTo>
                <a:lnTo>
                  <a:pt x="17581" y="1526"/>
                </a:lnTo>
                <a:lnTo>
                  <a:pt x="17330" y="1291"/>
                </a:lnTo>
                <a:lnTo>
                  <a:pt x="17330" y="1174"/>
                </a:lnTo>
                <a:lnTo>
                  <a:pt x="17079" y="1057"/>
                </a:lnTo>
                <a:lnTo>
                  <a:pt x="16828" y="939"/>
                </a:lnTo>
                <a:lnTo>
                  <a:pt x="16577" y="822"/>
                </a:lnTo>
                <a:lnTo>
                  <a:pt x="16326" y="704"/>
                </a:lnTo>
                <a:lnTo>
                  <a:pt x="16074" y="704"/>
                </a:lnTo>
                <a:lnTo>
                  <a:pt x="15572" y="587"/>
                </a:lnTo>
                <a:lnTo>
                  <a:pt x="6028" y="587"/>
                </a:lnTo>
                <a:lnTo>
                  <a:pt x="5526" y="704"/>
                </a:lnTo>
                <a:lnTo>
                  <a:pt x="5274" y="704"/>
                </a:lnTo>
                <a:lnTo>
                  <a:pt x="5023" y="822"/>
                </a:lnTo>
                <a:lnTo>
                  <a:pt x="4772" y="939"/>
                </a:lnTo>
                <a:lnTo>
                  <a:pt x="4521" y="1057"/>
                </a:lnTo>
                <a:lnTo>
                  <a:pt x="4270" y="1174"/>
                </a:lnTo>
                <a:lnTo>
                  <a:pt x="4270" y="1291"/>
                </a:lnTo>
                <a:lnTo>
                  <a:pt x="4019" y="1526"/>
                </a:lnTo>
                <a:lnTo>
                  <a:pt x="4019" y="5635"/>
                </a:lnTo>
                <a:lnTo>
                  <a:pt x="4270" y="5870"/>
                </a:lnTo>
                <a:lnTo>
                  <a:pt x="4270" y="5987"/>
                </a:lnTo>
                <a:lnTo>
                  <a:pt x="4521" y="6222"/>
                </a:lnTo>
                <a:lnTo>
                  <a:pt x="4772" y="6222"/>
                </a:lnTo>
                <a:lnTo>
                  <a:pt x="5023" y="6339"/>
                </a:lnTo>
                <a:lnTo>
                  <a:pt x="5274" y="6457"/>
                </a:lnTo>
                <a:lnTo>
                  <a:pt x="5526" y="6574"/>
                </a:lnTo>
                <a:lnTo>
                  <a:pt x="6028" y="6574"/>
                </a:lnTo>
                <a:close/>
              </a:path>
              <a:path w="21600" h="21600" extrusionOk="0">
                <a:moveTo>
                  <a:pt x="6028" y="13617"/>
                </a:moveTo>
                <a:lnTo>
                  <a:pt x="15572" y="13617"/>
                </a:lnTo>
                <a:lnTo>
                  <a:pt x="16074" y="13617"/>
                </a:lnTo>
                <a:lnTo>
                  <a:pt x="16326" y="13617"/>
                </a:lnTo>
                <a:lnTo>
                  <a:pt x="16577" y="13500"/>
                </a:lnTo>
                <a:lnTo>
                  <a:pt x="16828" y="13383"/>
                </a:lnTo>
                <a:lnTo>
                  <a:pt x="17079" y="13265"/>
                </a:lnTo>
                <a:lnTo>
                  <a:pt x="17330" y="13148"/>
                </a:lnTo>
                <a:lnTo>
                  <a:pt x="17330" y="12913"/>
                </a:lnTo>
                <a:lnTo>
                  <a:pt x="17581" y="12796"/>
                </a:lnTo>
                <a:lnTo>
                  <a:pt x="17581" y="8687"/>
                </a:lnTo>
                <a:lnTo>
                  <a:pt x="17330" y="8452"/>
                </a:lnTo>
                <a:lnTo>
                  <a:pt x="17330" y="8335"/>
                </a:lnTo>
                <a:lnTo>
                  <a:pt x="17079" y="8217"/>
                </a:lnTo>
                <a:lnTo>
                  <a:pt x="16828" y="7983"/>
                </a:lnTo>
                <a:lnTo>
                  <a:pt x="16577" y="7983"/>
                </a:lnTo>
                <a:lnTo>
                  <a:pt x="16326" y="7865"/>
                </a:lnTo>
                <a:lnTo>
                  <a:pt x="16074" y="7865"/>
                </a:lnTo>
                <a:lnTo>
                  <a:pt x="15572" y="7748"/>
                </a:lnTo>
                <a:lnTo>
                  <a:pt x="6028" y="7748"/>
                </a:lnTo>
                <a:lnTo>
                  <a:pt x="5526" y="7865"/>
                </a:lnTo>
                <a:lnTo>
                  <a:pt x="5274" y="7865"/>
                </a:lnTo>
                <a:lnTo>
                  <a:pt x="5023" y="7983"/>
                </a:lnTo>
                <a:lnTo>
                  <a:pt x="4772" y="7983"/>
                </a:lnTo>
                <a:lnTo>
                  <a:pt x="4521" y="8217"/>
                </a:lnTo>
                <a:lnTo>
                  <a:pt x="4270" y="8335"/>
                </a:lnTo>
                <a:lnTo>
                  <a:pt x="4270" y="8452"/>
                </a:lnTo>
                <a:lnTo>
                  <a:pt x="4019" y="8687"/>
                </a:lnTo>
                <a:lnTo>
                  <a:pt x="4019" y="12796"/>
                </a:lnTo>
                <a:lnTo>
                  <a:pt x="4270" y="12913"/>
                </a:lnTo>
                <a:lnTo>
                  <a:pt x="4270" y="13148"/>
                </a:lnTo>
                <a:lnTo>
                  <a:pt x="4521" y="13265"/>
                </a:lnTo>
                <a:lnTo>
                  <a:pt x="4772" y="13383"/>
                </a:lnTo>
                <a:lnTo>
                  <a:pt x="5023" y="13500"/>
                </a:lnTo>
                <a:lnTo>
                  <a:pt x="5274" y="13617"/>
                </a:lnTo>
                <a:lnTo>
                  <a:pt x="5526" y="13617"/>
                </a:lnTo>
                <a:lnTo>
                  <a:pt x="6028" y="13617"/>
                </a:lnTo>
                <a:close/>
              </a:path>
              <a:path w="21600" h="21600" extrusionOk="0">
                <a:moveTo>
                  <a:pt x="6028" y="20778"/>
                </a:moveTo>
                <a:lnTo>
                  <a:pt x="15572" y="20778"/>
                </a:lnTo>
                <a:lnTo>
                  <a:pt x="16074" y="20778"/>
                </a:lnTo>
                <a:lnTo>
                  <a:pt x="16326" y="20661"/>
                </a:lnTo>
                <a:lnTo>
                  <a:pt x="16577" y="20661"/>
                </a:lnTo>
                <a:lnTo>
                  <a:pt x="16828" y="20543"/>
                </a:lnTo>
                <a:lnTo>
                  <a:pt x="17079" y="20426"/>
                </a:lnTo>
                <a:lnTo>
                  <a:pt x="17330" y="20309"/>
                </a:lnTo>
                <a:lnTo>
                  <a:pt x="17330" y="20074"/>
                </a:lnTo>
                <a:lnTo>
                  <a:pt x="17581" y="19957"/>
                </a:lnTo>
                <a:lnTo>
                  <a:pt x="17581" y="15730"/>
                </a:lnTo>
                <a:lnTo>
                  <a:pt x="17330" y="15613"/>
                </a:lnTo>
                <a:lnTo>
                  <a:pt x="17330" y="15378"/>
                </a:lnTo>
                <a:lnTo>
                  <a:pt x="17079" y="15378"/>
                </a:lnTo>
                <a:lnTo>
                  <a:pt x="16828" y="15143"/>
                </a:lnTo>
                <a:lnTo>
                  <a:pt x="16577" y="15026"/>
                </a:lnTo>
                <a:lnTo>
                  <a:pt x="16326" y="15026"/>
                </a:lnTo>
                <a:lnTo>
                  <a:pt x="16074" y="15026"/>
                </a:lnTo>
                <a:lnTo>
                  <a:pt x="15572" y="14909"/>
                </a:lnTo>
                <a:lnTo>
                  <a:pt x="6028" y="14909"/>
                </a:lnTo>
                <a:lnTo>
                  <a:pt x="5526" y="15026"/>
                </a:lnTo>
                <a:lnTo>
                  <a:pt x="5274" y="15026"/>
                </a:lnTo>
                <a:lnTo>
                  <a:pt x="5023" y="15026"/>
                </a:lnTo>
                <a:lnTo>
                  <a:pt x="4772" y="15143"/>
                </a:lnTo>
                <a:lnTo>
                  <a:pt x="4521" y="15378"/>
                </a:lnTo>
                <a:lnTo>
                  <a:pt x="4270" y="15378"/>
                </a:lnTo>
                <a:lnTo>
                  <a:pt x="4270" y="15613"/>
                </a:lnTo>
                <a:lnTo>
                  <a:pt x="4019" y="15730"/>
                </a:lnTo>
                <a:lnTo>
                  <a:pt x="4019" y="19957"/>
                </a:lnTo>
                <a:lnTo>
                  <a:pt x="4270" y="20074"/>
                </a:lnTo>
                <a:lnTo>
                  <a:pt x="4270" y="20309"/>
                </a:lnTo>
                <a:lnTo>
                  <a:pt x="4521" y="20426"/>
                </a:lnTo>
                <a:lnTo>
                  <a:pt x="4772" y="20543"/>
                </a:lnTo>
                <a:lnTo>
                  <a:pt x="5023" y="20661"/>
                </a:lnTo>
                <a:lnTo>
                  <a:pt x="5274" y="20661"/>
                </a:lnTo>
                <a:lnTo>
                  <a:pt x="5526" y="20778"/>
                </a:lnTo>
                <a:lnTo>
                  <a:pt x="6028" y="20778"/>
                </a:lnTo>
                <a:close/>
              </a:path>
              <a:path w="21600" h="21600" extrusionOk="0">
                <a:moveTo>
                  <a:pt x="753" y="1291"/>
                </a:moveTo>
                <a:lnTo>
                  <a:pt x="2260" y="1291"/>
                </a:lnTo>
                <a:lnTo>
                  <a:pt x="2260" y="235"/>
                </a:lnTo>
                <a:lnTo>
                  <a:pt x="753" y="235"/>
                </a:lnTo>
                <a:lnTo>
                  <a:pt x="753" y="1291"/>
                </a:lnTo>
                <a:close/>
              </a:path>
              <a:path w="21600" h="21600" extrusionOk="0">
                <a:moveTo>
                  <a:pt x="753" y="2700"/>
                </a:moveTo>
                <a:lnTo>
                  <a:pt x="2260" y="2700"/>
                </a:lnTo>
                <a:lnTo>
                  <a:pt x="2260" y="1643"/>
                </a:lnTo>
                <a:lnTo>
                  <a:pt x="753" y="1643"/>
                </a:lnTo>
                <a:lnTo>
                  <a:pt x="753" y="2700"/>
                </a:lnTo>
                <a:close/>
              </a:path>
              <a:path w="21600" h="21600" extrusionOk="0">
                <a:moveTo>
                  <a:pt x="753" y="4109"/>
                </a:moveTo>
                <a:lnTo>
                  <a:pt x="2260" y="4109"/>
                </a:lnTo>
                <a:lnTo>
                  <a:pt x="2260" y="3052"/>
                </a:lnTo>
                <a:lnTo>
                  <a:pt x="753" y="3052"/>
                </a:lnTo>
                <a:lnTo>
                  <a:pt x="753" y="4109"/>
                </a:lnTo>
                <a:close/>
              </a:path>
              <a:path w="21600" h="21600" extrusionOk="0">
                <a:moveTo>
                  <a:pt x="753" y="5517"/>
                </a:moveTo>
                <a:lnTo>
                  <a:pt x="2260" y="5517"/>
                </a:lnTo>
                <a:lnTo>
                  <a:pt x="2260" y="4461"/>
                </a:lnTo>
                <a:lnTo>
                  <a:pt x="753" y="4461"/>
                </a:lnTo>
                <a:lnTo>
                  <a:pt x="753" y="5517"/>
                </a:lnTo>
                <a:close/>
              </a:path>
              <a:path w="21600" h="21600" extrusionOk="0">
                <a:moveTo>
                  <a:pt x="753" y="6926"/>
                </a:moveTo>
                <a:lnTo>
                  <a:pt x="2260" y="6926"/>
                </a:lnTo>
                <a:lnTo>
                  <a:pt x="2260" y="5870"/>
                </a:lnTo>
                <a:lnTo>
                  <a:pt x="753" y="5870"/>
                </a:lnTo>
                <a:lnTo>
                  <a:pt x="753" y="6926"/>
                </a:lnTo>
                <a:close/>
              </a:path>
              <a:path w="21600" h="21600" extrusionOk="0">
                <a:moveTo>
                  <a:pt x="753" y="8335"/>
                </a:moveTo>
                <a:lnTo>
                  <a:pt x="2260" y="8335"/>
                </a:lnTo>
                <a:lnTo>
                  <a:pt x="2260" y="7278"/>
                </a:lnTo>
                <a:lnTo>
                  <a:pt x="753" y="7278"/>
                </a:lnTo>
                <a:lnTo>
                  <a:pt x="753" y="8335"/>
                </a:lnTo>
                <a:close/>
              </a:path>
              <a:path w="21600" h="21600" extrusionOk="0">
                <a:moveTo>
                  <a:pt x="753" y="9743"/>
                </a:moveTo>
                <a:lnTo>
                  <a:pt x="2260" y="9743"/>
                </a:lnTo>
                <a:lnTo>
                  <a:pt x="2260" y="8687"/>
                </a:lnTo>
                <a:lnTo>
                  <a:pt x="753" y="8687"/>
                </a:lnTo>
                <a:lnTo>
                  <a:pt x="753" y="9743"/>
                </a:lnTo>
                <a:close/>
              </a:path>
              <a:path w="21600" h="21600" extrusionOk="0">
                <a:moveTo>
                  <a:pt x="753" y="11152"/>
                </a:moveTo>
                <a:lnTo>
                  <a:pt x="2260" y="11152"/>
                </a:lnTo>
                <a:lnTo>
                  <a:pt x="2260" y="10096"/>
                </a:lnTo>
                <a:lnTo>
                  <a:pt x="753" y="10096"/>
                </a:lnTo>
                <a:lnTo>
                  <a:pt x="753" y="11152"/>
                </a:lnTo>
                <a:close/>
              </a:path>
              <a:path w="21600" h="21600" extrusionOk="0">
                <a:moveTo>
                  <a:pt x="753" y="12561"/>
                </a:moveTo>
                <a:lnTo>
                  <a:pt x="2260" y="12561"/>
                </a:lnTo>
                <a:lnTo>
                  <a:pt x="2260" y="11504"/>
                </a:lnTo>
                <a:lnTo>
                  <a:pt x="753" y="11504"/>
                </a:lnTo>
                <a:lnTo>
                  <a:pt x="753" y="12561"/>
                </a:lnTo>
                <a:close/>
              </a:path>
              <a:path w="21600" h="21600" extrusionOk="0">
                <a:moveTo>
                  <a:pt x="753" y="13970"/>
                </a:moveTo>
                <a:lnTo>
                  <a:pt x="2260" y="13970"/>
                </a:lnTo>
                <a:lnTo>
                  <a:pt x="2260" y="12913"/>
                </a:lnTo>
                <a:lnTo>
                  <a:pt x="753" y="12913"/>
                </a:lnTo>
                <a:lnTo>
                  <a:pt x="753" y="13970"/>
                </a:lnTo>
                <a:close/>
              </a:path>
              <a:path w="21600" h="21600" extrusionOk="0">
                <a:moveTo>
                  <a:pt x="753" y="15378"/>
                </a:moveTo>
                <a:lnTo>
                  <a:pt x="2260" y="15378"/>
                </a:lnTo>
                <a:lnTo>
                  <a:pt x="2260" y="14322"/>
                </a:lnTo>
                <a:lnTo>
                  <a:pt x="753" y="14322"/>
                </a:lnTo>
                <a:lnTo>
                  <a:pt x="753" y="15378"/>
                </a:lnTo>
                <a:close/>
              </a:path>
              <a:path w="21600" h="21600" extrusionOk="0">
                <a:moveTo>
                  <a:pt x="753" y="16787"/>
                </a:moveTo>
                <a:lnTo>
                  <a:pt x="2260" y="16787"/>
                </a:lnTo>
                <a:lnTo>
                  <a:pt x="2260" y="15730"/>
                </a:lnTo>
                <a:lnTo>
                  <a:pt x="753" y="15730"/>
                </a:lnTo>
                <a:lnTo>
                  <a:pt x="753" y="16787"/>
                </a:lnTo>
                <a:close/>
              </a:path>
              <a:path w="21600" h="21600" extrusionOk="0">
                <a:moveTo>
                  <a:pt x="753" y="18196"/>
                </a:moveTo>
                <a:lnTo>
                  <a:pt x="2260" y="18196"/>
                </a:lnTo>
                <a:lnTo>
                  <a:pt x="2260" y="17139"/>
                </a:lnTo>
                <a:lnTo>
                  <a:pt x="753" y="17139"/>
                </a:lnTo>
                <a:lnTo>
                  <a:pt x="753" y="18196"/>
                </a:lnTo>
                <a:close/>
              </a:path>
              <a:path w="21600" h="21600" extrusionOk="0">
                <a:moveTo>
                  <a:pt x="753" y="19604"/>
                </a:moveTo>
                <a:lnTo>
                  <a:pt x="2260" y="19604"/>
                </a:lnTo>
                <a:lnTo>
                  <a:pt x="2260" y="18548"/>
                </a:lnTo>
                <a:lnTo>
                  <a:pt x="753" y="18548"/>
                </a:lnTo>
                <a:lnTo>
                  <a:pt x="753" y="19604"/>
                </a:lnTo>
                <a:close/>
              </a:path>
              <a:path w="21600" h="21600" extrusionOk="0">
                <a:moveTo>
                  <a:pt x="753" y="21013"/>
                </a:moveTo>
                <a:lnTo>
                  <a:pt x="2260" y="21013"/>
                </a:lnTo>
                <a:lnTo>
                  <a:pt x="2260" y="19957"/>
                </a:lnTo>
                <a:lnTo>
                  <a:pt x="753" y="19957"/>
                </a:lnTo>
                <a:lnTo>
                  <a:pt x="753" y="21013"/>
                </a:lnTo>
                <a:close/>
              </a:path>
              <a:path w="21600" h="21600" extrusionOk="0">
                <a:moveTo>
                  <a:pt x="19340" y="1409"/>
                </a:moveTo>
                <a:lnTo>
                  <a:pt x="20595" y="1409"/>
                </a:lnTo>
                <a:lnTo>
                  <a:pt x="20595" y="352"/>
                </a:lnTo>
                <a:lnTo>
                  <a:pt x="19340" y="352"/>
                </a:lnTo>
                <a:lnTo>
                  <a:pt x="19340" y="1409"/>
                </a:lnTo>
                <a:close/>
              </a:path>
              <a:path w="21600" h="21600" extrusionOk="0">
                <a:moveTo>
                  <a:pt x="19340" y="2700"/>
                </a:moveTo>
                <a:lnTo>
                  <a:pt x="20595" y="2700"/>
                </a:lnTo>
                <a:lnTo>
                  <a:pt x="20595" y="1643"/>
                </a:lnTo>
                <a:lnTo>
                  <a:pt x="19340" y="1643"/>
                </a:lnTo>
                <a:lnTo>
                  <a:pt x="19340" y="2700"/>
                </a:lnTo>
                <a:close/>
              </a:path>
              <a:path w="21600" h="21600" extrusionOk="0">
                <a:moveTo>
                  <a:pt x="19340" y="4109"/>
                </a:moveTo>
                <a:lnTo>
                  <a:pt x="20595" y="4109"/>
                </a:lnTo>
                <a:lnTo>
                  <a:pt x="20595" y="3052"/>
                </a:lnTo>
                <a:lnTo>
                  <a:pt x="19340" y="3052"/>
                </a:lnTo>
                <a:lnTo>
                  <a:pt x="19340" y="4109"/>
                </a:lnTo>
                <a:close/>
              </a:path>
              <a:path w="21600" h="21600" extrusionOk="0">
                <a:moveTo>
                  <a:pt x="19340" y="5517"/>
                </a:moveTo>
                <a:lnTo>
                  <a:pt x="20595" y="5517"/>
                </a:lnTo>
                <a:lnTo>
                  <a:pt x="20595" y="4461"/>
                </a:lnTo>
                <a:lnTo>
                  <a:pt x="19340" y="4461"/>
                </a:lnTo>
                <a:lnTo>
                  <a:pt x="19340" y="5517"/>
                </a:lnTo>
                <a:close/>
              </a:path>
              <a:path w="21600" h="21600" extrusionOk="0">
                <a:moveTo>
                  <a:pt x="19340" y="6926"/>
                </a:moveTo>
                <a:lnTo>
                  <a:pt x="20595" y="6926"/>
                </a:lnTo>
                <a:lnTo>
                  <a:pt x="20595" y="5870"/>
                </a:lnTo>
                <a:lnTo>
                  <a:pt x="19340" y="5870"/>
                </a:lnTo>
                <a:lnTo>
                  <a:pt x="19340" y="6926"/>
                </a:lnTo>
                <a:close/>
              </a:path>
              <a:path w="21600" h="21600" extrusionOk="0">
                <a:moveTo>
                  <a:pt x="19340" y="8335"/>
                </a:moveTo>
                <a:lnTo>
                  <a:pt x="20595" y="8335"/>
                </a:lnTo>
                <a:lnTo>
                  <a:pt x="20595" y="7278"/>
                </a:lnTo>
                <a:lnTo>
                  <a:pt x="19340" y="7278"/>
                </a:lnTo>
                <a:lnTo>
                  <a:pt x="19340" y="8335"/>
                </a:lnTo>
                <a:close/>
              </a:path>
              <a:path w="21600" h="21600" extrusionOk="0">
                <a:moveTo>
                  <a:pt x="19340" y="9743"/>
                </a:moveTo>
                <a:lnTo>
                  <a:pt x="20595" y="9743"/>
                </a:lnTo>
                <a:lnTo>
                  <a:pt x="20595" y="8687"/>
                </a:lnTo>
                <a:lnTo>
                  <a:pt x="19340" y="8687"/>
                </a:lnTo>
                <a:lnTo>
                  <a:pt x="19340" y="9743"/>
                </a:lnTo>
                <a:close/>
              </a:path>
              <a:path w="21600" h="21600" extrusionOk="0">
                <a:moveTo>
                  <a:pt x="19340" y="11152"/>
                </a:moveTo>
                <a:lnTo>
                  <a:pt x="20595" y="11152"/>
                </a:lnTo>
                <a:lnTo>
                  <a:pt x="20595" y="10096"/>
                </a:lnTo>
                <a:lnTo>
                  <a:pt x="19340" y="10096"/>
                </a:lnTo>
                <a:lnTo>
                  <a:pt x="19340" y="11152"/>
                </a:lnTo>
                <a:close/>
              </a:path>
              <a:path w="21600" h="21600" extrusionOk="0">
                <a:moveTo>
                  <a:pt x="19340" y="12561"/>
                </a:moveTo>
                <a:lnTo>
                  <a:pt x="20595" y="12561"/>
                </a:lnTo>
                <a:lnTo>
                  <a:pt x="20595" y="11504"/>
                </a:lnTo>
                <a:lnTo>
                  <a:pt x="19340" y="11504"/>
                </a:lnTo>
                <a:lnTo>
                  <a:pt x="19340" y="12561"/>
                </a:lnTo>
                <a:close/>
              </a:path>
              <a:path w="21600" h="21600" extrusionOk="0">
                <a:moveTo>
                  <a:pt x="19340" y="13970"/>
                </a:moveTo>
                <a:lnTo>
                  <a:pt x="20595" y="13970"/>
                </a:lnTo>
                <a:lnTo>
                  <a:pt x="20595" y="12913"/>
                </a:lnTo>
                <a:lnTo>
                  <a:pt x="19340" y="12913"/>
                </a:lnTo>
                <a:lnTo>
                  <a:pt x="19340" y="13970"/>
                </a:lnTo>
                <a:close/>
              </a:path>
              <a:path w="21600" h="21600" extrusionOk="0">
                <a:moveTo>
                  <a:pt x="19340" y="15378"/>
                </a:moveTo>
                <a:lnTo>
                  <a:pt x="20595" y="15378"/>
                </a:lnTo>
                <a:lnTo>
                  <a:pt x="20595" y="14322"/>
                </a:lnTo>
                <a:lnTo>
                  <a:pt x="19340" y="14322"/>
                </a:lnTo>
                <a:lnTo>
                  <a:pt x="19340" y="15378"/>
                </a:lnTo>
                <a:close/>
              </a:path>
              <a:path w="21600" h="21600" extrusionOk="0">
                <a:moveTo>
                  <a:pt x="19340" y="16787"/>
                </a:moveTo>
                <a:lnTo>
                  <a:pt x="20595" y="16787"/>
                </a:lnTo>
                <a:lnTo>
                  <a:pt x="20595" y="15730"/>
                </a:lnTo>
                <a:lnTo>
                  <a:pt x="19340" y="15730"/>
                </a:lnTo>
                <a:lnTo>
                  <a:pt x="19340" y="16787"/>
                </a:lnTo>
                <a:close/>
              </a:path>
              <a:path w="21600" h="21600" extrusionOk="0">
                <a:moveTo>
                  <a:pt x="19340" y="18196"/>
                </a:moveTo>
                <a:lnTo>
                  <a:pt x="20595" y="18196"/>
                </a:lnTo>
                <a:lnTo>
                  <a:pt x="20595" y="17139"/>
                </a:lnTo>
                <a:lnTo>
                  <a:pt x="19340" y="17139"/>
                </a:lnTo>
                <a:lnTo>
                  <a:pt x="19340" y="18196"/>
                </a:lnTo>
                <a:close/>
              </a:path>
              <a:path w="21600" h="21600" extrusionOk="0">
                <a:moveTo>
                  <a:pt x="19340" y="19604"/>
                </a:moveTo>
                <a:lnTo>
                  <a:pt x="20595" y="19604"/>
                </a:lnTo>
                <a:lnTo>
                  <a:pt x="20595" y="18548"/>
                </a:lnTo>
                <a:lnTo>
                  <a:pt x="19340" y="18548"/>
                </a:lnTo>
                <a:lnTo>
                  <a:pt x="19340" y="19604"/>
                </a:lnTo>
                <a:close/>
              </a:path>
              <a:path w="21600" h="21600" extrusionOk="0">
                <a:moveTo>
                  <a:pt x="19340" y="21013"/>
                </a:moveTo>
                <a:lnTo>
                  <a:pt x="20595" y="21013"/>
                </a:lnTo>
                <a:lnTo>
                  <a:pt x="20595" y="19957"/>
                </a:lnTo>
                <a:lnTo>
                  <a:pt x="19340" y="19957"/>
                </a:lnTo>
                <a:lnTo>
                  <a:pt x="19340" y="21013"/>
                </a:lnTo>
                <a:close/>
              </a:path>
            </a:pathLst>
          </a:custGeom>
          <a:solidFill>
            <a:srgbClr val="FFFFCC"/>
          </a:solidFill>
          <a:ln w="9525">
            <a:solidFill>
              <a:srgbClr val="000000"/>
            </a:solidFill>
            <a:miter lim="800000"/>
            <a:headEnd/>
            <a:tailEnd/>
          </a:ln>
        </p:spPr>
        <p:txBody>
          <a:bodyPr/>
          <a:lstStyle/>
          <a:p>
            <a:endParaRPr lang="en-US"/>
          </a:p>
        </p:txBody>
      </p:sp>
      <p:sp>
        <p:nvSpPr>
          <p:cNvPr id="32810" name="Firewall"/>
          <p:cNvSpPr>
            <a:spLocks noEditPoints="1" noChangeArrowheads="1"/>
          </p:cNvSpPr>
          <p:nvPr/>
        </p:nvSpPr>
        <p:spPr bwMode="auto">
          <a:xfrm>
            <a:off x="4800600" y="3362325"/>
            <a:ext cx="1809750" cy="904875"/>
          </a:xfrm>
          <a:custGeom>
            <a:avLst/>
            <a:gdLst>
              <a:gd name="T0" fmla="*/ 0 w 21600"/>
              <a:gd name="T1" fmla="*/ 0 h 21600"/>
              <a:gd name="T2" fmla="*/ 10800 w 21600"/>
              <a:gd name="T3" fmla="*/ 0 h 21600"/>
              <a:gd name="T4" fmla="*/ 21600 w 21600"/>
              <a:gd name="T5" fmla="*/ 0 h 21600"/>
              <a:gd name="T6" fmla="*/ 21060 w 21600"/>
              <a:gd name="T7" fmla="*/ 10800 h 21600"/>
              <a:gd name="T8" fmla="*/ 21060 w 21600"/>
              <a:gd name="T9" fmla="*/ 21600 h 21600"/>
              <a:gd name="T10" fmla="*/ 10800 w 21600"/>
              <a:gd name="T11" fmla="*/ 21600 h 21600"/>
              <a:gd name="T12" fmla="*/ 540 w 21600"/>
              <a:gd name="T13" fmla="*/ 21600 h 21600"/>
              <a:gd name="T14" fmla="*/ 540 w 21600"/>
              <a:gd name="T15" fmla="*/ 10800 h 21600"/>
              <a:gd name="T16" fmla="*/ 761 w 21600"/>
              <a:gd name="T17" fmla="*/ 22454 h 21600"/>
              <a:gd name="T18" fmla="*/ 21069 w 21600"/>
              <a:gd name="T19" fmla="*/ 32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540" y="4628"/>
                </a:moveTo>
                <a:lnTo>
                  <a:pt x="0" y="4628"/>
                </a:lnTo>
                <a:lnTo>
                  <a:pt x="0" y="0"/>
                </a:lnTo>
                <a:lnTo>
                  <a:pt x="21600" y="0"/>
                </a:lnTo>
                <a:lnTo>
                  <a:pt x="21600" y="4628"/>
                </a:lnTo>
                <a:lnTo>
                  <a:pt x="21060" y="4628"/>
                </a:lnTo>
                <a:lnTo>
                  <a:pt x="21060" y="21600"/>
                </a:lnTo>
                <a:lnTo>
                  <a:pt x="540" y="21600"/>
                </a:lnTo>
                <a:lnTo>
                  <a:pt x="540" y="4628"/>
                </a:lnTo>
                <a:close/>
              </a:path>
              <a:path w="21600" h="21600" extrusionOk="0">
                <a:moveTo>
                  <a:pt x="540" y="4628"/>
                </a:moveTo>
                <a:lnTo>
                  <a:pt x="540" y="6171"/>
                </a:lnTo>
                <a:lnTo>
                  <a:pt x="2700" y="6171"/>
                </a:lnTo>
                <a:lnTo>
                  <a:pt x="2700" y="4628"/>
                </a:lnTo>
                <a:lnTo>
                  <a:pt x="540" y="4628"/>
                </a:lnTo>
                <a:close/>
              </a:path>
              <a:path w="21600" h="21600" extrusionOk="0">
                <a:moveTo>
                  <a:pt x="2700" y="4628"/>
                </a:moveTo>
                <a:lnTo>
                  <a:pt x="2700" y="6171"/>
                </a:lnTo>
                <a:lnTo>
                  <a:pt x="4860" y="6171"/>
                </a:lnTo>
                <a:lnTo>
                  <a:pt x="4860" y="4628"/>
                </a:lnTo>
                <a:lnTo>
                  <a:pt x="2700" y="4628"/>
                </a:lnTo>
                <a:close/>
              </a:path>
              <a:path w="21600" h="21600" extrusionOk="0">
                <a:moveTo>
                  <a:pt x="4860" y="4628"/>
                </a:moveTo>
                <a:lnTo>
                  <a:pt x="4860" y="6171"/>
                </a:lnTo>
                <a:lnTo>
                  <a:pt x="7020" y="6171"/>
                </a:lnTo>
                <a:lnTo>
                  <a:pt x="7020" y="4628"/>
                </a:lnTo>
                <a:lnTo>
                  <a:pt x="4860" y="4628"/>
                </a:lnTo>
                <a:close/>
              </a:path>
              <a:path w="21600" h="21600" extrusionOk="0">
                <a:moveTo>
                  <a:pt x="7020" y="4628"/>
                </a:moveTo>
                <a:lnTo>
                  <a:pt x="7020" y="6171"/>
                </a:lnTo>
                <a:lnTo>
                  <a:pt x="9180" y="6171"/>
                </a:lnTo>
                <a:lnTo>
                  <a:pt x="9180" y="4628"/>
                </a:lnTo>
                <a:lnTo>
                  <a:pt x="7020" y="4628"/>
                </a:lnTo>
                <a:close/>
              </a:path>
              <a:path w="21600" h="21600" extrusionOk="0">
                <a:moveTo>
                  <a:pt x="9180" y="4628"/>
                </a:moveTo>
                <a:lnTo>
                  <a:pt x="9180" y="6171"/>
                </a:lnTo>
                <a:lnTo>
                  <a:pt x="11340" y="6171"/>
                </a:lnTo>
                <a:lnTo>
                  <a:pt x="11340" y="4628"/>
                </a:lnTo>
                <a:lnTo>
                  <a:pt x="9180" y="4628"/>
                </a:lnTo>
                <a:close/>
              </a:path>
              <a:path w="21600" h="21600" extrusionOk="0">
                <a:moveTo>
                  <a:pt x="11340" y="4628"/>
                </a:moveTo>
                <a:lnTo>
                  <a:pt x="11340" y="6171"/>
                </a:lnTo>
                <a:lnTo>
                  <a:pt x="13500" y="6171"/>
                </a:lnTo>
                <a:lnTo>
                  <a:pt x="13500" y="4628"/>
                </a:lnTo>
                <a:lnTo>
                  <a:pt x="11340" y="4628"/>
                </a:lnTo>
                <a:close/>
              </a:path>
              <a:path w="21600" h="21600" extrusionOk="0">
                <a:moveTo>
                  <a:pt x="13500" y="4628"/>
                </a:moveTo>
                <a:lnTo>
                  <a:pt x="13500" y="6171"/>
                </a:lnTo>
                <a:lnTo>
                  <a:pt x="15660" y="6171"/>
                </a:lnTo>
                <a:lnTo>
                  <a:pt x="15660" y="4628"/>
                </a:lnTo>
                <a:lnTo>
                  <a:pt x="13500" y="4628"/>
                </a:lnTo>
                <a:close/>
              </a:path>
              <a:path w="21600" h="21600" extrusionOk="0">
                <a:moveTo>
                  <a:pt x="15660" y="4628"/>
                </a:moveTo>
                <a:lnTo>
                  <a:pt x="15660" y="6171"/>
                </a:lnTo>
                <a:lnTo>
                  <a:pt x="17820" y="6171"/>
                </a:lnTo>
                <a:lnTo>
                  <a:pt x="17820" y="4628"/>
                </a:lnTo>
                <a:lnTo>
                  <a:pt x="15660" y="4628"/>
                </a:lnTo>
                <a:close/>
              </a:path>
              <a:path w="21600" h="21600" extrusionOk="0">
                <a:moveTo>
                  <a:pt x="17820" y="4628"/>
                </a:moveTo>
                <a:lnTo>
                  <a:pt x="17820" y="6171"/>
                </a:lnTo>
                <a:lnTo>
                  <a:pt x="19980" y="6171"/>
                </a:lnTo>
                <a:lnTo>
                  <a:pt x="19980" y="4628"/>
                </a:lnTo>
                <a:lnTo>
                  <a:pt x="17820" y="4628"/>
                </a:lnTo>
                <a:close/>
              </a:path>
              <a:path w="21600" h="21600" extrusionOk="0">
                <a:moveTo>
                  <a:pt x="1620" y="6171"/>
                </a:moveTo>
                <a:lnTo>
                  <a:pt x="1620" y="7714"/>
                </a:lnTo>
                <a:lnTo>
                  <a:pt x="3779" y="7714"/>
                </a:lnTo>
                <a:lnTo>
                  <a:pt x="3779" y="6171"/>
                </a:lnTo>
                <a:lnTo>
                  <a:pt x="1620" y="6171"/>
                </a:lnTo>
                <a:close/>
              </a:path>
              <a:path w="21600" h="21600" extrusionOk="0">
                <a:moveTo>
                  <a:pt x="3779" y="6171"/>
                </a:moveTo>
                <a:lnTo>
                  <a:pt x="3779" y="7714"/>
                </a:lnTo>
                <a:lnTo>
                  <a:pt x="5940" y="7714"/>
                </a:lnTo>
                <a:lnTo>
                  <a:pt x="5940" y="6171"/>
                </a:lnTo>
                <a:lnTo>
                  <a:pt x="3779" y="6171"/>
                </a:lnTo>
                <a:close/>
              </a:path>
              <a:path w="21600" h="21600" extrusionOk="0">
                <a:moveTo>
                  <a:pt x="5940" y="6171"/>
                </a:moveTo>
                <a:lnTo>
                  <a:pt x="5940" y="7714"/>
                </a:lnTo>
                <a:lnTo>
                  <a:pt x="8100" y="7714"/>
                </a:lnTo>
                <a:lnTo>
                  <a:pt x="8100" y="6171"/>
                </a:lnTo>
                <a:lnTo>
                  <a:pt x="5940" y="6171"/>
                </a:lnTo>
                <a:close/>
              </a:path>
              <a:path w="21600" h="21600" extrusionOk="0">
                <a:moveTo>
                  <a:pt x="8100" y="6171"/>
                </a:moveTo>
                <a:lnTo>
                  <a:pt x="8100" y="7714"/>
                </a:lnTo>
                <a:lnTo>
                  <a:pt x="10260" y="7714"/>
                </a:lnTo>
                <a:lnTo>
                  <a:pt x="10260" y="6171"/>
                </a:lnTo>
                <a:lnTo>
                  <a:pt x="8100" y="6171"/>
                </a:lnTo>
                <a:close/>
              </a:path>
              <a:path w="21600" h="21600" extrusionOk="0">
                <a:moveTo>
                  <a:pt x="10260" y="6171"/>
                </a:moveTo>
                <a:lnTo>
                  <a:pt x="10260" y="7714"/>
                </a:lnTo>
                <a:lnTo>
                  <a:pt x="12419" y="7714"/>
                </a:lnTo>
                <a:lnTo>
                  <a:pt x="12419" y="6171"/>
                </a:lnTo>
                <a:lnTo>
                  <a:pt x="10260" y="6171"/>
                </a:lnTo>
                <a:close/>
              </a:path>
              <a:path w="21600" h="21600" extrusionOk="0">
                <a:moveTo>
                  <a:pt x="12419" y="6171"/>
                </a:moveTo>
                <a:lnTo>
                  <a:pt x="12419" y="7714"/>
                </a:lnTo>
                <a:lnTo>
                  <a:pt x="14580" y="7714"/>
                </a:lnTo>
                <a:lnTo>
                  <a:pt x="14580" y="6171"/>
                </a:lnTo>
                <a:lnTo>
                  <a:pt x="12419" y="6171"/>
                </a:lnTo>
                <a:close/>
              </a:path>
              <a:path w="21600" h="21600" extrusionOk="0">
                <a:moveTo>
                  <a:pt x="14580" y="6171"/>
                </a:moveTo>
                <a:lnTo>
                  <a:pt x="14580" y="7714"/>
                </a:lnTo>
                <a:lnTo>
                  <a:pt x="16740" y="7714"/>
                </a:lnTo>
                <a:lnTo>
                  <a:pt x="16740" y="6171"/>
                </a:lnTo>
                <a:lnTo>
                  <a:pt x="14580" y="6171"/>
                </a:lnTo>
                <a:close/>
              </a:path>
              <a:path w="21600" h="21600" extrusionOk="0">
                <a:moveTo>
                  <a:pt x="16740" y="6171"/>
                </a:moveTo>
                <a:lnTo>
                  <a:pt x="16740" y="7714"/>
                </a:lnTo>
                <a:lnTo>
                  <a:pt x="18900" y="7714"/>
                </a:lnTo>
                <a:lnTo>
                  <a:pt x="18900" y="6171"/>
                </a:lnTo>
                <a:lnTo>
                  <a:pt x="16740" y="6171"/>
                </a:lnTo>
                <a:close/>
              </a:path>
              <a:path w="21600" h="21600" extrusionOk="0">
                <a:moveTo>
                  <a:pt x="18900" y="6171"/>
                </a:moveTo>
                <a:lnTo>
                  <a:pt x="18900" y="7714"/>
                </a:lnTo>
                <a:lnTo>
                  <a:pt x="21060" y="7714"/>
                </a:lnTo>
                <a:lnTo>
                  <a:pt x="21060" y="6171"/>
                </a:lnTo>
                <a:lnTo>
                  <a:pt x="18900" y="6171"/>
                </a:lnTo>
                <a:close/>
              </a:path>
              <a:path w="21600" h="21600" extrusionOk="0">
                <a:moveTo>
                  <a:pt x="540" y="7714"/>
                </a:moveTo>
                <a:lnTo>
                  <a:pt x="540" y="9257"/>
                </a:lnTo>
                <a:lnTo>
                  <a:pt x="2700" y="9257"/>
                </a:lnTo>
                <a:lnTo>
                  <a:pt x="2700" y="7714"/>
                </a:lnTo>
                <a:lnTo>
                  <a:pt x="540" y="7714"/>
                </a:lnTo>
                <a:close/>
              </a:path>
              <a:path w="21600" h="21600" extrusionOk="0">
                <a:moveTo>
                  <a:pt x="2700" y="7714"/>
                </a:moveTo>
                <a:lnTo>
                  <a:pt x="2700" y="9257"/>
                </a:lnTo>
                <a:lnTo>
                  <a:pt x="4860" y="9257"/>
                </a:lnTo>
                <a:lnTo>
                  <a:pt x="4860" y="7714"/>
                </a:lnTo>
                <a:lnTo>
                  <a:pt x="2700" y="7714"/>
                </a:lnTo>
                <a:close/>
              </a:path>
              <a:path w="21600" h="21600" extrusionOk="0">
                <a:moveTo>
                  <a:pt x="4860" y="7714"/>
                </a:moveTo>
                <a:lnTo>
                  <a:pt x="4860" y="9257"/>
                </a:lnTo>
                <a:lnTo>
                  <a:pt x="7020" y="9257"/>
                </a:lnTo>
                <a:lnTo>
                  <a:pt x="7020" y="7714"/>
                </a:lnTo>
                <a:lnTo>
                  <a:pt x="4860" y="7714"/>
                </a:lnTo>
                <a:close/>
              </a:path>
              <a:path w="21600" h="21600" extrusionOk="0">
                <a:moveTo>
                  <a:pt x="7020" y="7714"/>
                </a:moveTo>
                <a:lnTo>
                  <a:pt x="7020" y="9257"/>
                </a:lnTo>
                <a:lnTo>
                  <a:pt x="9180" y="9257"/>
                </a:lnTo>
                <a:lnTo>
                  <a:pt x="9180" y="7714"/>
                </a:lnTo>
                <a:lnTo>
                  <a:pt x="7020" y="7714"/>
                </a:lnTo>
                <a:close/>
              </a:path>
              <a:path w="21600" h="21600" extrusionOk="0">
                <a:moveTo>
                  <a:pt x="9180" y="7714"/>
                </a:moveTo>
                <a:lnTo>
                  <a:pt x="9180" y="9257"/>
                </a:lnTo>
                <a:lnTo>
                  <a:pt x="11340" y="9257"/>
                </a:lnTo>
                <a:lnTo>
                  <a:pt x="11340" y="7714"/>
                </a:lnTo>
                <a:lnTo>
                  <a:pt x="9180" y="7714"/>
                </a:lnTo>
                <a:close/>
              </a:path>
              <a:path w="21600" h="21600" extrusionOk="0">
                <a:moveTo>
                  <a:pt x="11340" y="7714"/>
                </a:moveTo>
                <a:lnTo>
                  <a:pt x="11340" y="9257"/>
                </a:lnTo>
                <a:lnTo>
                  <a:pt x="13500" y="9257"/>
                </a:lnTo>
                <a:lnTo>
                  <a:pt x="13500" y="7714"/>
                </a:lnTo>
                <a:lnTo>
                  <a:pt x="11340" y="7714"/>
                </a:lnTo>
                <a:close/>
              </a:path>
              <a:path w="21600" h="21600" extrusionOk="0">
                <a:moveTo>
                  <a:pt x="13500" y="7714"/>
                </a:moveTo>
                <a:lnTo>
                  <a:pt x="13500" y="9257"/>
                </a:lnTo>
                <a:lnTo>
                  <a:pt x="15660" y="9257"/>
                </a:lnTo>
                <a:lnTo>
                  <a:pt x="15660" y="7714"/>
                </a:lnTo>
                <a:lnTo>
                  <a:pt x="13500" y="7714"/>
                </a:lnTo>
                <a:close/>
              </a:path>
              <a:path w="21600" h="21600" extrusionOk="0">
                <a:moveTo>
                  <a:pt x="15660" y="7714"/>
                </a:moveTo>
                <a:lnTo>
                  <a:pt x="15660" y="9257"/>
                </a:lnTo>
                <a:lnTo>
                  <a:pt x="17820" y="9257"/>
                </a:lnTo>
                <a:lnTo>
                  <a:pt x="17820" y="7714"/>
                </a:lnTo>
                <a:lnTo>
                  <a:pt x="15660" y="7714"/>
                </a:lnTo>
                <a:close/>
              </a:path>
              <a:path w="21600" h="21600" extrusionOk="0">
                <a:moveTo>
                  <a:pt x="17820" y="7714"/>
                </a:moveTo>
                <a:lnTo>
                  <a:pt x="17820" y="9257"/>
                </a:lnTo>
                <a:lnTo>
                  <a:pt x="19980" y="9257"/>
                </a:lnTo>
                <a:lnTo>
                  <a:pt x="19980" y="7714"/>
                </a:lnTo>
                <a:lnTo>
                  <a:pt x="17820" y="7714"/>
                </a:lnTo>
                <a:close/>
              </a:path>
              <a:path w="21600" h="21600" extrusionOk="0">
                <a:moveTo>
                  <a:pt x="1620" y="9257"/>
                </a:moveTo>
                <a:lnTo>
                  <a:pt x="1620" y="10800"/>
                </a:lnTo>
                <a:lnTo>
                  <a:pt x="3779" y="10800"/>
                </a:lnTo>
                <a:lnTo>
                  <a:pt x="3779" y="9257"/>
                </a:lnTo>
                <a:lnTo>
                  <a:pt x="1620" y="9257"/>
                </a:lnTo>
                <a:close/>
              </a:path>
              <a:path w="21600" h="21600" extrusionOk="0">
                <a:moveTo>
                  <a:pt x="3779" y="9257"/>
                </a:moveTo>
                <a:lnTo>
                  <a:pt x="3779" y="10800"/>
                </a:lnTo>
                <a:lnTo>
                  <a:pt x="5940" y="10800"/>
                </a:lnTo>
                <a:lnTo>
                  <a:pt x="5940" y="9257"/>
                </a:lnTo>
                <a:lnTo>
                  <a:pt x="3779" y="9257"/>
                </a:lnTo>
                <a:close/>
              </a:path>
              <a:path w="21600" h="21600" extrusionOk="0">
                <a:moveTo>
                  <a:pt x="5940" y="9257"/>
                </a:moveTo>
                <a:lnTo>
                  <a:pt x="5940" y="10800"/>
                </a:lnTo>
                <a:lnTo>
                  <a:pt x="8100" y="10800"/>
                </a:lnTo>
                <a:lnTo>
                  <a:pt x="8100" y="9257"/>
                </a:lnTo>
                <a:lnTo>
                  <a:pt x="5940" y="9257"/>
                </a:lnTo>
                <a:close/>
              </a:path>
              <a:path w="21600" h="21600" extrusionOk="0">
                <a:moveTo>
                  <a:pt x="8100" y="9257"/>
                </a:moveTo>
                <a:lnTo>
                  <a:pt x="8100" y="10800"/>
                </a:lnTo>
                <a:lnTo>
                  <a:pt x="10260" y="10800"/>
                </a:lnTo>
                <a:lnTo>
                  <a:pt x="10260" y="9257"/>
                </a:lnTo>
                <a:lnTo>
                  <a:pt x="8100" y="9257"/>
                </a:lnTo>
                <a:close/>
              </a:path>
              <a:path w="21600" h="21600" extrusionOk="0">
                <a:moveTo>
                  <a:pt x="10260" y="9257"/>
                </a:moveTo>
                <a:lnTo>
                  <a:pt x="10260" y="10800"/>
                </a:lnTo>
                <a:lnTo>
                  <a:pt x="12419" y="10800"/>
                </a:lnTo>
                <a:lnTo>
                  <a:pt x="12419" y="9257"/>
                </a:lnTo>
                <a:lnTo>
                  <a:pt x="10260" y="9257"/>
                </a:lnTo>
                <a:close/>
              </a:path>
              <a:path w="21600" h="21600" extrusionOk="0">
                <a:moveTo>
                  <a:pt x="12419" y="9257"/>
                </a:moveTo>
                <a:lnTo>
                  <a:pt x="12419" y="10800"/>
                </a:lnTo>
                <a:lnTo>
                  <a:pt x="14580" y="10800"/>
                </a:lnTo>
                <a:lnTo>
                  <a:pt x="14580" y="9257"/>
                </a:lnTo>
                <a:lnTo>
                  <a:pt x="12419" y="9257"/>
                </a:lnTo>
                <a:close/>
              </a:path>
              <a:path w="21600" h="21600" extrusionOk="0">
                <a:moveTo>
                  <a:pt x="14580" y="9257"/>
                </a:moveTo>
                <a:lnTo>
                  <a:pt x="14580" y="10800"/>
                </a:lnTo>
                <a:lnTo>
                  <a:pt x="16740" y="10800"/>
                </a:lnTo>
                <a:lnTo>
                  <a:pt x="16740" y="9257"/>
                </a:lnTo>
                <a:lnTo>
                  <a:pt x="14580" y="9257"/>
                </a:lnTo>
                <a:close/>
              </a:path>
              <a:path w="21600" h="21600" extrusionOk="0">
                <a:moveTo>
                  <a:pt x="16740" y="9257"/>
                </a:moveTo>
                <a:lnTo>
                  <a:pt x="16740" y="10800"/>
                </a:lnTo>
                <a:lnTo>
                  <a:pt x="18900" y="10800"/>
                </a:lnTo>
                <a:lnTo>
                  <a:pt x="18900" y="9257"/>
                </a:lnTo>
                <a:lnTo>
                  <a:pt x="16740" y="9257"/>
                </a:lnTo>
                <a:close/>
              </a:path>
              <a:path w="21600" h="21600" extrusionOk="0">
                <a:moveTo>
                  <a:pt x="18900" y="9257"/>
                </a:moveTo>
                <a:lnTo>
                  <a:pt x="18900" y="10800"/>
                </a:lnTo>
                <a:lnTo>
                  <a:pt x="21060" y="10800"/>
                </a:lnTo>
                <a:lnTo>
                  <a:pt x="21060" y="9257"/>
                </a:lnTo>
                <a:lnTo>
                  <a:pt x="18900" y="9257"/>
                </a:lnTo>
                <a:close/>
              </a:path>
              <a:path w="21600" h="21600" extrusionOk="0">
                <a:moveTo>
                  <a:pt x="540" y="10800"/>
                </a:moveTo>
                <a:lnTo>
                  <a:pt x="540" y="12342"/>
                </a:lnTo>
                <a:lnTo>
                  <a:pt x="2700" y="12342"/>
                </a:lnTo>
                <a:lnTo>
                  <a:pt x="2700" y="10800"/>
                </a:lnTo>
                <a:lnTo>
                  <a:pt x="540" y="10800"/>
                </a:lnTo>
                <a:close/>
              </a:path>
              <a:path w="21600" h="21600" extrusionOk="0">
                <a:moveTo>
                  <a:pt x="2700" y="10800"/>
                </a:moveTo>
                <a:lnTo>
                  <a:pt x="2700" y="12342"/>
                </a:lnTo>
                <a:lnTo>
                  <a:pt x="4860" y="12342"/>
                </a:lnTo>
                <a:lnTo>
                  <a:pt x="4860" y="10800"/>
                </a:lnTo>
                <a:lnTo>
                  <a:pt x="2700" y="10800"/>
                </a:lnTo>
                <a:close/>
              </a:path>
              <a:path w="21600" h="21600" extrusionOk="0">
                <a:moveTo>
                  <a:pt x="4860" y="10800"/>
                </a:moveTo>
                <a:lnTo>
                  <a:pt x="4860" y="12342"/>
                </a:lnTo>
                <a:lnTo>
                  <a:pt x="7020" y="12342"/>
                </a:lnTo>
                <a:lnTo>
                  <a:pt x="7020" y="10800"/>
                </a:lnTo>
                <a:lnTo>
                  <a:pt x="4860" y="10800"/>
                </a:lnTo>
                <a:close/>
              </a:path>
              <a:path w="21600" h="21600" extrusionOk="0">
                <a:moveTo>
                  <a:pt x="7020" y="10800"/>
                </a:moveTo>
                <a:lnTo>
                  <a:pt x="7020" y="12342"/>
                </a:lnTo>
                <a:lnTo>
                  <a:pt x="9180" y="12342"/>
                </a:lnTo>
                <a:lnTo>
                  <a:pt x="9180" y="10800"/>
                </a:lnTo>
                <a:lnTo>
                  <a:pt x="7020" y="10800"/>
                </a:lnTo>
                <a:close/>
              </a:path>
              <a:path w="21600" h="21600" extrusionOk="0">
                <a:moveTo>
                  <a:pt x="9180" y="10800"/>
                </a:moveTo>
                <a:lnTo>
                  <a:pt x="9180" y="12342"/>
                </a:lnTo>
                <a:lnTo>
                  <a:pt x="11340" y="12342"/>
                </a:lnTo>
                <a:lnTo>
                  <a:pt x="11340" y="10800"/>
                </a:lnTo>
                <a:lnTo>
                  <a:pt x="9180" y="10800"/>
                </a:lnTo>
                <a:close/>
              </a:path>
              <a:path w="21600" h="21600" extrusionOk="0">
                <a:moveTo>
                  <a:pt x="11340" y="10800"/>
                </a:moveTo>
                <a:lnTo>
                  <a:pt x="11340" y="12342"/>
                </a:lnTo>
                <a:lnTo>
                  <a:pt x="13500" y="12342"/>
                </a:lnTo>
                <a:lnTo>
                  <a:pt x="13500" y="10800"/>
                </a:lnTo>
                <a:lnTo>
                  <a:pt x="11340" y="10800"/>
                </a:lnTo>
                <a:close/>
              </a:path>
              <a:path w="21600" h="21600" extrusionOk="0">
                <a:moveTo>
                  <a:pt x="13500" y="10800"/>
                </a:moveTo>
                <a:lnTo>
                  <a:pt x="13500" y="12342"/>
                </a:lnTo>
                <a:lnTo>
                  <a:pt x="15660" y="12342"/>
                </a:lnTo>
                <a:lnTo>
                  <a:pt x="15660" y="10800"/>
                </a:lnTo>
                <a:lnTo>
                  <a:pt x="13500" y="10800"/>
                </a:lnTo>
                <a:close/>
              </a:path>
              <a:path w="21600" h="21600" extrusionOk="0">
                <a:moveTo>
                  <a:pt x="15660" y="10800"/>
                </a:moveTo>
                <a:lnTo>
                  <a:pt x="15660" y="12342"/>
                </a:lnTo>
                <a:lnTo>
                  <a:pt x="17820" y="12342"/>
                </a:lnTo>
                <a:lnTo>
                  <a:pt x="17820" y="10800"/>
                </a:lnTo>
                <a:lnTo>
                  <a:pt x="15660" y="10800"/>
                </a:lnTo>
                <a:close/>
              </a:path>
              <a:path w="21600" h="21600" extrusionOk="0">
                <a:moveTo>
                  <a:pt x="17820" y="10800"/>
                </a:moveTo>
                <a:lnTo>
                  <a:pt x="17820" y="12342"/>
                </a:lnTo>
                <a:lnTo>
                  <a:pt x="19980" y="12342"/>
                </a:lnTo>
                <a:lnTo>
                  <a:pt x="19980" y="10800"/>
                </a:lnTo>
                <a:lnTo>
                  <a:pt x="17820" y="10800"/>
                </a:lnTo>
                <a:close/>
              </a:path>
              <a:path w="21600" h="21600" extrusionOk="0">
                <a:moveTo>
                  <a:pt x="1620" y="12342"/>
                </a:moveTo>
                <a:lnTo>
                  <a:pt x="1620" y="13885"/>
                </a:lnTo>
                <a:lnTo>
                  <a:pt x="3779" y="13885"/>
                </a:lnTo>
                <a:lnTo>
                  <a:pt x="3779" y="12342"/>
                </a:lnTo>
                <a:lnTo>
                  <a:pt x="1620" y="12342"/>
                </a:lnTo>
                <a:close/>
              </a:path>
              <a:path w="21600" h="21600" extrusionOk="0">
                <a:moveTo>
                  <a:pt x="3779" y="12342"/>
                </a:moveTo>
                <a:lnTo>
                  <a:pt x="3779" y="13885"/>
                </a:lnTo>
                <a:lnTo>
                  <a:pt x="5940" y="13885"/>
                </a:lnTo>
                <a:lnTo>
                  <a:pt x="5940" y="12342"/>
                </a:lnTo>
                <a:lnTo>
                  <a:pt x="3779" y="12342"/>
                </a:lnTo>
                <a:close/>
              </a:path>
              <a:path w="21600" h="21600" extrusionOk="0">
                <a:moveTo>
                  <a:pt x="5940" y="12342"/>
                </a:moveTo>
                <a:lnTo>
                  <a:pt x="5940" y="13885"/>
                </a:lnTo>
                <a:lnTo>
                  <a:pt x="8100" y="13885"/>
                </a:lnTo>
                <a:lnTo>
                  <a:pt x="8100" y="12342"/>
                </a:lnTo>
                <a:lnTo>
                  <a:pt x="5940" y="12342"/>
                </a:lnTo>
                <a:close/>
              </a:path>
              <a:path w="21600" h="21600" extrusionOk="0">
                <a:moveTo>
                  <a:pt x="8100" y="12342"/>
                </a:moveTo>
                <a:lnTo>
                  <a:pt x="8100" y="13885"/>
                </a:lnTo>
                <a:lnTo>
                  <a:pt x="10260" y="13885"/>
                </a:lnTo>
                <a:lnTo>
                  <a:pt x="10260" y="12342"/>
                </a:lnTo>
                <a:lnTo>
                  <a:pt x="8100" y="12342"/>
                </a:lnTo>
                <a:close/>
              </a:path>
              <a:path w="21600" h="21600" extrusionOk="0">
                <a:moveTo>
                  <a:pt x="10260" y="12342"/>
                </a:moveTo>
                <a:lnTo>
                  <a:pt x="10260" y="13885"/>
                </a:lnTo>
                <a:lnTo>
                  <a:pt x="12419" y="13885"/>
                </a:lnTo>
                <a:lnTo>
                  <a:pt x="12419" y="12342"/>
                </a:lnTo>
                <a:lnTo>
                  <a:pt x="10260" y="12342"/>
                </a:lnTo>
                <a:close/>
              </a:path>
              <a:path w="21600" h="21600" extrusionOk="0">
                <a:moveTo>
                  <a:pt x="12419" y="12342"/>
                </a:moveTo>
                <a:lnTo>
                  <a:pt x="12419" y="13885"/>
                </a:lnTo>
                <a:lnTo>
                  <a:pt x="14580" y="13885"/>
                </a:lnTo>
                <a:lnTo>
                  <a:pt x="14580" y="12342"/>
                </a:lnTo>
                <a:lnTo>
                  <a:pt x="12419" y="12342"/>
                </a:lnTo>
                <a:close/>
              </a:path>
              <a:path w="21600" h="21600" extrusionOk="0">
                <a:moveTo>
                  <a:pt x="14580" y="12342"/>
                </a:moveTo>
                <a:lnTo>
                  <a:pt x="14580" y="13885"/>
                </a:lnTo>
                <a:lnTo>
                  <a:pt x="16740" y="13885"/>
                </a:lnTo>
                <a:lnTo>
                  <a:pt x="16740" y="12342"/>
                </a:lnTo>
                <a:lnTo>
                  <a:pt x="14580" y="12342"/>
                </a:lnTo>
                <a:close/>
              </a:path>
              <a:path w="21600" h="21600" extrusionOk="0">
                <a:moveTo>
                  <a:pt x="16740" y="12342"/>
                </a:moveTo>
                <a:lnTo>
                  <a:pt x="16740" y="13885"/>
                </a:lnTo>
                <a:lnTo>
                  <a:pt x="18900" y="13885"/>
                </a:lnTo>
                <a:lnTo>
                  <a:pt x="18900" y="12342"/>
                </a:lnTo>
                <a:lnTo>
                  <a:pt x="16740" y="12342"/>
                </a:lnTo>
                <a:close/>
              </a:path>
              <a:path w="21600" h="21600" extrusionOk="0">
                <a:moveTo>
                  <a:pt x="18900" y="12342"/>
                </a:moveTo>
                <a:lnTo>
                  <a:pt x="18900" y="13885"/>
                </a:lnTo>
                <a:lnTo>
                  <a:pt x="21060" y="13885"/>
                </a:lnTo>
                <a:lnTo>
                  <a:pt x="21060" y="12342"/>
                </a:lnTo>
                <a:lnTo>
                  <a:pt x="18900" y="12342"/>
                </a:lnTo>
                <a:close/>
              </a:path>
              <a:path w="21600" h="21600" extrusionOk="0">
                <a:moveTo>
                  <a:pt x="540" y="13885"/>
                </a:moveTo>
                <a:lnTo>
                  <a:pt x="540" y="15428"/>
                </a:lnTo>
                <a:lnTo>
                  <a:pt x="2700" y="15428"/>
                </a:lnTo>
                <a:lnTo>
                  <a:pt x="2700" y="13885"/>
                </a:lnTo>
                <a:lnTo>
                  <a:pt x="540" y="13885"/>
                </a:lnTo>
                <a:close/>
              </a:path>
              <a:path w="21600" h="21600" extrusionOk="0">
                <a:moveTo>
                  <a:pt x="2700" y="13885"/>
                </a:moveTo>
                <a:lnTo>
                  <a:pt x="2700" y="15428"/>
                </a:lnTo>
                <a:lnTo>
                  <a:pt x="4860" y="15428"/>
                </a:lnTo>
                <a:lnTo>
                  <a:pt x="4860" y="13885"/>
                </a:lnTo>
                <a:lnTo>
                  <a:pt x="2700" y="13885"/>
                </a:lnTo>
                <a:close/>
              </a:path>
              <a:path w="21600" h="21600" extrusionOk="0">
                <a:moveTo>
                  <a:pt x="4860" y="13885"/>
                </a:moveTo>
                <a:lnTo>
                  <a:pt x="4860" y="15428"/>
                </a:lnTo>
                <a:lnTo>
                  <a:pt x="7020" y="15428"/>
                </a:lnTo>
                <a:lnTo>
                  <a:pt x="7020" y="13885"/>
                </a:lnTo>
                <a:lnTo>
                  <a:pt x="4860" y="13885"/>
                </a:lnTo>
                <a:close/>
              </a:path>
              <a:path w="21600" h="21600" extrusionOk="0">
                <a:moveTo>
                  <a:pt x="7020" y="13885"/>
                </a:moveTo>
                <a:lnTo>
                  <a:pt x="7020" y="15428"/>
                </a:lnTo>
                <a:lnTo>
                  <a:pt x="9180" y="15428"/>
                </a:lnTo>
                <a:lnTo>
                  <a:pt x="9180" y="13885"/>
                </a:lnTo>
                <a:lnTo>
                  <a:pt x="7020" y="13885"/>
                </a:lnTo>
                <a:close/>
              </a:path>
              <a:path w="21600" h="21600" extrusionOk="0">
                <a:moveTo>
                  <a:pt x="9180" y="13885"/>
                </a:moveTo>
                <a:lnTo>
                  <a:pt x="9180" y="15428"/>
                </a:lnTo>
                <a:lnTo>
                  <a:pt x="11340" y="15428"/>
                </a:lnTo>
                <a:lnTo>
                  <a:pt x="11340" y="13885"/>
                </a:lnTo>
                <a:lnTo>
                  <a:pt x="9180" y="13885"/>
                </a:lnTo>
                <a:close/>
              </a:path>
              <a:path w="21600" h="21600" extrusionOk="0">
                <a:moveTo>
                  <a:pt x="11340" y="13885"/>
                </a:moveTo>
                <a:lnTo>
                  <a:pt x="11340" y="15428"/>
                </a:lnTo>
                <a:lnTo>
                  <a:pt x="13500" y="15428"/>
                </a:lnTo>
                <a:lnTo>
                  <a:pt x="13500" y="13885"/>
                </a:lnTo>
                <a:lnTo>
                  <a:pt x="11340" y="13885"/>
                </a:lnTo>
                <a:close/>
              </a:path>
              <a:path w="21600" h="21600" extrusionOk="0">
                <a:moveTo>
                  <a:pt x="13500" y="13885"/>
                </a:moveTo>
                <a:lnTo>
                  <a:pt x="13500" y="15428"/>
                </a:lnTo>
                <a:lnTo>
                  <a:pt x="15660" y="15428"/>
                </a:lnTo>
                <a:lnTo>
                  <a:pt x="15660" y="13885"/>
                </a:lnTo>
                <a:lnTo>
                  <a:pt x="13500" y="13885"/>
                </a:lnTo>
                <a:close/>
              </a:path>
              <a:path w="21600" h="21600" extrusionOk="0">
                <a:moveTo>
                  <a:pt x="15660" y="13885"/>
                </a:moveTo>
                <a:lnTo>
                  <a:pt x="15660" y="15428"/>
                </a:lnTo>
                <a:lnTo>
                  <a:pt x="17820" y="15428"/>
                </a:lnTo>
                <a:lnTo>
                  <a:pt x="17820" y="13885"/>
                </a:lnTo>
                <a:lnTo>
                  <a:pt x="15660" y="13885"/>
                </a:lnTo>
                <a:close/>
              </a:path>
              <a:path w="21600" h="21600" extrusionOk="0">
                <a:moveTo>
                  <a:pt x="17820" y="13885"/>
                </a:moveTo>
                <a:lnTo>
                  <a:pt x="17820" y="15428"/>
                </a:lnTo>
                <a:lnTo>
                  <a:pt x="19980" y="15428"/>
                </a:lnTo>
                <a:lnTo>
                  <a:pt x="19980" y="13885"/>
                </a:lnTo>
                <a:lnTo>
                  <a:pt x="17820" y="13885"/>
                </a:lnTo>
                <a:close/>
              </a:path>
              <a:path w="21600" h="21600" extrusionOk="0">
                <a:moveTo>
                  <a:pt x="1620" y="15428"/>
                </a:moveTo>
                <a:lnTo>
                  <a:pt x="1620" y="16971"/>
                </a:lnTo>
                <a:lnTo>
                  <a:pt x="3779" y="16971"/>
                </a:lnTo>
                <a:lnTo>
                  <a:pt x="3779" y="15428"/>
                </a:lnTo>
                <a:lnTo>
                  <a:pt x="1620" y="15428"/>
                </a:lnTo>
                <a:close/>
              </a:path>
              <a:path w="21600" h="21600" extrusionOk="0">
                <a:moveTo>
                  <a:pt x="3779" y="15428"/>
                </a:moveTo>
                <a:lnTo>
                  <a:pt x="3779" y="16971"/>
                </a:lnTo>
                <a:lnTo>
                  <a:pt x="5940" y="16971"/>
                </a:lnTo>
                <a:lnTo>
                  <a:pt x="5940" y="15428"/>
                </a:lnTo>
                <a:lnTo>
                  <a:pt x="3779" y="15428"/>
                </a:lnTo>
                <a:close/>
              </a:path>
              <a:path w="21600" h="21600" extrusionOk="0">
                <a:moveTo>
                  <a:pt x="5940" y="15428"/>
                </a:moveTo>
                <a:lnTo>
                  <a:pt x="5940" y="16971"/>
                </a:lnTo>
                <a:lnTo>
                  <a:pt x="8100" y="16971"/>
                </a:lnTo>
                <a:lnTo>
                  <a:pt x="8100" y="15428"/>
                </a:lnTo>
                <a:lnTo>
                  <a:pt x="5940" y="15428"/>
                </a:lnTo>
                <a:close/>
              </a:path>
              <a:path w="21600" h="21600" extrusionOk="0">
                <a:moveTo>
                  <a:pt x="8100" y="15428"/>
                </a:moveTo>
                <a:lnTo>
                  <a:pt x="8100" y="16971"/>
                </a:lnTo>
                <a:lnTo>
                  <a:pt x="10260" y="16971"/>
                </a:lnTo>
                <a:lnTo>
                  <a:pt x="10260" y="15428"/>
                </a:lnTo>
                <a:lnTo>
                  <a:pt x="8100" y="15428"/>
                </a:lnTo>
                <a:close/>
              </a:path>
              <a:path w="21600" h="21600" extrusionOk="0">
                <a:moveTo>
                  <a:pt x="10260" y="15428"/>
                </a:moveTo>
                <a:lnTo>
                  <a:pt x="10260" y="16971"/>
                </a:lnTo>
                <a:lnTo>
                  <a:pt x="12419" y="16971"/>
                </a:lnTo>
                <a:lnTo>
                  <a:pt x="12419" y="15428"/>
                </a:lnTo>
                <a:lnTo>
                  <a:pt x="10260" y="15428"/>
                </a:lnTo>
                <a:close/>
              </a:path>
              <a:path w="21600" h="21600" extrusionOk="0">
                <a:moveTo>
                  <a:pt x="12419" y="15428"/>
                </a:moveTo>
                <a:lnTo>
                  <a:pt x="12419" y="16971"/>
                </a:lnTo>
                <a:lnTo>
                  <a:pt x="14580" y="16971"/>
                </a:lnTo>
                <a:lnTo>
                  <a:pt x="14580" y="15428"/>
                </a:lnTo>
                <a:lnTo>
                  <a:pt x="12419" y="15428"/>
                </a:lnTo>
                <a:close/>
              </a:path>
              <a:path w="21600" h="21600" extrusionOk="0">
                <a:moveTo>
                  <a:pt x="14580" y="15428"/>
                </a:moveTo>
                <a:lnTo>
                  <a:pt x="14580" y="16971"/>
                </a:lnTo>
                <a:lnTo>
                  <a:pt x="16740" y="16971"/>
                </a:lnTo>
                <a:lnTo>
                  <a:pt x="16740" y="15428"/>
                </a:lnTo>
                <a:lnTo>
                  <a:pt x="14580" y="15428"/>
                </a:lnTo>
                <a:close/>
              </a:path>
              <a:path w="21600" h="21600" extrusionOk="0">
                <a:moveTo>
                  <a:pt x="16740" y="15428"/>
                </a:moveTo>
                <a:lnTo>
                  <a:pt x="16740" y="16971"/>
                </a:lnTo>
                <a:lnTo>
                  <a:pt x="18900" y="16971"/>
                </a:lnTo>
                <a:lnTo>
                  <a:pt x="18900" y="15428"/>
                </a:lnTo>
                <a:lnTo>
                  <a:pt x="16740" y="15428"/>
                </a:lnTo>
                <a:close/>
              </a:path>
              <a:path w="21600" h="21600" extrusionOk="0">
                <a:moveTo>
                  <a:pt x="18900" y="15428"/>
                </a:moveTo>
                <a:lnTo>
                  <a:pt x="18900" y="16971"/>
                </a:lnTo>
                <a:lnTo>
                  <a:pt x="21060" y="16971"/>
                </a:lnTo>
                <a:lnTo>
                  <a:pt x="21060" y="15428"/>
                </a:lnTo>
                <a:lnTo>
                  <a:pt x="18900" y="15428"/>
                </a:lnTo>
                <a:close/>
              </a:path>
              <a:path w="21600" h="21600" extrusionOk="0">
                <a:moveTo>
                  <a:pt x="540" y="16971"/>
                </a:moveTo>
                <a:lnTo>
                  <a:pt x="540" y="18514"/>
                </a:lnTo>
                <a:lnTo>
                  <a:pt x="2700" y="18514"/>
                </a:lnTo>
                <a:lnTo>
                  <a:pt x="2700" y="16971"/>
                </a:lnTo>
                <a:lnTo>
                  <a:pt x="540" y="16971"/>
                </a:lnTo>
                <a:close/>
              </a:path>
              <a:path w="21600" h="21600" extrusionOk="0">
                <a:moveTo>
                  <a:pt x="2700" y="16971"/>
                </a:moveTo>
                <a:lnTo>
                  <a:pt x="2700" y="18514"/>
                </a:lnTo>
                <a:lnTo>
                  <a:pt x="4860" y="18514"/>
                </a:lnTo>
                <a:lnTo>
                  <a:pt x="4860" y="16971"/>
                </a:lnTo>
                <a:lnTo>
                  <a:pt x="2700" y="16971"/>
                </a:lnTo>
                <a:close/>
              </a:path>
              <a:path w="21600" h="21600" extrusionOk="0">
                <a:moveTo>
                  <a:pt x="4860" y="16971"/>
                </a:moveTo>
                <a:lnTo>
                  <a:pt x="4860" y="18514"/>
                </a:lnTo>
                <a:lnTo>
                  <a:pt x="7020" y="18514"/>
                </a:lnTo>
                <a:lnTo>
                  <a:pt x="7020" y="16971"/>
                </a:lnTo>
                <a:lnTo>
                  <a:pt x="4860" y="16971"/>
                </a:lnTo>
                <a:close/>
              </a:path>
              <a:path w="21600" h="21600" extrusionOk="0">
                <a:moveTo>
                  <a:pt x="7020" y="16971"/>
                </a:moveTo>
                <a:lnTo>
                  <a:pt x="7020" y="18514"/>
                </a:lnTo>
                <a:lnTo>
                  <a:pt x="9180" y="18514"/>
                </a:lnTo>
                <a:lnTo>
                  <a:pt x="9180" y="16971"/>
                </a:lnTo>
                <a:lnTo>
                  <a:pt x="7020" y="16971"/>
                </a:lnTo>
                <a:close/>
              </a:path>
              <a:path w="21600" h="21600" extrusionOk="0">
                <a:moveTo>
                  <a:pt x="9180" y="16971"/>
                </a:moveTo>
                <a:lnTo>
                  <a:pt x="9180" y="18514"/>
                </a:lnTo>
                <a:lnTo>
                  <a:pt x="11340" y="18514"/>
                </a:lnTo>
                <a:lnTo>
                  <a:pt x="11340" y="16971"/>
                </a:lnTo>
                <a:lnTo>
                  <a:pt x="9180" y="16971"/>
                </a:lnTo>
                <a:close/>
              </a:path>
              <a:path w="21600" h="21600" extrusionOk="0">
                <a:moveTo>
                  <a:pt x="11340" y="16971"/>
                </a:moveTo>
                <a:lnTo>
                  <a:pt x="11340" y="18514"/>
                </a:lnTo>
                <a:lnTo>
                  <a:pt x="13500" y="18514"/>
                </a:lnTo>
                <a:lnTo>
                  <a:pt x="13500" y="16971"/>
                </a:lnTo>
                <a:lnTo>
                  <a:pt x="11340" y="16971"/>
                </a:lnTo>
                <a:close/>
              </a:path>
              <a:path w="21600" h="21600" extrusionOk="0">
                <a:moveTo>
                  <a:pt x="13500" y="16971"/>
                </a:moveTo>
                <a:lnTo>
                  <a:pt x="13500" y="18514"/>
                </a:lnTo>
                <a:lnTo>
                  <a:pt x="15660" y="18514"/>
                </a:lnTo>
                <a:lnTo>
                  <a:pt x="15660" y="16971"/>
                </a:lnTo>
                <a:lnTo>
                  <a:pt x="13500" y="16971"/>
                </a:lnTo>
                <a:close/>
              </a:path>
              <a:path w="21600" h="21600" extrusionOk="0">
                <a:moveTo>
                  <a:pt x="15660" y="16971"/>
                </a:moveTo>
                <a:lnTo>
                  <a:pt x="15660" y="18514"/>
                </a:lnTo>
                <a:lnTo>
                  <a:pt x="17820" y="18514"/>
                </a:lnTo>
                <a:lnTo>
                  <a:pt x="17820" y="16971"/>
                </a:lnTo>
                <a:lnTo>
                  <a:pt x="15660" y="16971"/>
                </a:lnTo>
                <a:close/>
              </a:path>
              <a:path w="21600" h="21600" extrusionOk="0">
                <a:moveTo>
                  <a:pt x="17820" y="16971"/>
                </a:moveTo>
                <a:lnTo>
                  <a:pt x="17820" y="18514"/>
                </a:lnTo>
                <a:lnTo>
                  <a:pt x="19980" y="18514"/>
                </a:lnTo>
                <a:lnTo>
                  <a:pt x="19980" y="16971"/>
                </a:lnTo>
                <a:lnTo>
                  <a:pt x="17820" y="16971"/>
                </a:lnTo>
                <a:close/>
              </a:path>
              <a:path w="21600" h="21600" extrusionOk="0">
                <a:moveTo>
                  <a:pt x="1620" y="18514"/>
                </a:moveTo>
                <a:lnTo>
                  <a:pt x="1620" y="20057"/>
                </a:lnTo>
                <a:lnTo>
                  <a:pt x="3779" y="20057"/>
                </a:lnTo>
                <a:lnTo>
                  <a:pt x="3779" y="18514"/>
                </a:lnTo>
                <a:lnTo>
                  <a:pt x="1620" y="18514"/>
                </a:lnTo>
                <a:close/>
              </a:path>
              <a:path w="21600" h="21600" extrusionOk="0">
                <a:moveTo>
                  <a:pt x="3779" y="18514"/>
                </a:moveTo>
                <a:lnTo>
                  <a:pt x="3779" y="20057"/>
                </a:lnTo>
                <a:lnTo>
                  <a:pt x="5940" y="20057"/>
                </a:lnTo>
                <a:lnTo>
                  <a:pt x="5940" y="18514"/>
                </a:lnTo>
                <a:lnTo>
                  <a:pt x="3779" y="18514"/>
                </a:lnTo>
                <a:close/>
              </a:path>
              <a:path w="21600" h="21600" extrusionOk="0">
                <a:moveTo>
                  <a:pt x="5940" y="18514"/>
                </a:moveTo>
                <a:lnTo>
                  <a:pt x="5940" y="20057"/>
                </a:lnTo>
                <a:lnTo>
                  <a:pt x="8100" y="20057"/>
                </a:lnTo>
                <a:lnTo>
                  <a:pt x="8100" y="18514"/>
                </a:lnTo>
                <a:lnTo>
                  <a:pt x="5940" y="18514"/>
                </a:lnTo>
                <a:close/>
              </a:path>
              <a:path w="21600" h="21600" extrusionOk="0">
                <a:moveTo>
                  <a:pt x="8100" y="18514"/>
                </a:moveTo>
                <a:lnTo>
                  <a:pt x="8100" y="20057"/>
                </a:lnTo>
                <a:lnTo>
                  <a:pt x="10260" y="20057"/>
                </a:lnTo>
                <a:lnTo>
                  <a:pt x="10260" y="18514"/>
                </a:lnTo>
                <a:lnTo>
                  <a:pt x="8100" y="18514"/>
                </a:lnTo>
                <a:close/>
              </a:path>
              <a:path w="21600" h="21600" extrusionOk="0">
                <a:moveTo>
                  <a:pt x="10260" y="18514"/>
                </a:moveTo>
                <a:lnTo>
                  <a:pt x="10260" y="20057"/>
                </a:lnTo>
                <a:lnTo>
                  <a:pt x="12419" y="20057"/>
                </a:lnTo>
                <a:lnTo>
                  <a:pt x="12419" y="18514"/>
                </a:lnTo>
                <a:lnTo>
                  <a:pt x="10260" y="18514"/>
                </a:lnTo>
                <a:close/>
              </a:path>
              <a:path w="21600" h="21600" extrusionOk="0">
                <a:moveTo>
                  <a:pt x="12419" y="18514"/>
                </a:moveTo>
                <a:lnTo>
                  <a:pt x="12419" y="20057"/>
                </a:lnTo>
                <a:lnTo>
                  <a:pt x="14580" y="20057"/>
                </a:lnTo>
                <a:lnTo>
                  <a:pt x="14580" y="18514"/>
                </a:lnTo>
                <a:lnTo>
                  <a:pt x="12419" y="18514"/>
                </a:lnTo>
                <a:close/>
              </a:path>
              <a:path w="21600" h="21600" extrusionOk="0">
                <a:moveTo>
                  <a:pt x="14580" y="18514"/>
                </a:moveTo>
                <a:lnTo>
                  <a:pt x="14580" y="20057"/>
                </a:lnTo>
                <a:lnTo>
                  <a:pt x="16740" y="20057"/>
                </a:lnTo>
                <a:lnTo>
                  <a:pt x="16740" y="18514"/>
                </a:lnTo>
                <a:lnTo>
                  <a:pt x="14580" y="18514"/>
                </a:lnTo>
                <a:close/>
              </a:path>
              <a:path w="21600" h="21600" extrusionOk="0">
                <a:moveTo>
                  <a:pt x="16740" y="18514"/>
                </a:moveTo>
                <a:lnTo>
                  <a:pt x="16740" y="20057"/>
                </a:lnTo>
                <a:lnTo>
                  <a:pt x="18900" y="20057"/>
                </a:lnTo>
                <a:lnTo>
                  <a:pt x="18900" y="18514"/>
                </a:lnTo>
                <a:lnTo>
                  <a:pt x="16740" y="18514"/>
                </a:lnTo>
                <a:close/>
              </a:path>
              <a:path w="21600" h="21600" extrusionOk="0">
                <a:moveTo>
                  <a:pt x="18900" y="18514"/>
                </a:moveTo>
                <a:lnTo>
                  <a:pt x="18900" y="20057"/>
                </a:lnTo>
                <a:lnTo>
                  <a:pt x="21060" y="20057"/>
                </a:lnTo>
                <a:lnTo>
                  <a:pt x="21060" y="18514"/>
                </a:lnTo>
                <a:lnTo>
                  <a:pt x="18900" y="18514"/>
                </a:lnTo>
                <a:close/>
              </a:path>
              <a:path w="21600" h="21600" extrusionOk="0">
                <a:moveTo>
                  <a:pt x="540" y="20057"/>
                </a:moveTo>
                <a:lnTo>
                  <a:pt x="540" y="21600"/>
                </a:lnTo>
                <a:lnTo>
                  <a:pt x="2700" y="21600"/>
                </a:lnTo>
                <a:lnTo>
                  <a:pt x="2700" y="20057"/>
                </a:lnTo>
                <a:lnTo>
                  <a:pt x="540" y="20057"/>
                </a:lnTo>
                <a:close/>
              </a:path>
              <a:path w="21600" h="21600" extrusionOk="0">
                <a:moveTo>
                  <a:pt x="2700" y="20057"/>
                </a:moveTo>
                <a:lnTo>
                  <a:pt x="2700" y="21600"/>
                </a:lnTo>
                <a:lnTo>
                  <a:pt x="4860" y="21600"/>
                </a:lnTo>
                <a:lnTo>
                  <a:pt x="4860" y="20057"/>
                </a:lnTo>
                <a:lnTo>
                  <a:pt x="2700" y="20057"/>
                </a:lnTo>
                <a:close/>
              </a:path>
              <a:path w="21600" h="21600" extrusionOk="0">
                <a:moveTo>
                  <a:pt x="4860" y="20057"/>
                </a:moveTo>
                <a:lnTo>
                  <a:pt x="4860" y="21600"/>
                </a:lnTo>
                <a:lnTo>
                  <a:pt x="7020" y="21600"/>
                </a:lnTo>
                <a:lnTo>
                  <a:pt x="7020" y="20057"/>
                </a:lnTo>
                <a:lnTo>
                  <a:pt x="4860" y="20057"/>
                </a:lnTo>
                <a:close/>
              </a:path>
              <a:path w="21600" h="21600" extrusionOk="0">
                <a:moveTo>
                  <a:pt x="7020" y="20057"/>
                </a:moveTo>
                <a:lnTo>
                  <a:pt x="7020" y="21600"/>
                </a:lnTo>
                <a:lnTo>
                  <a:pt x="9180" y="21600"/>
                </a:lnTo>
                <a:lnTo>
                  <a:pt x="9180" y="20057"/>
                </a:lnTo>
                <a:lnTo>
                  <a:pt x="7020" y="20057"/>
                </a:lnTo>
                <a:close/>
              </a:path>
              <a:path w="21600" h="21600" extrusionOk="0">
                <a:moveTo>
                  <a:pt x="9180" y="20057"/>
                </a:moveTo>
                <a:lnTo>
                  <a:pt x="9180" y="21600"/>
                </a:lnTo>
                <a:lnTo>
                  <a:pt x="11340" y="21600"/>
                </a:lnTo>
                <a:lnTo>
                  <a:pt x="11340" y="20057"/>
                </a:lnTo>
                <a:lnTo>
                  <a:pt x="9180" y="20057"/>
                </a:lnTo>
                <a:close/>
              </a:path>
              <a:path w="21600" h="21600" extrusionOk="0">
                <a:moveTo>
                  <a:pt x="11340" y="20057"/>
                </a:moveTo>
                <a:lnTo>
                  <a:pt x="11340" y="21600"/>
                </a:lnTo>
                <a:lnTo>
                  <a:pt x="13500" y="21600"/>
                </a:lnTo>
                <a:lnTo>
                  <a:pt x="13500" y="20057"/>
                </a:lnTo>
                <a:lnTo>
                  <a:pt x="11340" y="20057"/>
                </a:lnTo>
                <a:close/>
              </a:path>
              <a:path w="21600" h="21600" extrusionOk="0">
                <a:moveTo>
                  <a:pt x="13500" y="20057"/>
                </a:moveTo>
                <a:lnTo>
                  <a:pt x="13500" y="21600"/>
                </a:lnTo>
                <a:lnTo>
                  <a:pt x="15660" y="21600"/>
                </a:lnTo>
                <a:lnTo>
                  <a:pt x="15660" y="20057"/>
                </a:lnTo>
                <a:lnTo>
                  <a:pt x="13500" y="20057"/>
                </a:lnTo>
                <a:close/>
              </a:path>
              <a:path w="21600" h="21600" extrusionOk="0">
                <a:moveTo>
                  <a:pt x="15660" y="20057"/>
                </a:moveTo>
                <a:lnTo>
                  <a:pt x="15660" y="21600"/>
                </a:lnTo>
                <a:lnTo>
                  <a:pt x="17820" y="21600"/>
                </a:lnTo>
                <a:lnTo>
                  <a:pt x="17820" y="20057"/>
                </a:lnTo>
                <a:lnTo>
                  <a:pt x="15660" y="20057"/>
                </a:lnTo>
                <a:close/>
              </a:path>
              <a:path w="21600" h="21600" extrusionOk="0">
                <a:moveTo>
                  <a:pt x="17820" y="20057"/>
                </a:moveTo>
                <a:lnTo>
                  <a:pt x="17820" y="21600"/>
                </a:lnTo>
                <a:lnTo>
                  <a:pt x="19980" y="21600"/>
                </a:lnTo>
                <a:lnTo>
                  <a:pt x="19980" y="20057"/>
                </a:lnTo>
                <a:lnTo>
                  <a:pt x="17820" y="20057"/>
                </a:lnTo>
                <a:close/>
              </a:path>
              <a:path w="21600" h="21600" extrusionOk="0">
                <a:moveTo>
                  <a:pt x="19980" y="4628"/>
                </a:moveTo>
                <a:lnTo>
                  <a:pt x="21060" y="4628"/>
                </a:lnTo>
                <a:lnTo>
                  <a:pt x="21060" y="6171"/>
                </a:lnTo>
                <a:lnTo>
                  <a:pt x="19980" y="6171"/>
                </a:lnTo>
                <a:lnTo>
                  <a:pt x="19980" y="4628"/>
                </a:lnTo>
                <a:close/>
              </a:path>
            </a:pathLst>
          </a:custGeom>
          <a:solidFill>
            <a:srgbClr val="996633"/>
          </a:solidFill>
          <a:ln w="9525">
            <a:solidFill>
              <a:srgbClr val="000000"/>
            </a:solidFill>
            <a:miter lim="800000"/>
            <a:headEnd/>
            <a:tailEnd/>
          </a:ln>
          <a:effectLst/>
        </p:spPr>
        <p:txBody>
          <a:bodyPr/>
          <a:lstStyle/>
          <a:p>
            <a:endParaRPr lang="en-US"/>
          </a:p>
        </p:txBody>
      </p:sp>
      <p:sp>
        <p:nvSpPr>
          <p:cNvPr id="32811" name="floorlamp"/>
          <p:cNvSpPr>
            <a:spLocks noEditPoints="1" noChangeArrowheads="1"/>
          </p:cNvSpPr>
          <p:nvPr/>
        </p:nvSpPr>
        <p:spPr bwMode="auto">
          <a:xfrm>
            <a:off x="7239000" y="3438525"/>
            <a:ext cx="904875" cy="904875"/>
          </a:xfrm>
          <a:custGeom>
            <a:avLst/>
            <a:gdLst>
              <a:gd name="T0" fmla="*/ 10800 w 21600"/>
              <a:gd name="T1" fmla="*/ 0 h 21600"/>
              <a:gd name="T2" fmla="*/ 21600 w 21600"/>
              <a:gd name="T3" fmla="*/ 10800 h 21600"/>
              <a:gd name="T4" fmla="*/ 10800 w 21600"/>
              <a:gd name="T5" fmla="*/ 21600 h 21600"/>
              <a:gd name="T6" fmla="*/ 0 w 21600"/>
              <a:gd name="T7" fmla="*/ 10800 h 21600"/>
              <a:gd name="T8" fmla="*/ 2990 w 21600"/>
              <a:gd name="T9" fmla="*/ 4615 h 21600"/>
              <a:gd name="T10" fmla="*/ 18622 w 21600"/>
              <a:gd name="T11" fmla="*/ 16987 h 21600"/>
            </a:gdLst>
            <a:ahLst/>
            <a:cxnLst>
              <a:cxn ang="0">
                <a:pos x="T0" y="T1"/>
              </a:cxn>
              <a:cxn ang="0">
                <a:pos x="T2" y="T3"/>
              </a:cxn>
              <a:cxn ang="0">
                <a:pos x="T4" y="T5"/>
              </a:cxn>
              <a:cxn ang="0">
                <a:pos x="T6" y="T7"/>
              </a:cxn>
            </a:cxnLst>
            <a:rect l="T8" t="T9" r="T10" b="T11"/>
            <a:pathLst>
              <a:path w="21600" h="21600" extrusionOk="0">
                <a:moveTo>
                  <a:pt x="3089" y="18511"/>
                </a:moveTo>
                <a:lnTo>
                  <a:pt x="3903" y="19110"/>
                </a:lnTo>
                <a:lnTo>
                  <a:pt x="4813" y="19852"/>
                </a:lnTo>
                <a:lnTo>
                  <a:pt x="5651" y="20235"/>
                </a:lnTo>
                <a:lnTo>
                  <a:pt x="6537" y="20834"/>
                </a:lnTo>
                <a:lnTo>
                  <a:pt x="7519" y="21145"/>
                </a:lnTo>
                <a:lnTo>
                  <a:pt x="8573" y="21432"/>
                </a:lnTo>
                <a:lnTo>
                  <a:pt x="9698" y="21600"/>
                </a:lnTo>
                <a:lnTo>
                  <a:pt x="10824" y="21600"/>
                </a:lnTo>
                <a:lnTo>
                  <a:pt x="11878" y="21600"/>
                </a:lnTo>
                <a:lnTo>
                  <a:pt x="12859" y="21432"/>
                </a:lnTo>
                <a:lnTo>
                  <a:pt x="13913" y="21145"/>
                </a:lnTo>
                <a:lnTo>
                  <a:pt x="14895" y="20834"/>
                </a:lnTo>
                <a:lnTo>
                  <a:pt x="15949" y="20379"/>
                </a:lnTo>
                <a:lnTo>
                  <a:pt x="16787" y="19852"/>
                </a:lnTo>
                <a:lnTo>
                  <a:pt x="17529" y="19253"/>
                </a:lnTo>
                <a:lnTo>
                  <a:pt x="18367" y="18511"/>
                </a:lnTo>
                <a:lnTo>
                  <a:pt x="19110" y="17816"/>
                </a:lnTo>
                <a:lnTo>
                  <a:pt x="19708" y="16930"/>
                </a:lnTo>
                <a:lnTo>
                  <a:pt x="20235" y="16092"/>
                </a:lnTo>
                <a:lnTo>
                  <a:pt x="20690" y="15039"/>
                </a:lnTo>
                <a:lnTo>
                  <a:pt x="21145" y="14057"/>
                </a:lnTo>
                <a:lnTo>
                  <a:pt x="21432" y="13003"/>
                </a:lnTo>
                <a:lnTo>
                  <a:pt x="21600" y="11878"/>
                </a:lnTo>
                <a:lnTo>
                  <a:pt x="21600" y="10824"/>
                </a:lnTo>
                <a:lnTo>
                  <a:pt x="21600" y="9698"/>
                </a:lnTo>
                <a:lnTo>
                  <a:pt x="21432" y="8717"/>
                </a:lnTo>
                <a:lnTo>
                  <a:pt x="21145" y="7663"/>
                </a:lnTo>
                <a:lnTo>
                  <a:pt x="20834" y="6681"/>
                </a:lnTo>
                <a:lnTo>
                  <a:pt x="20379" y="5795"/>
                </a:lnTo>
                <a:lnTo>
                  <a:pt x="19852" y="4957"/>
                </a:lnTo>
                <a:lnTo>
                  <a:pt x="19253" y="4047"/>
                </a:lnTo>
                <a:lnTo>
                  <a:pt x="18511" y="3376"/>
                </a:lnTo>
                <a:lnTo>
                  <a:pt x="17840" y="2634"/>
                </a:lnTo>
                <a:lnTo>
                  <a:pt x="16930" y="1868"/>
                </a:lnTo>
                <a:lnTo>
                  <a:pt x="16092" y="1341"/>
                </a:lnTo>
                <a:lnTo>
                  <a:pt x="15039" y="910"/>
                </a:lnTo>
                <a:lnTo>
                  <a:pt x="14057" y="455"/>
                </a:lnTo>
                <a:lnTo>
                  <a:pt x="13027" y="144"/>
                </a:lnTo>
                <a:lnTo>
                  <a:pt x="11878" y="0"/>
                </a:lnTo>
                <a:lnTo>
                  <a:pt x="10824" y="0"/>
                </a:lnTo>
                <a:lnTo>
                  <a:pt x="9698" y="0"/>
                </a:lnTo>
                <a:lnTo>
                  <a:pt x="8573" y="144"/>
                </a:lnTo>
                <a:lnTo>
                  <a:pt x="7519" y="455"/>
                </a:lnTo>
                <a:lnTo>
                  <a:pt x="6537" y="742"/>
                </a:lnTo>
                <a:lnTo>
                  <a:pt x="5651" y="1341"/>
                </a:lnTo>
                <a:lnTo>
                  <a:pt x="4813" y="1724"/>
                </a:lnTo>
                <a:lnTo>
                  <a:pt x="3903" y="2467"/>
                </a:lnTo>
                <a:lnTo>
                  <a:pt x="3089" y="3089"/>
                </a:lnTo>
                <a:lnTo>
                  <a:pt x="2490" y="3903"/>
                </a:lnTo>
                <a:lnTo>
                  <a:pt x="1724" y="4813"/>
                </a:lnTo>
                <a:lnTo>
                  <a:pt x="1341" y="5627"/>
                </a:lnTo>
                <a:lnTo>
                  <a:pt x="742" y="6537"/>
                </a:lnTo>
                <a:lnTo>
                  <a:pt x="455" y="7519"/>
                </a:lnTo>
                <a:lnTo>
                  <a:pt x="144" y="8573"/>
                </a:lnTo>
                <a:lnTo>
                  <a:pt x="0" y="9698"/>
                </a:lnTo>
                <a:lnTo>
                  <a:pt x="0" y="10824"/>
                </a:lnTo>
                <a:lnTo>
                  <a:pt x="0" y="11878"/>
                </a:lnTo>
                <a:lnTo>
                  <a:pt x="144" y="13003"/>
                </a:lnTo>
                <a:lnTo>
                  <a:pt x="455" y="14057"/>
                </a:lnTo>
                <a:lnTo>
                  <a:pt x="742" y="15039"/>
                </a:lnTo>
                <a:lnTo>
                  <a:pt x="1341" y="15949"/>
                </a:lnTo>
                <a:lnTo>
                  <a:pt x="1724" y="16763"/>
                </a:lnTo>
                <a:lnTo>
                  <a:pt x="2490" y="17673"/>
                </a:lnTo>
                <a:lnTo>
                  <a:pt x="3089" y="18511"/>
                </a:lnTo>
                <a:close/>
              </a:path>
              <a:path w="21600" h="21600" extrusionOk="0">
                <a:moveTo>
                  <a:pt x="10824" y="16332"/>
                </a:moveTo>
                <a:lnTo>
                  <a:pt x="11878" y="16236"/>
                </a:lnTo>
                <a:lnTo>
                  <a:pt x="12859" y="15949"/>
                </a:lnTo>
                <a:lnTo>
                  <a:pt x="13913" y="15350"/>
                </a:lnTo>
                <a:lnTo>
                  <a:pt x="14584" y="14584"/>
                </a:lnTo>
                <a:lnTo>
                  <a:pt x="15350" y="13913"/>
                </a:lnTo>
                <a:lnTo>
                  <a:pt x="15949" y="12859"/>
                </a:lnTo>
                <a:lnTo>
                  <a:pt x="16260" y="11878"/>
                </a:lnTo>
                <a:lnTo>
                  <a:pt x="16332" y="10824"/>
                </a:lnTo>
                <a:lnTo>
                  <a:pt x="16260" y="9698"/>
                </a:lnTo>
                <a:lnTo>
                  <a:pt x="15949" y="8717"/>
                </a:lnTo>
                <a:lnTo>
                  <a:pt x="15350" y="7663"/>
                </a:lnTo>
                <a:lnTo>
                  <a:pt x="14584" y="6849"/>
                </a:lnTo>
                <a:lnTo>
                  <a:pt x="13913" y="6250"/>
                </a:lnTo>
                <a:lnTo>
                  <a:pt x="12859" y="5651"/>
                </a:lnTo>
                <a:lnTo>
                  <a:pt x="11878" y="5340"/>
                </a:lnTo>
                <a:lnTo>
                  <a:pt x="10824" y="5268"/>
                </a:lnTo>
                <a:lnTo>
                  <a:pt x="9698" y="5340"/>
                </a:lnTo>
                <a:lnTo>
                  <a:pt x="8717" y="5651"/>
                </a:lnTo>
                <a:lnTo>
                  <a:pt x="7663" y="6250"/>
                </a:lnTo>
                <a:lnTo>
                  <a:pt x="6849" y="6849"/>
                </a:lnTo>
                <a:lnTo>
                  <a:pt x="6250" y="7663"/>
                </a:lnTo>
                <a:lnTo>
                  <a:pt x="5651" y="8717"/>
                </a:lnTo>
                <a:lnTo>
                  <a:pt x="5340" y="9698"/>
                </a:lnTo>
                <a:lnTo>
                  <a:pt x="5268" y="10824"/>
                </a:lnTo>
                <a:lnTo>
                  <a:pt x="5340" y="11878"/>
                </a:lnTo>
                <a:lnTo>
                  <a:pt x="5651" y="12859"/>
                </a:lnTo>
                <a:lnTo>
                  <a:pt x="6250" y="13913"/>
                </a:lnTo>
                <a:lnTo>
                  <a:pt x="6849" y="14584"/>
                </a:lnTo>
                <a:lnTo>
                  <a:pt x="7663" y="15350"/>
                </a:lnTo>
                <a:lnTo>
                  <a:pt x="8717" y="15949"/>
                </a:lnTo>
                <a:lnTo>
                  <a:pt x="9698" y="16236"/>
                </a:lnTo>
                <a:lnTo>
                  <a:pt x="10824" y="16332"/>
                </a:lnTo>
                <a:moveTo>
                  <a:pt x="9770" y="5340"/>
                </a:moveTo>
                <a:lnTo>
                  <a:pt x="9770" y="7160"/>
                </a:lnTo>
                <a:lnTo>
                  <a:pt x="9770" y="13985"/>
                </a:lnTo>
                <a:lnTo>
                  <a:pt x="9770" y="16236"/>
                </a:lnTo>
                <a:moveTo>
                  <a:pt x="11806" y="5340"/>
                </a:moveTo>
                <a:lnTo>
                  <a:pt x="11806" y="7160"/>
                </a:lnTo>
                <a:lnTo>
                  <a:pt x="11806" y="13985"/>
                </a:lnTo>
                <a:lnTo>
                  <a:pt x="11806" y="16236"/>
                </a:lnTo>
              </a:path>
            </a:pathLst>
          </a:custGeom>
          <a:solidFill>
            <a:srgbClr val="FFFFCC"/>
          </a:solidFill>
          <a:ln w="9525">
            <a:solidFill>
              <a:srgbClr val="000000"/>
            </a:solidFill>
            <a:miter lim="800000"/>
            <a:headEnd/>
            <a:tailEnd/>
          </a:ln>
          <a:effectLst>
            <a:outerShdw dist="179605" dir="2700000" algn="ctr" rotWithShape="0">
              <a:srgbClr val="808080"/>
            </a:outerShdw>
          </a:effectLst>
        </p:spPr>
        <p:txBody>
          <a:bodyPr/>
          <a:lstStyle/>
          <a:p>
            <a:endParaRPr lang="en-US"/>
          </a:p>
        </p:txBody>
      </p:sp>
      <p:sp>
        <p:nvSpPr>
          <p:cNvPr id="32812" name="Form"/>
          <p:cNvSpPr>
            <a:spLocks noEditPoints="1" noChangeArrowheads="1"/>
          </p:cNvSpPr>
          <p:nvPr/>
        </p:nvSpPr>
        <p:spPr bwMode="auto">
          <a:xfrm>
            <a:off x="228600" y="4495800"/>
            <a:ext cx="1809750" cy="221932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10800 h 21600"/>
              <a:gd name="T14" fmla="*/ 4740 w 21600"/>
              <a:gd name="T15" fmla="*/ 1309 h 21600"/>
              <a:gd name="T16" fmla="*/ 19410 w 21600"/>
              <a:gd name="T17" fmla="*/ 16331 h 21600"/>
            </a:gdLst>
            <a:ahLst/>
            <a:cxnLst>
              <a:cxn ang="0">
                <a:pos x="T0" y="T1"/>
              </a:cxn>
              <a:cxn ang="0">
                <a:pos x="T2" y="T3"/>
              </a:cxn>
              <a:cxn ang="0">
                <a:pos x="T4" y="T5"/>
              </a:cxn>
              <a:cxn ang="0">
                <a:pos x="T6" y="T7"/>
              </a:cxn>
              <a:cxn ang="0">
                <a:pos x="T8" y="T9"/>
              </a:cxn>
              <a:cxn ang="0">
                <a:pos x="T10" y="T11"/>
              </a:cxn>
              <a:cxn ang="0">
                <a:pos x="T12" y="T13"/>
              </a:cxn>
            </a:cxnLst>
            <a:rect l="T14" t="T15" r="T16" b="T17"/>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12840" y="18507"/>
                </a:moveTo>
                <a:lnTo>
                  <a:pt x="16051" y="18507"/>
                </a:lnTo>
                <a:lnTo>
                  <a:pt x="16051" y="19260"/>
                </a:lnTo>
                <a:lnTo>
                  <a:pt x="12840" y="19260"/>
                </a:lnTo>
                <a:lnTo>
                  <a:pt x="12840" y="18507"/>
                </a:lnTo>
                <a:close/>
              </a:path>
              <a:path w="21600" h="21600" extrusionOk="0">
                <a:moveTo>
                  <a:pt x="16731" y="18507"/>
                </a:moveTo>
                <a:lnTo>
                  <a:pt x="19941" y="18507"/>
                </a:lnTo>
                <a:lnTo>
                  <a:pt x="19941" y="19260"/>
                </a:lnTo>
                <a:lnTo>
                  <a:pt x="16731" y="19260"/>
                </a:lnTo>
                <a:lnTo>
                  <a:pt x="16731" y="18507"/>
                </a:lnTo>
                <a:close/>
              </a:path>
              <a:path w="21600" h="21600" extrusionOk="0">
                <a:moveTo>
                  <a:pt x="1913" y="1194"/>
                </a:moveTo>
                <a:lnTo>
                  <a:pt x="3699" y="1194"/>
                </a:lnTo>
                <a:lnTo>
                  <a:pt x="2678" y="1832"/>
                </a:lnTo>
                <a:lnTo>
                  <a:pt x="2296" y="1538"/>
                </a:lnTo>
                <a:lnTo>
                  <a:pt x="2125" y="1636"/>
                </a:lnTo>
                <a:lnTo>
                  <a:pt x="2700" y="2078"/>
                </a:lnTo>
                <a:lnTo>
                  <a:pt x="3699" y="1440"/>
                </a:lnTo>
                <a:lnTo>
                  <a:pt x="3699" y="2176"/>
                </a:lnTo>
                <a:lnTo>
                  <a:pt x="1913" y="2176"/>
                </a:lnTo>
                <a:lnTo>
                  <a:pt x="1913" y="1194"/>
                </a:lnTo>
                <a:close/>
              </a:path>
              <a:path w="21600" h="21600" extrusionOk="0">
                <a:moveTo>
                  <a:pt x="1913" y="2765"/>
                </a:moveTo>
                <a:lnTo>
                  <a:pt x="3699" y="2765"/>
                </a:lnTo>
                <a:lnTo>
                  <a:pt x="2678" y="3403"/>
                </a:lnTo>
                <a:lnTo>
                  <a:pt x="2296" y="3109"/>
                </a:lnTo>
                <a:lnTo>
                  <a:pt x="2125" y="3207"/>
                </a:lnTo>
                <a:lnTo>
                  <a:pt x="2700" y="3649"/>
                </a:lnTo>
                <a:lnTo>
                  <a:pt x="3699" y="3010"/>
                </a:lnTo>
                <a:lnTo>
                  <a:pt x="3699" y="3747"/>
                </a:lnTo>
                <a:lnTo>
                  <a:pt x="1913" y="3747"/>
                </a:lnTo>
                <a:lnTo>
                  <a:pt x="1913" y="2765"/>
                </a:lnTo>
                <a:close/>
              </a:path>
              <a:path w="21600" h="21600" extrusionOk="0">
                <a:moveTo>
                  <a:pt x="1913" y="4336"/>
                </a:moveTo>
                <a:lnTo>
                  <a:pt x="3699" y="4336"/>
                </a:lnTo>
                <a:lnTo>
                  <a:pt x="2678" y="4974"/>
                </a:lnTo>
                <a:lnTo>
                  <a:pt x="2296" y="4680"/>
                </a:lnTo>
                <a:lnTo>
                  <a:pt x="2125" y="4778"/>
                </a:lnTo>
                <a:lnTo>
                  <a:pt x="2700" y="5220"/>
                </a:lnTo>
                <a:lnTo>
                  <a:pt x="3699" y="4581"/>
                </a:lnTo>
                <a:lnTo>
                  <a:pt x="3699" y="5318"/>
                </a:lnTo>
                <a:lnTo>
                  <a:pt x="1913" y="5318"/>
                </a:lnTo>
                <a:lnTo>
                  <a:pt x="1913" y="4336"/>
                </a:lnTo>
                <a:close/>
              </a:path>
              <a:path w="21600" h="21600" extrusionOk="0">
                <a:moveTo>
                  <a:pt x="1913" y="5907"/>
                </a:moveTo>
                <a:lnTo>
                  <a:pt x="3699" y="5907"/>
                </a:lnTo>
                <a:lnTo>
                  <a:pt x="2678" y="6545"/>
                </a:lnTo>
                <a:lnTo>
                  <a:pt x="2296" y="6250"/>
                </a:lnTo>
                <a:lnTo>
                  <a:pt x="2125" y="6349"/>
                </a:lnTo>
                <a:lnTo>
                  <a:pt x="2700" y="6790"/>
                </a:lnTo>
                <a:lnTo>
                  <a:pt x="3699" y="6152"/>
                </a:lnTo>
                <a:lnTo>
                  <a:pt x="3699" y="6889"/>
                </a:lnTo>
                <a:lnTo>
                  <a:pt x="1913" y="6889"/>
                </a:lnTo>
                <a:lnTo>
                  <a:pt x="1913" y="5907"/>
                </a:lnTo>
                <a:close/>
              </a:path>
              <a:path w="21600" h="21600" extrusionOk="0">
                <a:moveTo>
                  <a:pt x="1913" y="7478"/>
                </a:moveTo>
                <a:lnTo>
                  <a:pt x="3699" y="7478"/>
                </a:lnTo>
                <a:lnTo>
                  <a:pt x="2678" y="8116"/>
                </a:lnTo>
                <a:lnTo>
                  <a:pt x="2296" y="7821"/>
                </a:lnTo>
                <a:lnTo>
                  <a:pt x="2125" y="7919"/>
                </a:lnTo>
                <a:lnTo>
                  <a:pt x="2700" y="8361"/>
                </a:lnTo>
                <a:lnTo>
                  <a:pt x="3699" y="7723"/>
                </a:lnTo>
                <a:lnTo>
                  <a:pt x="3699" y="8460"/>
                </a:lnTo>
                <a:lnTo>
                  <a:pt x="1913" y="8460"/>
                </a:lnTo>
                <a:lnTo>
                  <a:pt x="1913" y="7478"/>
                </a:lnTo>
                <a:close/>
              </a:path>
              <a:path w="21600" h="21600" extrusionOk="0">
                <a:moveTo>
                  <a:pt x="1913" y="9049"/>
                </a:moveTo>
                <a:lnTo>
                  <a:pt x="3699" y="9049"/>
                </a:lnTo>
                <a:lnTo>
                  <a:pt x="2678" y="9687"/>
                </a:lnTo>
                <a:lnTo>
                  <a:pt x="2296" y="9392"/>
                </a:lnTo>
                <a:lnTo>
                  <a:pt x="2125" y="9490"/>
                </a:lnTo>
                <a:lnTo>
                  <a:pt x="2700" y="9932"/>
                </a:lnTo>
                <a:lnTo>
                  <a:pt x="3699" y="9294"/>
                </a:lnTo>
                <a:lnTo>
                  <a:pt x="3699" y="10030"/>
                </a:lnTo>
                <a:lnTo>
                  <a:pt x="1913" y="10030"/>
                </a:lnTo>
                <a:lnTo>
                  <a:pt x="1913" y="9049"/>
                </a:lnTo>
                <a:close/>
              </a:path>
              <a:path w="21600" h="21600" extrusionOk="0">
                <a:moveTo>
                  <a:pt x="1913" y="10620"/>
                </a:moveTo>
                <a:lnTo>
                  <a:pt x="3699" y="10620"/>
                </a:lnTo>
                <a:lnTo>
                  <a:pt x="2678" y="11258"/>
                </a:lnTo>
                <a:lnTo>
                  <a:pt x="2296" y="10963"/>
                </a:lnTo>
                <a:lnTo>
                  <a:pt x="2125" y="11061"/>
                </a:lnTo>
                <a:lnTo>
                  <a:pt x="2700" y="11503"/>
                </a:lnTo>
                <a:lnTo>
                  <a:pt x="3699" y="10865"/>
                </a:lnTo>
                <a:lnTo>
                  <a:pt x="3699" y="11601"/>
                </a:lnTo>
                <a:lnTo>
                  <a:pt x="1913" y="11601"/>
                </a:lnTo>
                <a:lnTo>
                  <a:pt x="1913" y="10620"/>
                </a:lnTo>
                <a:close/>
              </a:path>
              <a:path w="21600" h="21600" extrusionOk="0">
                <a:moveTo>
                  <a:pt x="1913" y="12190"/>
                </a:moveTo>
                <a:lnTo>
                  <a:pt x="3699" y="12190"/>
                </a:lnTo>
                <a:lnTo>
                  <a:pt x="2678" y="12829"/>
                </a:lnTo>
                <a:lnTo>
                  <a:pt x="2296" y="12534"/>
                </a:lnTo>
                <a:lnTo>
                  <a:pt x="2125" y="12632"/>
                </a:lnTo>
                <a:lnTo>
                  <a:pt x="2700" y="13074"/>
                </a:lnTo>
                <a:lnTo>
                  <a:pt x="3699" y="12436"/>
                </a:lnTo>
                <a:lnTo>
                  <a:pt x="3699" y="13172"/>
                </a:lnTo>
                <a:lnTo>
                  <a:pt x="1913" y="13172"/>
                </a:lnTo>
                <a:lnTo>
                  <a:pt x="1913" y="12190"/>
                </a:lnTo>
                <a:close/>
              </a:path>
              <a:path w="21600" h="21600" extrusionOk="0">
                <a:moveTo>
                  <a:pt x="1913" y="13761"/>
                </a:moveTo>
                <a:lnTo>
                  <a:pt x="3699" y="13761"/>
                </a:lnTo>
                <a:lnTo>
                  <a:pt x="2678" y="14400"/>
                </a:lnTo>
                <a:lnTo>
                  <a:pt x="2296" y="14105"/>
                </a:lnTo>
                <a:lnTo>
                  <a:pt x="2125" y="14203"/>
                </a:lnTo>
                <a:lnTo>
                  <a:pt x="2700" y="14645"/>
                </a:lnTo>
                <a:lnTo>
                  <a:pt x="3699" y="14007"/>
                </a:lnTo>
                <a:lnTo>
                  <a:pt x="3699" y="14743"/>
                </a:lnTo>
                <a:lnTo>
                  <a:pt x="1913" y="14743"/>
                </a:lnTo>
                <a:lnTo>
                  <a:pt x="1913" y="13761"/>
                </a:lnTo>
                <a:close/>
              </a:path>
              <a:path w="21600" h="21600" extrusionOk="0">
                <a:moveTo>
                  <a:pt x="1913" y="15332"/>
                </a:moveTo>
                <a:lnTo>
                  <a:pt x="3699" y="15332"/>
                </a:lnTo>
                <a:lnTo>
                  <a:pt x="2678" y="15970"/>
                </a:lnTo>
                <a:lnTo>
                  <a:pt x="2296" y="15676"/>
                </a:lnTo>
                <a:lnTo>
                  <a:pt x="2125" y="15774"/>
                </a:lnTo>
                <a:lnTo>
                  <a:pt x="2700" y="16216"/>
                </a:lnTo>
                <a:lnTo>
                  <a:pt x="3699" y="15578"/>
                </a:lnTo>
                <a:lnTo>
                  <a:pt x="3699" y="16314"/>
                </a:lnTo>
                <a:lnTo>
                  <a:pt x="1913" y="16314"/>
                </a:lnTo>
                <a:lnTo>
                  <a:pt x="1913" y="15332"/>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2813" name="AutoShape 45"/>
          <p:cNvSpPr>
            <a:spLocks noChangeArrowheads="1"/>
          </p:cNvSpPr>
          <p:nvPr/>
        </p:nvSpPr>
        <p:spPr bwMode="auto">
          <a:xfrm>
            <a:off x="6477000" y="4800600"/>
            <a:ext cx="1828800" cy="1676400"/>
          </a:xfrm>
          <a:custGeom>
            <a:avLst/>
            <a:gdLst>
              <a:gd name="G0" fmla="+- 5400 0 0"/>
              <a:gd name="G1" fmla="+- 21600 0 5400"/>
              <a:gd name="G2" fmla="+- 21600 0 5400"/>
              <a:gd name="G3" fmla="*/ 21600 1 2"/>
              <a:gd name="G4" fmla="*/ 21600 1 2"/>
              <a:gd name="G5" fmla="*/ 5400 1 2"/>
              <a:gd name="G6" fmla="*/ 5400 3 2"/>
              <a:gd name="G7" fmla="+- G1 G5 0"/>
              <a:gd name="G8" fmla="+- G2 G5 0"/>
              <a:gd name="T0" fmla="*/ 0 w 21600"/>
              <a:gd name="T1" fmla="*/ 10800 h 21600"/>
              <a:gd name="T2" fmla="*/ 5400 w 21600"/>
              <a:gd name="T3" fmla="*/ 10800 h 21600"/>
              <a:gd name="T4" fmla="*/ 11782 w 21600"/>
              <a:gd name="T5" fmla="*/ 21600 h 21600"/>
              <a:gd name="T6" fmla="*/ 11782 w 21600"/>
              <a:gd name="T7" fmla="*/ 16200 h 21600"/>
              <a:gd name="T8" fmla="*/ 23564 w 21600"/>
              <a:gd name="T9" fmla="*/ 10800 h 21600"/>
              <a:gd name="T10" fmla="*/ 18164 w 21600"/>
              <a:gd name="T11" fmla="*/ 10800 h 21600"/>
              <a:gd name="T12" fmla="*/ 11782 w 21600"/>
              <a:gd name="T13" fmla="*/ 0 h 21600"/>
              <a:gd name="T14" fmla="*/ 11782 w 21600"/>
              <a:gd name="T15" fmla="*/ 5400 h 21600"/>
              <a:gd name="T16" fmla="*/ G0 w 21600"/>
              <a:gd name="T17" fmla="*/ G0 h 21600"/>
              <a:gd name="T18" fmla="*/ G1 w 21600"/>
              <a:gd name="T19" fmla="*/ G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3564" h="21600">
                <a:moveTo>
                  <a:pt x="0" y="0"/>
                </a:moveTo>
                <a:lnTo>
                  <a:pt x="0" y="21600"/>
                </a:lnTo>
                <a:lnTo>
                  <a:pt x="23564" y="21600"/>
                </a:lnTo>
                <a:lnTo>
                  <a:pt x="23564" y="0"/>
                </a:lnTo>
                <a:close/>
                <a:moveTo>
                  <a:pt x="5400" y="5400"/>
                </a:moveTo>
                <a:lnTo>
                  <a:pt x="5400" y="16200"/>
                </a:lnTo>
                <a:lnTo>
                  <a:pt x="18164" y="16200"/>
                </a:lnTo>
                <a:lnTo>
                  <a:pt x="18164" y="5400"/>
                </a:lnTo>
                <a:close/>
              </a:path>
            </a:pathLst>
          </a:custGeom>
          <a:solidFill>
            <a:srgbClr val="D8ECB3"/>
          </a:solidFill>
          <a:ln w="9525">
            <a:miter lim="800000"/>
            <a:headEnd/>
            <a:tailEnd/>
          </a:ln>
          <a:effectLst/>
          <a:scene3d>
            <a:camera prst="legacyPerspectiveFront"/>
            <a:lightRig rig="legacyFlat2" dir="t"/>
          </a:scene3d>
          <a:sp3d extrusionH="887400" prstMaterial="legacyMatte">
            <a:bevelT w="13500" h="13500" prst="angle"/>
            <a:bevelB w="13500" h="13500" prst="angle"/>
            <a:extrusionClr>
              <a:srgbClr val="D8ECB3"/>
            </a:extrusionClr>
          </a:sp3d>
        </p:spPr>
        <p:txBody>
          <a:bodyPr>
            <a:flatTx/>
          </a:bodyPr>
          <a:lstStyle/>
          <a:p>
            <a:endParaRPr lang="en-US"/>
          </a:p>
        </p:txBody>
      </p:sp>
    </p:spTree>
    <p:custDataLst>
      <p:tags r:id="rId1"/>
    </p:custData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Date Placeholder 2"/>
          <p:cNvSpPr>
            <a:spLocks noGrp="1"/>
          </p:cNvSpPr>
          <p:nvPr>
            <p:ph type="dt" sz="half" idx="10"/>
          </p:nvPr>
        </p:nvSpPr>
        <p:spPr/>
        <p:txBody>
          <a:bodyPr/>
          <a:lstStyle/>
          <a:p>
            <a:fld id="{649E92D3-61BA-4514-9759-50AE01421666}" type="datetime1">
              <a:rPr lang="en-US"/>
              <a:pPr/>
              <a:t>2/25/2012</a:t>
            </a:fld>
            <a:endParaRPr lang="en-US"/>
          </a:p>
        </p:txBody>
      </p:sp>
      <p:sp>
        <p:nvSpPr>
          <p:cNvPr id="46" name="Footer Placeholder 3"/>
          <p:cNvSpPr>
            <a:spLocks noGrp="1"/>
          </p:cNvSpPr>
          <p:nvPr>
            <p:ph type="ftr" sz="quarter" idx="11"/>
          </p:nvPr>
        </p:nvSpPr>
        <p:spPr/>
        <p:txBody>
          <a:bodyPr/>
          <a:lstStyle/>
          <a:p>
            <a:r>
              <a:rPr lang="en-US"/>
              <a:t>Sample footer text</a:t>
            </a:r>
          </a:p>
        </p:txBody>
      </p:sp>
      <p:sp>
        <p:nvSpPr>
          <p:cNvPr id="47" name="Slide Number Placeholder 4"/>
          <p:cNvSpPr>
            <a:spLocks noGrp="1"/>
          </p:cNvSpPr>
          <p:nvPr>
            <p:ph type="sldNum" sz="quarter" idx="12"/>
          </p:nvPr>
        </p:nvSpPr>
        <p:spPr/>
        <p:txBody>
          <a:bodyPr/>
          <a:lstStyle/>
          <a:p>
            <a:fld id="{524E0546-5C5C-416E-80B7-75FE7D5179C6}" type="slidenum">
              <a:rPr lang="en-US"/>
              <a:pPr/>
              <a:t>74</a:t>
            </a:fld>
            <a:endParaRPr lang="en-US"/>
          </a:p>
        </p:txBody>
      </p:sp>
      <p:sp>
        <p:nvSpPr>
          <p:cNvPr id="33794" name="Rectangle 2"/>
          <p:cNvSpPr>
            <a:spLocks noGrp="1" noChangeArrowheads="1"/>
          </p:cNvSpPr>
          <p:nvPr>
            <p:ph type="title"/>
          </p:nvPr>
        </p:nvSpPr>
        <p:spPr>
          <a:xfrm>
            <a:off x="457200" y="-152400"/>
            <a:ext cx="8229600" cy="1143000"/>
          </a:xfrm>
        </p:spPr>
        <p:txBody>
          <a:bodyPr/>
          <a:lstStyle/>
          <a:p>
            <a:r>
              <a:rPr lang="en-US"/>
              <a:t>More Auto Shapes</a:t>
            </a:r>
          </a:p>
        </p:txBody>
      </p:sp>
      <p:sp>
        <p:nvSpPr>
          <p:cNvPr id="33795"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33796"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33797"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33798"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33799"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33800"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33801"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33802"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33803"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33804"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33805"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33806"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33807"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33808"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33809"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33810"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33811"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33812"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33813"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33814"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33815"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33816"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33817"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33818"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33819"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33820"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33821"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33822"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33823"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33824"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33825"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33826"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33827"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pic>
        <p:nvPicPr>
          <p:cNvPr id="33828" name="Picture 36" descr="BD18212_"/>
          <p:cNvPicPr>
            <a:picLocks noChangeAspect="1" noChangeArrowheads="1"/>
          </p:cNvPicPr>
          <p:nvPr/>
        </p:nvPicPr>
        <p:blipFill>
          <a:blip r:embed="rId4" cstate="print"/>
          <a:srcRect/>
          <a:stretch>
            <a:fillRect/>
          </a:stretch>
        </p:blipFill>
        <p:spPr bwMode="auto">
          <a:xfrm>
            <a:off x="322263" y="752475"/>
            <a:ext cx="4324350" cy="3981450"/>
          </a:xfrm>
          <a:prstGeom prst="rect">
            <a:avLst/>
          </a:prstGeom>
          <a:noFill/>
        </p:spPr>
      </p:pic>
      <p:sp>
        <p:nvSpPr>
          <p:cNvPr id="33829" name="Homepage"/>
          <p:cNvSpPr>
            <a:spLocks noEditPoints="1" noChangeArrowheads="1"/>
          </p:cNvSpPr>
          <p:nvPr/>
        </p:nvSpPr>
        <p:spPr bwMode="auto">
          <a:xfrm>
            <a:off x="4648200" y="1143000"/>
            <a:ext cx="1362075" cy="187642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10800 h 21600"/>
              <a:gd name="T14" fmla="*/ 999 w 21600"/>
              <a:gd name="T15" fmla="*/ 12174 h 21600"/>
              <a:gd name="T16" fmla="*/ 20813 w 21600"/>
              <a:gd name="T17" fmla="*/ 17149 h 21600"/>
            </a:gdLst>
            <a:ahLst/>
            <a:cxnLst>
              <a:cxn ang="0">
                <a:pos x="T0" y="T1"/>
              </a:cxn>
              <a:cxn ang="0">
                <a:pos x="T2" y="T3"/>
              </a:cxn>
              <a:cxn ang="0">
                <a:pos x="T4" y="T5"/>
              </a:cxn>
              <a:cxn ang="0">
                <a:pos x="T6" y="T7"/>
              </a:cxn>
              <a:cxn ang="0">
                <a:pos x="T8" y="T9"/>
              </a:cxn>
              <a:cxn ang="0">
                <a:pos x="T10" y="T11"/>
              </a:cxn>
              <a:cxn ang="0">
                <a:pos x="T12" y="T13"/>
              </a:cxn>
            </a:cxnLst>
            <a:rect l="T14" t="T15" r="T16" b="T17"/>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251" y="7101"/>
                </a:moveTo>
                <a:lnTo>
                  <a:pt x="5251" y="11160"/>
                </a:lnTo>
                <a:lnTo>
                  <a:pt x="16306" y="11160"/>
                </a:lnTo>
                <a:lnTo>
                  <a:pt x="16306" y="7052"/>
                </a:lnTo>
                <a:lnTo>
                  <a:pt x="16901" y="6561"/>
                </a:lnTo>
                <a:lnTo>
                  <a:pt x="15264" y="5236"/>
                </a:lnTo>
                <a:lnTo>
                  <a:pt x="15264" y="1636"/>
                </a:lnTo>
                <a:lnTo>
                  <a:pt x="13478" y="1636"/>
                </a:lnTo>
                <a:lnTo>
                  <a:pt x="13478" y="3698"/>
                </a:lnTo>
                <a:lnTo>
                  <a:pt x="11182" y="1669"/>
                </a:lnTo>
                <a:lnTo>
                  <a:pt x="4847" y="6561"/>
                </a:lnTo>
                <a:lnTo>
                  <a:pt x="5251" y="7101"/>
                </a:lnTo>
                <a:close/>
              </a:path>
              <a:path w="21600" h="21600" extrusionOk="0">
                <a:moveTo>
                  <a:pt x="9396" y="11160"/>
                </a:moveTo>
                <a:lnTo>
                  <a:pt x="9396" y="7772"/>
                </a:lnTo>
                <a:lnTo>
                  <a:pt x="11820" y="7772"/>
                </a:lnTo>
                <a:lnTo>
                  <a:pt x="11820" y="11160"/>
                </a:lnTo>
                <a:lnTo>
                  <a:pt x="9396" y="11160"/>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3830" name="Infopage"/>
          <p:cNvSpPr>
            <a:spLocks noEditPoints="1" noChangeArrowheads="1"/>
          </p:cNvSpPr>
          <p:nvPr/>
        </p:nvSpPr>
        <p:spPr bwMode="auto">
          <a:xfrm>
            <a:off x="6324600" y="1143000"/>
            <a:ext cx="1352550" cy="1895475"/>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99 w 21600"/>
              <a:gd name="T17" fmla="*/ 12174 h 21600"/>
              <a:gd name="T18" fmla="*/ 20813 w 21600"/>
              <a:gd name="T19" fmla="*/ 1714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8333" y="4025"/>
                </a:moveTo>
                <a:lnTo>
                  <a:pt x="12500" y="4025"/>
                </a:lnTo>
                <a:lnTo>
                  <a:pt x="12500" y="11094"/>
                </a:lnTo>
                <a:lnTo>
                  <a:pt x="13903" y="11094"/>
                </a:lnTo>
                <a:lnTo>
                  <a:pt x="13903" y="11618"/>
                </a:lnTo>
                <a:lnTo>
                  <a:pt x="7908" y="11618"/>
                </a:lnTo>
                <a:lnTo>
                  <a:pt x="7908" y="11078"/>
                </a:lnTo>
                <a:lnTo>
                  <a:pt x="9418" y="11078"/>
                </a:lnTo>
                <a:lnTo>
                  <a:pt x="9418" y="4549"/>
                </a:lnTo>
                <a:lnTo>
                  <a:pt x="8333" y="4549"/>
                </a:lnTo>
                <a:lnTo>
                  <a:pt x="8333" y="4025"/>
                </a:lnTo>
                <a:close/>
              </a:path>
              <a:path w="21600" h="21600" extrusionOk="0">
                <a:moveTo>
                  <a:pt x="9120" y="2127"/>
                </a:moveTo>
                <a:lnTo>
                  <a:pt x="9120" y="1783"/>
                </a:lnTo>
                <a:lnTo>
                  <a:pt x="9269" y="1538"/>
                </a:lnTo>
                <a:lnTo>
                  <a:pt x="9588" y="1194"/>
                </a:lnTo>
                <a:lnTo>
                  <a:pt x="10013" y="998"/>
                </a:lnTo>
                <a:lnTo>
                  <a:pt x="10396" y="850"/>
                </a:lnTo>
                <a:lnTo>
                  <a:pt x="10906" y="801"/>
                </a:lnTo>
                <a:lnTo>
                  <a:pt x="11480" y="900"/>
                </a:lnTo>
                <a:lnTo>
                  <a:pt x="11926" y="1047"/>
                </a:lnTo>
                <a:lnTo>
                  <a:pt x="12266" y="1292"/>
                </a:lnTo>
                <a:lnTo>
                  <a:pt x="12500" y="1587"/>
                </a:lnTo>
                <a:lnTo>
                  <a:pt x="12649" y="1832"/>
                </a:lnTo>
                <a:lnTo>
                  <a:pt x="12692" y="2143"/>
                </a:lnTo>
                <a:lnTo>
                  <a:pt x="12649" y="2421"/>
                </a:lnTo>
                <a:lnTo>
                  <a:pt x="12500" y="2781"/>
                </a:lnTo>
                <a:lnTo>
                  <a:pt x="12330" y="3060"/>
                </a:lnTo>
                <a:lnTo>
                  <a:pt x="11884" y="3305"/>
                </a:lnTo>
                <a:lnTo>
                  <a:pt x="11501" y="3452"/>
                </a:lnTo>
                <a:lnTo>
                  <a:pt x="10863" y="3550"/>
                </a:lnTo>
                <a:lnTo>
                  <a:pt x="10396" y="3518"/>
                </a:lnTo>
                <a:lnTo>
                  <a:pt x="9949" y="3321"/>
                </a:lnTo>
                <a:lnTo>
                  <a:pt x="9524" y="3125"/>
                </a:lnTo>
                <a:lnTo>
                  <a:pt x="9311" y="2765"/>
                </a:lnTo>
                <a:lnTo>
                  <a:pt x="9184" y="2438"/>
                </a:lnTo>
                <a:lnTo>
                  <a:pt x="9120" y="2127"/>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3831" name="laptop"/>
          <p:cNvSpPr>
            <a:spLocks noEditPoints="1" noChangeArrowheads="1"/>
          </p:cNvSpPr>
          <p:nvPr/>
        </p:nvSpPr>
        <p:spPr bwMode="auto">
          <a:xfrm>
            <a:off x="4572000" y="3352800"/>
            <a:ext cx="1809750" cy="1362075"/>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33832" name="Letter"/>
          <p:cNvSpPr>
            <a:spLocks noEditPoints="1" noChangeArrowheads="1"/>
          </p:cNvSpPr>
          <p:nvPr/>
        </p:nvSpPr>
        <p:spPr bwMode="auto">
          <a:xfrm>
            <a:off x="6553200" y="3429000"/>
            <a:ext cx="2266950" cy="113347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3833" name="Letter"/>
          <p:cNvSpPr>
            <a:spLocks noEditPoints="1" noChangeArrowheads="1"/>
          </p:cNvSpPr>
          <p:nvPr/>
        </p:nvSpPr>
        <p:spPr bwMode="auto">
          <a:xfrm>
            <a:off x="457200" y="4800600"/>
            <a:ext cx="2266950" cy="113347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33834" name="Litebulb"/>
          <p:cNvSpPr>
            <a:spLocks noEditPoints="1" noChangeArrowheads="1"/>
          </p:cNvSpPr>
          <p:nvPr/>
        </p:nvSpPr>
        <p:spPr bwMode="auto">
          <a:xfrm>
            <a:off x="3581400" y="5029200"/>
            <a:ext cx="1247775" cy="1495425"/>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p>
            <a:endParaRPr lang="en-US"/>
          </a:p>
        </p:txBody>
      </p:sp>
      <p:sp>
        <p:nvSpPr>
          <p:cNvPr id="33835" name="Lock"/>
          <p:cNvSpPr>
            <a:spLocks noEditPoints="1" noChangeArrowheads="1"/>
          </p:cNvSpPr>
          <p:nvPr/>
        </p:nvSpPr>
        <p:spPr bwMode="auto">
          <a:xfrm>
            <a:off x="5181600" y="5410200"/>
            <a:ext cx="785813" cy="876300"/>
          </a:xfrm>
          <a:custGeom>
            <a:avLst/>
            <a:gdLst>
              <a:gd name="T0" fmla="*/ 10800 w 21600"/>
              <a:gd name="T1" fmla="*/ 0 h 21600"/>
              <a:gd name="T2" fmla="*/ 21600 w 21600"/>
              <a:gd name="T3" fmla="*/ 9606 h 21600"/>
              <a:gd name="T4" fmla="*/ 10800 w 21600"/>
              <a:gd name="T5" fmla="*/ 21600 h 21600"/>
              <a:gd name="T6" fmla="*/ 0 w 21600"/>
              <a:gd name="T7" fmla="*/ 9606 h 21600"/>
              <a:gd name="T8" fmla="*/ 744 w 21600"/>
              <a:gd name="T9" fmla="*/ 9904 h 21600"/>
              <a:gd name="T10" fmla="*/ 21134 w 21600"/>
              <a:gd name="T11" fmla="*/ 15335 h 21600"/>
            </a:gdLst>
            <a:ahLst/>
            <a:cxnLst>
              <a:cxn ang="0">
                <a:pos x="T0" y="T1"/>
              </a:cxn>
              <a:cxn ang="0">
                <a:pos x="T2" y="T3"/>
              </a:cxn>
              <a:cxn ang="0">
                <a:pos x="T4" y="T5"/>
              </a:cxn>
              <a:cxn ang="0">
                <a:pos x="T6" y="T7"/>
              </a:cxn>
            </a:cxnLst>
            <a:rect l="T8" t="T9" r="T10" b="T11"/>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C0C0C0"/>
          </a:solidFill>
          <a:ln w="38100">
            <a:solidFill>
              <a:srgbClr val="000000"/>
            </a:solidFill>
            <a:miter lim="800000"/>
            <a:headEnd/>
            <a:tailEnd/>
          </a:ln>
        </p:spPr>
        <p:txBody>
          <a:bodyPr/>
          <a:lstStyle/>
          <a:p>
            <a:endParaRPr lang="en-US"/>
          </a:p>
        </p:txBody>
      </p:sp>
      <p:sp>
        <p:nvSpPr>
          <p:cNvPr id="33836" name="mainfrm"/>
          <p:cNvSpPr>
            <a:spLocks noEditPoints="1" noChangeArrowheads="1"/>
          </p:cNvSpPr>
          <p:nvPr/>
        </p:nvSpPr>
        <p:spPr bwMode="auto">
          <a:xfrm>
            <a:off x="6705600" y="4724400"/>
            <a:ext cx="1809750" cy="1809750"/>
          </a:xfrm>
          <a:custGeom>
            <a:avLst/>
            <a:gdLst>
              <a:gd name="T0" fmla="*/ 0 w 21600"/>
              <a:gd name="T1" fmla="*/ 0 h 21600"/>
              <a:gd name="T2" fmla="*/ 10800 w 21600"/>
              <a:gd name="T3" fmla="*/ 0 h 21600"/>
              <a:gd name="T4" fmla="*/ 21600 w 21600"/>
              <a:gd name="T5" fmla="*/ 0 h 21600"/>
              <a:gd name="T6" fmla="*/ 21600 w 21600"/>
              <a:gd name="T7" fmla="*/ 10800 h 21600"/>
              <a:gd name="T8" fmla="*/ 20603 w 21600"/>
              <a:gd name="T9" fmla="*/ 21600 h 21600"/>
              <a:gd name="T10" fmla="*/ 10800 w 21600"/>
              <a:gd name="T11" fmla="*/ 21600 h 21600"/>
              <a:gd name="T12" fmla="*/ 1163 w 21600"/>
              <a:gd name="T13" fmla="*/ 21600 h 21600"/>
              <a:gd name="T14" fmla="*/ 0 w 21600"/>
              <a:gd name="T15" fmla="*/ 10800 h 21600"/>
              <a:gd name="T16" fmla="*/ 332 w 21600"/>
              <a:gd name="T17" fmla="*/ 22174 h 21600"/>
              <a:gd name="T18" fmla="*/ 21579 w 21600"/>
              <a:gd name="T19" fmla="*/ 27914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C0C0C0"/>
          </a:solidFill>
          <a:ln w="9525">
            <a:solidFill>
              <a:srgbClr val="000000"/>
            </a:solidFill>
            <a:miter lim="800000"/>
            <a:headEnd/>
            <a:tailEnd/>
          </a:ln>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ate Placeholder 2"/>
          <p:cNvSpPr>
            <a:spLocks noGrp="1"/>
          </p:cNvSpPr>
          <p:nvPr>
            <p:ph type="dt" sz="half" idx="10"/>
          </p:nvPr>
        </p:nvSpPr>
        <p:spPr/>
        <p:txBody>
          <a:bodyPr/>
          <a:lstStyle/>
          <a:p>
            <a:fld id="{2D30DE29-E4CB-4250-A365-DDF7AD675056}" type="datetime1">
              <a:rPr lang="en-US"/>
              <a:pPr/>
              <a:t>2/25/2012</a:t>
            </a:fld>
            <a:endParaRPr lang="en-US"/>
          </a:p>
        </p:txBody>
      </p:sp>
      <p:sp>
        <p:nvSpPr>
          <p:cNvPr id="52" name="Footer Placeholder 3"/>
          <p:cNvSpPr>
            <a:spLocks noGrp="1"/>
          </p:cNvSpPr>
          <p:nvPr>
            <p:ph type="ftr" sz="quarter" idx="11"/>
          </p:nvPr>
        </p:nvSpPr>
        <p:spPr/>
        <p:txBody>
          <a:bodyPr/>
          <a:lstStyle/>
          <a:p>
            <a:r>
              <a:rPr lang="en-US"/>
              <a:t>Sample footer text</a:t>
            </a:r>
          </a:p>
        </p:txBody>
      </p:sp>
      <p:sp>
        <p:nvSpPr>
          <p:cNvPr id="53" name="Slide Number Placeholder 4"/>
          <p:cNvSpPr>
            <a:spLocks noGrp="1"/>
          </p:cNvSpPr>
          <p:nvPr>
            <p:ph type="sldNum" sz="quarter" idx="12"/>
          </p:nvPr>
        </p:nvSpPr>
        <p:spPr/>
        <p:txBody>
          <a:bodyPr/>
          <a:lstStyle/>
          <a:p>
            <a:fld id="{D4954CB2-6689-4466-A73E-996B7C613A89}" type="slidenum">
              <a:rPr lang="en-US"/>
              <a:pPr/>
              <a:t>75</a:t>
            </a:fld>
            <a:endParaRPr lang="en-US"/>
          </a:p>
        </p:txBody>
      </p:sp>
      <p:sp>
        <p:nvSpPr>
          <p:cNvPr id="55298" name="Rectangle 2"/>
          <p:cNvSpPr>
            <a:spLocks noGrp="1" noChangeArrowheads="1"/>
          </p:cNvSpPr>
          <p:nvPr>
            <p:ph type="title"/>
          </p:nvPr>
        </p:nvSpPr>
        <p:spPr>
          <a:xfrm>
            <a:off x="457200" y="-152400"/>
            <a:ext cx="8229600" cy="1143000"/>
          </a:xfrm>
        </p:spPr>
        <p:txBody>
          <a:bodyPr/>
          <a:lstStyle/>
          <a:p>
            <a:r>
              <a:rPr lang="en-US"/>
              <a:t>More Auto Shapes</a:t>
            </a:r>
          </a:p>
        </p:txBody>
      </p:sp>
      <p:sp>
        <p:nvSpPr>
          <p:cNvPr id="55299"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55300"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55301"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55302"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55303"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55304"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55305"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55306"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55307"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55308"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55309"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55310"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55311"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55312"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55313"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55314"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55315"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55316"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55317"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55318"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55319"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55320"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55321"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55322"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55323"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55324"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55325"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55326"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55327"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55328"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55329"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55330"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55331"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pic>
        <p:nvPicPr>
          <p:cNvPr id="55341" name="Picture 45" descr="MCBD18224_0000[1]"/>
          <p:cNvPicPr>
            <a:picLocks noChangeAspect="1" noChangeArrowheads="1"/>
          </p:cNvPicPr>
          <p:nvPr/>
        </p:nvPicPr>
        <p:blipFill>
          <a:blip r:embed="rId4" cstate="print"/>
          <a:srcRect/>
          <a:stretch>
            <a:fillRect/>
          </a:stretch>
        </p:blipFill>
        <p:spPr bwMode="auto">
          <a:xfrm>
            <a:off x="457200" y="762000"/>
            <a:ext cx="990600" cy="762000"/>
          </a:xfrm>
          <a:prstGeom prst="rect">
            <a:avLst/>
          </a:prstGeom>
          <a:noFill/>
        </p:spPr>
      </p:pic>
      <p:pic>
        <p:nvPicPr>
          <p:cNvPr id="55342" name="Picture 46" descr="MCBD18227_0000[1]"/>
          <p:cNvPicPr>
            <a:picLocks noChangeAspect="1" noChangeArrowheads="1"/>
          </p:cNvPicPr>
          <p:nvPr/>
        </p:nvPicPr>
        <p:blipFill>
          <a:blip r:embed="rId5" cstate="print"/>
          <a:srcRect/>
          <a:stretch>
            <a:fillRect/>
          </a:stretch>
        </p:blipFill>
        <p:spPr bwMode="auto">
          <a:xfrm>
            <a:off x="1793875" y="696913"/>
            <a:ext cx="1990725" cy="1990725"/>
          </a:xfrm>
          <a:prstGeom prst="rect">
            <a:avLst/>
          </a:prstGeom>
          <a:noFill/>
        </p:spPr>
      </p:pic>
      <p:pic>
        <p:nvPicPr>
          <p:cNvPr id="55343" name="Picture 47" descr="MCBD18229_0000[1]"/>
          <p:cNvPicPr>
            <a:picLocks noChangeAspect="1" noChangeArrowheads="1"/>
          </p:cNvPicPr>
          <p:nvPr/>
        </p:nvPicPr>
        <p:blipFill>
          <a:blip r:embed="rId6" cstate="print"/>
          <a:srcRect/>
          <a:stretch>
            <a:fillRect/>
          </a:stretch>
        </p:blipFill>
        <p:spPr bwMode="auto">
          <a:xfrm>
            <a:off x="4244975" y="762000"/>
            <a:ext cx="2667000" cy="2133600"/>
          </a:xfrm>
          <a:prstGeom prst="rect">
            <a:avLst/>
          </a:prstGeom>
          <a:noFill/>
        </p:spPr>
      </p:pic>
      <p:pic>
        <p:nvPicPr>
          <p:cNvPr id="55344" name="Picture 48" descr="MCBD18231_0000[1]"/>
          <p:cNvPicPr>
            <a:picLocks noChangeAspect="1" noChangeArrowheads="1"/>
          </p:cNvPicPr>
          <p:nvPr/>
        </p:nvPicPr>
        <p:blipFill>
          <a:blip r:embed="rId7" cstate="print"/>
          <a:srcRect/>
          <a:stretch>
            <a:fillRect/>
          </a:stretch>
        </p:blipFill>
        <p:spPr bwMode="auto">
          <a:xfrm>
            <a:off x="298450" y="2492375"/>
            <a:ext cx="2009775" cy="2009775"/>
          </a:xfrm>
          <a:prstGeom prst="rect">
            <a:avLst/>
          </a:prstGeom>
          <a:noFill/>
        </p:spPr>
      </p:pic>
      <p:pic>
        <p:nvPicPr>
          <p:cNvPr id="55345" name="Picture 49" descr="MCBD18232_0000[1]"/>
          <p:cNvPicPr>
            <a:picLocks noChangeAspect="1" noChangeArrowheads="1"/>
          </p:cNvPicPr>
          <p:nvPr/>
        </p:nvPicPr>
        <p:blipFill>
          <a:blip r:embed="rId8" cstate="print"/>
          <a:srcRect/>
          <a:stretch>
            <a:fillRect/>
          </a:stretch>
        </p:blipFill>
        <p:spPr bwMode="auto">
          <a:xfrm>
            <a:off x="2590800" y="3048000"/>
            <a:ext cx="2009775" cy="2009775"/>
          </a:xfrm>
          <a:prstGeom prst="rect">
            <a:avLst/>
          </a:prstGeom>
          <a:noFill/>
        </p:spPr>
      </p:pic>
      <p:pic>
        <p:nvPicPr>
          <p:cNvPr id="55346" name="Picture 50" descr="MCBD18234_0000[1]"/>
          <p:cNvPicPr>
            <a:picLocks noChangeAspect="1" noChangeArrowheads="1"/>
          </p:cNvPicPr>
          <p:nvPr/>
        </p:nvPicPr>
        <p:blipFill>
          <a:blip r:embed="rId9" cstate="print"/>
          <a:srcRect/>
          <a:stretch>
            <a:fillRect/>
          </a:stretch>
        </p:blipFill>
        <p:spPr bwMode="auto">
          <a:xfrm>
            <a:off x="4705350" y="2670175"/>
            <a:ext cx="2019300" cy="1790700"/>
          </a:xfrm>
          <a:prstGeom prst="rect">
            <a:avLst/>
          </a:prstGeom>
          <a:noFill/>
        </p:spPr>
      </p:pic>
      <p:pic>
        <p:nvPicPr>
          <p:cNvPr id="55347" name="Picture 51" descr="MCBD18236_0000[1]"/>
          <p:cNvPicPr>
            <a:picLocks noChangeAspect="1" noChangeArrowheads="1"/>
          </p:cNvPicPr>
          <p:nvPr/>
        </p:nvPicPr>
        <p:blipFill>
          <a:blip r:embed="rId10" cstate="print"/>
          <a:srcRect/>
          <a:stretch>
            <a:fillRect/>
          </a:stretch>
        </p:blipFill>
        <p:spPr bwMode="auto">
          <a:xfrm>
            <a:off x="6923088" y="606425"/>
            <a:ext cx="2019300" cy="1714500"/>
          </a:xfrm>
          <a:prstGeom prst="rect">
            <a:avLst/>
          </a:prstGeom>
          <a:noFill/>
        </p:spPr>
      </p:pic>
      <p:pic>
        <p:nvPicPr>
          <p:cNvPr id="55348" name="Picture 52" descr="MCBD18239_0000[1]"/>
          <p:cNvPicPr>
            <a:picLocks noChangeAspect="1" noChangeArrowheads="1"/>
          </p:cNvPicPr>
          <p:nvPr/>
        </p:nvPicPr>
        <p:blipFill>
          <a:blip r:embed="rId11" cstate="print"/>
          <a:srcRect/>
          <a:stretch>
            <a:fillRect/>
          </a:stretch>
        </p:blipFill>
        <p:spPr bwMode="auto">
          <a:xfrm>
            <a:off x="6148388" y="3849688"/>
            <a:ext cx="2995612" cy="3008312"/>
          </a:xfrm>
          <a:prstGeom prst="rect">
            <a:avLst/>
          </a:prstGeom>
          <a:noFill/>
        </p:spPr>
      </p:pic>
      <p:grpSp>
        <p:nvGrpSpPr>
          <p:cNvPr id="55349" name="Group 53"/>
          <p:cNvGrpSpPr>
            <a:grpSpLocks/>
          </p:cNvGrpSpPr>
          <p:nvPr/>
        </p:nvGrpSpPr>
        <p:grpSpPr bwMode="auto">
          <a:xfrm>
            <a:off x="381000" y="4724400"/>
            <a:ext cx="2095500" cy="1806575"/>
            <a:chOff x="240" y="2976"/>
            <a:chExt cx="1320" cy="1138"/>
          </a:xfrm>
        </p:grpSpPr>
        <p:sp>
          <p:nvSpPr>
            <p:cNvPr id="55350" name="Pyr1"/>
            <p:cNvSpPr>
              <a:spLocks noEditPoints="1" noChangeArrowheads="1"/>
            </p:cNvSpPr>
            <p:nvPr/>
          </p:nvSpPr>
          <p:spPr bwMode="auto">
            <a:xfrm>
              <a:off x="754" y="2976"/>
              <a:ext cx="296" cy="252"/>
            </a:xfrm>
            <a:custGeom>
              <a:avLst/>
              <a:gdLst>
                <a:gd name="T0" fmla="*/ 10800 w 21600"/>
                <a:gd name="T1" fmla="*/ 0 h 21600"/>
                <a:gd name="T2" fmla="*/ 21600 w 21600"/>
                <a:gd name="T3" fmla="*/ 21600 h 21600"/>
                <a:gd name="T4" fmla="*/ 0 w 21600"/>
                <a:gd name="T5" fmla="*/ 21600 h 21600"/>
                <a:gd name="T6" fmla="*/ 5400 w 21600"/>
                <a:gd name="T7" fmla="*/ 11800 h 21600"/>
                <a:gd name="T8" fmla="*/ 16200 w 21600"/>
                <a:gd name="T9" fmla="*/ 20600 h 21600"/>
              </a:gdLst>
              <a:ahLst/>
              <a:cxnLst>
                <a:cxn ang="0">
                  <a:pos x="T0" y="T1"/>
                </a:cxn>
                <a:cxn ang="0">
                  <a:pos x="T2" y="T3"/>
                </a:cxn>
                <a:cxn ang="0">
                  <a:pos x="T4" y="T5"/>
                </a:cxn>
              </a:cxnLst>
              <a:rect l="T6" t="T7" r="T8" b="T9"/>
              <a:pathLst>
                <a:path w="21600" h="21600">
                  <a:moveTo>
                    <a:pt x="10800" y="0"/>
                  </a:moveTo>
                  <a:lnTo>
                    <a:pt x="21600" y="21600"/>
                  </a:lnTo>
                  <a:lnTo>
                    <a:pt x="0" y="21600"/>
                  </a:lnTo>
                  <a:lnTo>
                    <a:pt x="10800" y="0"/>
                  </a:lnTo>
                  <a:close/>
                </a:path>
              </a:pathLst>
            </a:custGeom>
            <a:solidFill>
              <a:srgbClr val="D8EBB3"/>
            </a:solidFill>
            <a:ln w="9525">
              <a:solidFill>
                <a:srgbClr val="000000"/>
              </a:solidFill>
              <a:miter lim="800000"/>
              <a:headEnd/>
              <a:tailEnd/>
            </a:ln>
          </p:spPr>
          <p:txBody>
            <a:bodyPr/>
            <a:lstStyle/>
            <a:p>
              <a:endParaRPr lang="en-US"/>
            </a:p>
          </p:txBody>
        </p:sp>
        <p:sp>
          <p:nvSpPr>
            <p:cNvPr id="55351" name="Pyr2"/>
            <p:cNvSpPr>
              <a:spLocks noEditPoints="1" noChangeArrowheads="1"/>
            </p:cNvSpPr>
            <p:nvPr/>
          </p:nvSpPr>
          <p:spPr bwMode="auto">
            <a:xfrm>
              <a:off x="582" y="3228"/>
              <a:ext cx="637" cy="296"/>
            </a:xfrm>
            <a:custGeom>
              <a:avLst/>
              <a:gdLst>
                <a:gd name="T0" fmla="*/ 5787 w 21600"/>
                <a:gd name="T1" fmla="*/ 0 h 21600"/>
                <a:gd name="T2" fmla="*/ 15812 w 21600"/>
                <a:gd name="T3" fmla="*/ 0 h 21600"/>
                <a:gd name="T4" fmla="*/ 21600 w 21600"/>
                <a:gd name="T5" fmla="*/ 21600 h 21600"/>
                <a:gd name="T6" fmla="*/ 0 w 21600"/>
                <a:gd name="T7" fmla="*/ 21600 h 21600"/>
                <a:gd name="T8" fmla="*/ 5787 w 21600"/>
                <a:gd name="T9" fmla="*/ 500 h 21600"/>
                <a:gd name="T10" fmla="*/ 15812 w 21600"/>
                <a:gd name="T11" fmla="*/ 21100 h 21600"/>
              </a:gdLst>
              <a:ahLst/>
              <a:cxnLst>
                <a:cxn ang="0">
                  <a:pos x="T0" y="T1"/>
                </a:cxn>
                <a:cxn ang="0">
                  <a:pos x="T2" y="T3"/>
                </a:cxn>
                <a:cxn ang="0">
                  <a:pos x="T4" y="T5"/>
                </a:cxn>
                <a:cxn ang="0">
                  <a:pos x="T6" y="T7"/>
                </a:cxn>
              </a:cxnLst>
              <a:rect l="T8" t="T9" r="T10" b="T11"/>
              <a:pathLst>
                <a:path w="21600" h="21600">
                  <a:moveTo>
                    <a:pt x="5787" y="0"/>
                  </a:moveTo>
                  <a:lnTo>
                    <a:pt x="15812" y="0"/>
                  </a:lnTo>
                  <a:lnTo>
                    <a:pt x="21600" y="21600"/>
                  </a:lnTo>
                  <a:lnTo>
                    <a:pt x="0" y="21600"/>
                  </a:lnTo>
                  <a:lnTo>
                    <a:pt x="5787" y="0"/>
                  </a:lnTo>
                  <a:close/>
                </a:path>
              </a:pathLst>
            </a:custGeom>
            <a:solidFill>
              <a:srgbClr val="CCCCFF"/>
            </a:solidFill>
            <a:ln w="9525">
              <a:solidFill>
                <a:srgbClr val="000000"/>
              </a:solidFill>
              <a:miter lim="800000"/>
              <a:headEnd/>
              <a:tailEnd/>
            </a:ln>
          </p:spPr>
          <p:txBody>
            <a:bodyPr/>
            <a:lstStyle/>
            <a:p>
              <a:endParaRPr lang="en-US"/>
            </a:p>
          </p:txBody>
        </p:sp>
        <p:sp>
          <p:nvSpPr>
            <p:cNvPr id="55352" name="Pyr3"/>
            <p:cNvSpPr>
              <a:spLocks noEditPoints="1" noChangeArrowheads="1"/>
            </p:cNvSpPr>
            <p:nvPr/>
          </p:nvSpPr>
          <p:spPr bwMode="auto">
            <a:xfrm>
              <a:off x="413" y="3524"/>
              <a:ext cx="976" cy="296"/>
            </a:xfrm>
            <a:custGeom>
              <a:avLst/>
              <a:gdLst>
                <a:gd name="T0" fmla="*/ 3768 w 21600"/>
                <a:gd name="T1" fmla="*/ 0 h 21600"/>
                <a:gd name="T2" fmla="*/ 17831 w 21600"/>
                <a:gd name="T3" fmla="*/ 0 h 21600"/>
                <a:gd name="T4" fmla="*/ 21600 w 21600"/>
                <a:gd name="T5" fmla="*/ 21600 h 21600"/>
                <a:gd name="T6" fmla="*/ 0 w 21600"/>
                <a:gd name="T7" fmla="*/ 21600 h 21600"/>
                <a:gd name="T8" fmla="*/ 5287 w 21600"/>
                <a:gd name="T9" fmla="*/ 500 h 21600"/>
                <a:gd name="T10" fmla="*/ 16312 w 21600"/>
                <a:gd name="T11" fmla="*/ 21100 h 21600"/>
              </a:gdLst>
              <a:ahLst/>
              <a:cxnLst>
                <a:cxn ang="0">
                  <a:pos x="T0" y="T1"/>
                </a:cxn>
                <a:cxn ang="0">
                  <a:pos x="T2" y="T3"/>
                </a:cxn>
                <a:cxn ang="0">
                  <a:pos x="T4" y="T5"/>
                </a:cxn>
                <a:cxn ang="0">
                  <a:pos x="T6" y="T7"/>
                </a:cxn>
              </a:cxnLst>
              <a:rect l="T8" t="T9" r="T10" b="T11"/>
              <a:pathLst>
                <a:path w="21600" h="21600">
                  <a:moveTo>
                    <a:pt x="3768" y="0"/>
                  </a:moveTo>
                  <a:lnTo>
                    <a:pt x="17831" y="0"/>
                  </a:lnTo>
                  <a:lnTo>
                    <a:pt x="21600" y="21600"/>
                  </a:lnTo>
                  <a:lnTo>
                    <a:pt x="0" y="21600"/>
                  </a:lnTo>
                  <a:lnTo>
                    <a:pt x="3768" y="0"/>
                  </a:lnTo>
                  <a:close/>
                </a:path>
              </a:pathLst>
            </a:custGeom>
            <a:solidFill>
              <a:srgbClr val="FFBE7D"/>
            </a:solidFill>
            <a:ln w="9525">
              <a:solidFill>
                <a:srgbClr val="000000"/>
              </a:solidFill>
              <a:miter lim="800000"/>
              <a:headEnd/>
              <a:tailEnd/>
            </a:ln>
          </p:spPr>
          <p:txBody>
            <a:bodyPr/>
            <a:lstStyle/>
            <a:p>
              <a:endParaRPr lang="en-US"/>
            </a:p>
          </p:txBody>
        </p:sp>
        <p:sp>
          <p:nvSpPr>
            <p:cNvPr id="55353" name="Pyr4"/>
            <p:cNvSpPr>
              <a:spLocks noEditPoints="1" noChangeArrowheads="1"/>
            </p:cNvSpPr>
            <p:nvPr/>
          </p:nvSpPr>
          <p:spPr bwMode="auto">
            <a:xfrm>
              <a:off x="240" y="3818"/>
              <a:ext cx="1320" cy="296"/>
            </a:xfrm>
            <a:custGeom>
              <a:avLst/>
              <a:gdLst>
                <a:gd name="T0" fmla="*/ 2793 w 21600"/>
                <a:gd name="T1" fmla="*/ 0 h 21600"/>
                <a:gd name="T2" fmla="*/ 18806 w 21600"/>
                <a:gd name="T3" fmla="*/ 0 h 21600"/>
                <a:gd name="T4" fmla="*/ 21600 w 21600"/>
                <a:gd name="T5" fmla="*/ 21600 h 21600"/>
                <a:gd name="T6" fmla="*/ 0 w 21600"/>
                <a:gd name="T7" fmla="*/ 21600 h 21600"/>
                <a:gd name="T8" fmla="*/ 3287 w 21600"/>
                <a:gd name="T9" fmla="*/ 500 h 21600"/>
                <a:gd name="T10" fmla="*/ 17312 w 21600"/>
                <a:gd name="T11" fmla="*/ 21100 h 21600"/>
              </a:gdLst>
              <a:ahLst/>
              <a:cxnLst>
                <a:cxn ang="0">
                  <a:pos x="T0" y="T1"/>
                </a:cxn>
                <a:cxn ang="0">
                  <a:pos x="T2" y="T3"/>
                </a:cxn>
                <a:cxn ang="0">
                  <a:pos x="T4" y="T5"/>
                </a:cxn>
                <a:cxn ang="0">
                  <a:pos x="T6" y="T7"/>
                </a:cxn>
              </a:cxnLst>
              <a:rect l="T8" t="T9" r="T10" b="T11"/>
              <a:pathLst>
                <a:path w="21600" h="21600">
                  <a:moveTo>
                    <a:pt x="2793" y="0"/>
                  </a:moveTo>
                  <a:lnTo>
                    <a:pt x="18806" y="0"/>
                  </a:lnTo>
                  <a:lnTo>
                    <a:pt x="21600" y="21600"/>
                  </a:lnTo>
                  <a:lnTo>
                    <a:pt x="0" y="21600"/>
                  </a:lnTo>
                  <a:lnTo>
                    <a:pt x="2793" y="0"/>
                  </a:lnTo>
                  <a:close/>
                </a:path>
              </a:pathLst>
            </a:custGeom>
            <a:solidFill>
              <a:srgbClr val="FFFFCC"/>
            </a:solidFill>
            <a:ln w="9525">
              <a:solidFill>
                <a:srgbClr val="000000"/>
              </a:solidFill>
              <a:miter lim="800000"/>
              <a:headEnd/>
              <a:tailEnd/>
            </a:ln>
          </p:spPr>
          <p:txBody>
            <a:bodyPr/>
            <a:lstStyle/>
            <a:p>
              <a:endParaRPr lang="en-US"/>
            </a:p>
          </p:txBody>
        </p:sp>
      </p:grpSp>
      <p:sp>
        <p:nvSpPr>
          <p:cNvPr id="55354" name="Ribbon1Sharp"/>
          <p:cNvSpPr>
            <a:spLocks noEditPoints="1" noChangeArrowheads="1"/>
          </p:cNvSpPr>
          <p:nvPr/>
        </p:nvSpPr>
        <p:spPr bwMode="auto">
          <a:xfrm>
            <a:off x="3352800" y="4953000"/>
            <a:ext cx="2438400" cy="1371600"/>
          </a:xfrm>
          <a:custGeom>
            <a:avLst/>
            <a:gdLst>
              <a:gd name="G0" fmla="+- 0 0 0"/>
              <a:gd name="G1" fmla="+- 5400 0 0"/>
              <a:gd name="G2" fmla="+- 5400 2700 0"/>
              <a:gd name="G3" fmla="+- 21600 0 G2"/>
              <a:gd name="G4" fmla="+- 21600 0 G1"/>
              <a:gd name="G5" fmla="+- 2400 0 0"/>
              <a:gd name="G6" fmla="+- 10800 0 2400"/>
              <a:gd name="G7" fmla="*/ 2400 2 1"/>
              <a:gd name="G8" fmla="+- 21600 0 G7"/>
              <a:gd name="G9" fmla="+- 10800 2400 0"/>
              <a:gd name="G10" fmla="+- 21600 0 2400"/>
              <a:gd name="T0" fmla="*/ 10800 w 21600"/>
              <a:gd name="T1" fmla="*/ 2400 h 21600"/>
              <a:gd name="T2" fmla="*/ 2700 w 21600"/>
              <a:gd name="T3" fmla="*/ 8400 h 21600"/>
              <a:gd name="T4" fmla="*/ 10800 w 21600"/>
              <a:gd name="T5" fmla="*/ 19200 h 21600"/>
              <a:gd name="T6" fmla="*/ 18900 w 21600"/>
              <a:gd name="T7" fmla="*/ 13200 h 21600"/>
              <a:gd name="T8" fmla="*/ 17694720 60000 65536"/>
              <a:gd name="T9" fmla="*/ 11796480 60000 65536"/>
              <a:gd name="T10" fmla="*/ 5898240 60000 65536"/>
              <a:gd name="T11" fmla="*/ 0 60000 65536"/>
              <a:gd name="T12" fmla="*/ G2 w 21600"/>
              <a:gd name="T13" fmla="*/ G5 h 21600"/>
              <a:gd name="T14" fmla="*/ G3 w 21600"/>
              <a:gd name="T15" fmla="*/ G10 h 21600"/>
            </a:gdLst>
            <a:ahLst/>
            <a:cxnLst>
              <a:cxn ang="T8">
                <a:pos x="T0" y="T1"/>
              </a:cxn>
              <a:cxn ang="T9">
                <a:pos x="T2" y="T3"/>
              </a:cxn>
              <a:cxn ang="T10">
                <a:pos x="T4" y="T5"/>
              </a:cxn>
              <a:cxn ang="T11">
                <a:pos x="T6" y="T7"/>
              </a:cxn>
            </a:cxnLst>
            <a:rect l="T12" t="T13" r="T14" b="T15"/>
            <a:pathLst>
              <a:path w="21600" h="21600" extrusionOk="0">
                <a:moveTo>
                  <a:pt x="0" y="0"/>
                </a:moveTo>
                <a:lnTo>
                  <a:pt x="2700" y="8400"/>
                </a:lnTo>
                <a:lnTo>
                  <a:pt x="0" y="16800"/>
                </a:lnTo>
                <a:lnTo>
                  <a:pt x="5400" y="16800"/>
                </a:lnTo>
                <a:lnTo>
                  <a:pt x="5400" y="19200"/>
                </a:lnTo>
                <a:lnTo>
                  <a:pt x="13500" y="19200"/>
                </a:lnTo>
                <a:lnTo>
                  <a:pt x="13500" y="21600"/>
                </a:lnTo>
                <a:lnTo>
                  <a:pt x="21600" y="21600"/>
                </a:lnTo>
                <a:lnTo>
                  <a:pt x="18900" y="13200"/>
                </a:lnTo>
                <a:lnTo>
                  <a:pt x="21600" y="4800"/>
                </a:lnTo>
                <a:lnTo>
                  <a:pt x="16200" y="4800"/>
                </a:lnTo>
                <a:lnTo>
                  <a:pt x="16200" y="2400"/>
                </a:lnTo>
                <a:lnTo>
                  <a:pt x="8100" y="2400"/>
                </a:lnTo>
                <a:lnTo>
                  <a:pt x="8100" y="0"/>
                </a:lnTo>
                <a:close/>
              </a:path>
              <a:path w="21600" h="21600" fill="none" extrusionOk="0">
                <a:moveTo>
                  <a:pt x="8100" y="2400"/>
                </a:moveTo>
                <a:lnTo>
                  <a:pt x="5400" y="2400"/>
                </a:lnTo>
                <a:lnTo>
                  <a:pt x="5400" y="16800"/>
                </a:lnTo>
              </a:path>
              <a:path w="21600" h="21600" fill="none" extrusionOk="0">
                <a:moveTo>
                  <a:pt x="8100" y="0"/>
                </a:moveTo>
                <a:lnTo>
                  <a:pt x="5400" y="2400"/>
                </a:lnTo>
              </a:path>
              <a:path w="21600" h="21600" fill="none" extrusionOk="0">
                <a:moveTo>
                  <a:pt x="16200" y="4800"/>
                </a:moveTo>
                <a:lnTo>
                  <a:pt x="13500" y="4800"/>
                </a:lnTo>
                <a:lnTo>
                  <a:pt x="13500" y="19200"/>
                </a:lnTo>
              </a:path>
              <a:path w="21600" h="21600" fill="none" extrusionOk="0">
                <a:moveTo>
                  <a:pt x="16200" y="2400"/>
                </a:moveTo>
                <a:lnTo>
                  <a:pt x="13500" y="4800"/>
                </a:ln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5355" name="Ribbon2Sharp"/>
          <p:cNvSpPr>
            <a:spLocks noEditPoints="1" noChangeArrowheads="1"/>
          </p:cNvSpPr>
          <p:nvPr/>
        </p:nvSpPr>
        <p:spPr bwMode="auto">
          <a:xfrm>
            <a:off x="6934200" y="2590800"/>
            <a:ext cx="1905000" cy="1071563"/>
          </a:xfrm>
          <a:custGeom>
            <a:avLst/>
            <a:gdLst>
              <a:gd name="G0" fmla="+- 0 0 0"/>
              <a:gd name="G1" fmla="+- 5400 0 0"/>
              <a:gd name="G2" fmla="+- 5400 2700 0"/>
              <a:gd name="G3" fmla="+- 21600 0 G2"/>
              <a:gd name="G4" fmla="+- 21600 0 G1"/>
              <a:gd name="G5" fmla="+- 2400 0 0"/>
              <a:gd name="G6" fmla="+- 10800 0 2400"/>
              <a:gd name="G7" fmla="*/ 2400 2 1"/>
              <a:gd name="G8" fmla="+- 21600 0 G7"/>
              <a:gd name="G9" fmla="+- 10800 2400 0"/>
              <a:gd name="G10" fmla="+- 21600 0 2400"/>
              <a:gd name="T0" fmla="*/ 10800 w 21600"/>
              <a:gd name="T1" fmla="*/ 2400 h 21600"/>
              <a:gd name="T2" fmla="*/ 2700 w 21600"/>
              <a:gd name="T3" fmla="*/ 8400 h 21600"/>
              <a:gd name="T4" fmla="*/ 10800 w 21600"/>
              <a:gd name="T5" fmla="*/ 19200 h 21600"/>
              <a:gd name="T6" fmla="*/ 18900 w 21600"/>
              <a:gd name="T7" fmla="*/ 13200 h 21600"/>
              <a:gd name="T8" fmla="*/ 17694720 60000 65536"/>
              <a:gd name="T9" fmla="*/ 11796480 60000 65536"/>
              <a:gd name="T10" fmla="*/ 5898240 60000 65536"/>
              <a:gd name="T11" fmla="*/ 0 60000 65536"/>
              <a:gd name="T12" fmla="*/ G1 w 21600"/>
              <a:gd name="T13" fmla="*/ G5 h 21600"/>
              <a:gd name="T14" fmla="*/ G4 w 21600"/>
              <a:gd name="T15" fmla="*/ G10 h 21600"/>
            </a:gdLst>
            <a:ahLst/>
            <a:cxnLst>
              <a:cxn ang="T8">
                <a:pos x="T0" y="T1"/>
              </a:cxn>
              <a:cxn ang="T9">
                <a:pos x="T2" y="T3"/>
              </a:cxn>
              <a:cxn ang="T10">
                <a:pos x="T4" y="T5"/>
              </a:cxn>
              <a:cxn ang="T11">
                <a:pos x="T6" y="T7"/>
              </a:cxn>
            </a:cxnLst>
            <a:rect l="T12" t="T13" r="T14" b="T15"/>
            <a:pathLst>
              <a:path w="21600" h="21600" extrusionOk="0">
                <a:moveTo>
                  <a:pt x="0" y="0"/>
                </a:moveTo>
                <a:lnTo>
                  <a:pt x="2700" y="8400"/>
                </a:lnTo>
                <a:lnTo>
                  <a:pt x="0" y="16800"/>
                </a:lnTo>
                <a:lnTo>
                  <a:pt x="5400" y="16800"/>
                </a:lnTo>
                <a:lnTo>
                  <a:pt x="5400" y="19200"/>
                </a:lnTo>
                <a:lnTo>
                  <a:pt x="13500" y="19200"/>
                </a:lnTo>
                <a:lnTo>
                  <a:pt x="13500" y="21600"/>
                </a:lnTo>
                <a:lnTo>
                  <a:pt x="21600" y="21600"/>
                </a:lnTo>
                <a:lnTo>
                  <a:pt x="18900" y="13200"/>
                </a:lnTo>
                <a:lnTo>
                  <a:pt x="21600" y="4800"/>
                </a:lnTo>
                <a:lnTo>
                  <a:pt x="16200" y="4800"/>
                </a:lnTo>
                <a:lnTo>
                  <a:pt x="16200" y="2400"/>
                </a:lnTo>
                <a:lnTo>
                  <a:pt x="8100" y="2400"/>
                </a:lnTo>
                <a:lnTo>
                  <a:pt x="8100" y="0"/>
                </a:lnTo>
                <a:close/>
              </a:path>
              <a:path w="21600" h="21600" fill="none" extrusionOk="0">
                <a:moveTo>
                  <a:pt x="8100" y="2400"/>
                </a:moveTo>
                <a:lnTo>
                  <a:pt x="5400" y="2400"/>
                </a:lnTo>
                <a:lnTo>
                  <a:pt x="5400" y="16800"/>
                </a:lnTo>
              </a:path>
              <a:path w="21600" h="21600" fill="none" extrusionOk="0">
                <a:moveTo>
                  <a:pt x="8100" y="0"/>
                </a:moveTo>
                <a:lnTo>
                  <a:pt x="5400" y="2400"/>
                </a:lnTo>
              </a:path>
              <a:path w="21600" h="21600" fill="none" extrusionOk="0">
                <a:moveTo>
                  <a:pt x="13500" y="19200"/>
                </a:moveTo>
                <a:lnTo>
                  <a:pt x="16200" y="19200"/>
                </a:lnTo>
                <a:lnTo>
                  <a:pt x="16200" y="4800"/>
                </a:lnTo>
              </a:path>
              <a:path w="21600" h="21600" fill="none" extrusionOk="0">
                <a:moveTo>
                  <a:pt x="13500" y="21600"/>
                </a:moveTo>
                <a:lnTo>
                  <a:pt x="16200" y="19200"/>
                </a:lnTo>
              </a:path>
            </a:pathLst>
          </a:custGeom>
          <a:solidFill>
            <a:srgbClr val="CCCCFF"/>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ate Placeholder 2"/>
          <p:cNvSpPr>
            <a:spLocks noGrp="1"/>
          </p:cNvSpPr>
          <p:nvPr>
            <p:ph type="dt" sz="half" idx="10"/>
          </p:nvPr>
        </p:nvSpPr>
        <p:spPr/>
        <p:txBody>
          <a:bodyPr/>
          <a:lstStyle/>
          <a:p>
            <a:fld id="{ADE89DB7-8F73-4CB2-ACD9-64535189FC2F}" type="datetime1">
              <a:rPr lang="en-US"/>
              <a:pPr/>
              <a:t>2/25/2012</a:t>
            </a:fld>
            <a:endParaRPr lang="en-US"/>
          </a:p>
        </p:txBody>
      </p:sp>
      <p:sp>
        <p:nvSpPr>
          <p:cNvPr id="52" name="Footer Placeholder 3"/>
          <p:cNvSpPr>
            <a:spLocks noGrp="1"/>
          </p:cNvSpPr>
          <p:nvPr>
            <p:ph type="ftr" sz="quarter" idx="11"/>
          </p:nvPr>
        </p:nvSpPr>
        <p:spPr/>
        <p:txBody>
          <a:bodyPr/>
          <a:lstStyle/>
          <a:p>
            <a:r>
              <a:rPr lang="en-US"/>
              <a:t>Sample footer text</a:t>
            </a:r>
          </a:p>
        </p:txBody>
      </p:sp>
      <p:sp>
        <p:nvSpPr>
          <p:cNvPr id="53" name="Slide Number Placeholder 4"/>
          <p:cNvSpPr>
            <a:spLocks noGrp="1"/>
          </p:cNvSpPr>
          <p:nvPr>
            <p:ph type="sldNum" sz="quarter" idx="12"/>
          </p:nvPr>
        </p:nvSpPr>
        <p:spPr/>
        <p:txBody>
          <a:bodyPr/>
          <a:lstStyle/>
          <a:p>
            <a:fld id="{1F35F06B-B944-42CE-9FCC-42F97F30B155}" type="slidenum">
              <a:rPr lang="en-US"/>
              <a:pPr/>
              <a:t>76</a:t>
            </a:fld>
            <a:endParaRPr lang="en-US"/>
          </a:p>
        </p:txBody>
      </p:sp>
      <p:sp>
        <p:nvSpPr>
          <p:cNvPr id="56322" name="Rectangle 2"/>
          <p:cNvSpPr>
            <a:spLocks noGrp="1" noChangeArrowheads="1"/>
          </p:cNvSpPr>
          <p:nvPr>
            <p:ph type="title"/>
          </p:nvPr>
        </p:nvSpPr>
        <p:spPr>
          <a:xfrm>
            <a:off x="457200" y="-152400"/>
            <a:ext cx="8229600" cy="1143000"/>
          </a:xfrm>
        </p:spPr>
        <p:txBody>
          <a:bodyPr/>
          <a:lstStyle/>
          <a:p>
            <a:r>
              <a:rPr lang="en-US"/>
              <a:t>More Auto Shapes</a:t>
            </a:r>
          </a:p>
        </p:txBody>
      </p:sp>
      <p:sp>
        <p:nvSpPr>
          <p:cNvPr id="56323"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56324"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56325"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56326"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56327"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56328"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56329"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56330"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56331"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56332"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56333"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56334"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56335"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56336"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56337"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56338"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56339"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56340"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56341"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56342"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56343"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56344"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56345"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56346"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56347"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56348"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56349"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56350"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56351"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56352"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56353"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56354"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56355"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56371" name="sink1"/>
          <p:cNvSpPr>
            <a:spLocks noEditPoints="1" noChangeArrowheads="1"/>
          </p:cNvSpPr>
          <p:nvPr/>
        </p:nvSpPr>
        <p:spPr bwMode="auto">
          <a:xfrm>
            <a:off x="533400" y="990600"/>
            <a:ext cx="1019175" cy="50482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968 w 21600"/>
              <a:gd name="T17" fmla="*/ 23215 h 21600"/>
              <a:gd name="T18" fmla="*/ 20654 w 21600"/>
              <a:gd name="T19" fmla="*/ 27978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595" y="21600"/>
                </a:moveTo>
                <a:lnTo>
                  <a:pt x="21600" y="21600"/>
                </a:lnTo>
                <a:lnTo>
                  <a:pt x="21600" y="10800"/>
                </a:lnTo>
                <a:lnTo>
                  <a:pt x="21600" y="0"/>
                </a:lnTo>
                <a:lnTo>
                  <a:pt x="10709" y="0"/>
                </a:lnTo>
                <a:lnTo>
                  <a:pt x="0" y="0"/>
                </a:lnTo>
                <a:lnTo>
                  <a:pt x="0" y="10545"/>
                </a:lnTo>
                <a:lnTo>
                  <a:pt x="0" y="21600"/>
                </a:lnTo>
                <a:lnTo>
                  <a:pt x="10595" y="21600"/>
                </a:lnTo>
                <a:close/>
              </a:path>
              <a:path w="21600" h="21600" extrusionOk="0">
                <a:moveTo>
                  <a:pt x="9478" y="6945"/>
                </a:moveTo>
                <a:lnTo>
                  <a:pt x="8157" y="7200"/>
                </a:lnTo>
                <a:lnTo>
                  <a:pt x="6835" y="7625"/>
                </a:lnTo>
                <a:lnTo>
                  <a:pt x="5787" y="8249"/>
                </a:lnTo>
                <a:lnTo>
                  <a:pt x="4762" y="9014"/>
                </a:lnTo>
                <a:lnTo>
                  <a:pt x="4375" y="9524"/>
                </a:lnTo>
                <a:lnTo>
                  <a:pt x="3987" y="10006"/>
                </a:lnTo>
                <a:lnTo>
                  <a:pt x="3646" y="10431"/>
                </a:lnTo>
                <a:lnTo>
                  <a:pt x="3349" y="10913"/>
                </a:lnTo>
                <a:lnTo>
                  <a:pt x="3144" y="11537"/>
                </a:lnTo>
                <a:lnTo>
                  <a:pt x="2962" y="12076"/>
                </a:lnTo>
                <a:lnTo>
                  <a:pt x="2848" y="12557"/>
                </a:lnTo>
                <a:lnTo>
                  <a:pt x="2848" y="13124"/>
                </a:lnTo>
                <a:lnTo>
                  <a:pt x="2962" y="13861"/>
                </a:lnTo>
                <a:lnTo>
                  <a:pt x="3053" y="14400"/>
                </a:lnTo>
                <a:lnTo>
                  <a:pt x="3258" y="14995"/>
                </a:lnTo>
                <a:lnTo>
                  <a:pt x="3532" y="15619"/>
                </a:lnTo>
                <a:lnTo>
                  <a:pt x="3828" y="16157"/>
                </a:lnTo>
                <a:lnTo>
                  <a:pt x="4170" y="16781"/>
                </a:lnTo>
                <a:lnTo>
                  <a:pt x="4671" y="17263"/>
                </a:lnTo>
                <a:lnTo>
                  <a:pt x="5104" y="17688"/>
                </a:lnTo>
                <a:lnTo>
                  <a:pt x="5696" y="18057"/>
                </a:lnTo>
                <a:lnTo>
                  <a:pt x="6334" y="18425"/>
                </a:lnTo>
                <a:lnTo>
                  <a:pt x="6927" y="18794"/>
                </a:lnTo>
                <a:lnTo>
                  <a:pt x="7656" y="18964"/>
                </a:lnTo>
                <a:lnTo>
                  <a:pt x="8339" y="19219"/>
                </a:lnTo>
                <a:lnTo>
                  <a:pt x="9091" y="19332"/>
                </a:lnTo>
                <a:lnTo>
                  <a:pt x="9866" y="19474"/>
                </a:lnTo>
                <a:lnTo>
                  <a:pt x="10709" y="19474"/>
                </a:lnTo>
                <a:lnTo>
                  <a:pt x="11438" y="19474"/>
                </a:lnTo>
                <a:lnTo>
                  <a:pt x="12213" y="19332"/>
                </a:lnTo>
                <a:lnTo>
                  <a:pt x="12965" y="19219"/>
                </a:lnTo>
                <a:lnTo>
                  <a:pt x="13739" y="18964"/>
                </a:lnTo>
                <a:lnTo>
                  <a:pt x="14377" y="18794"/>
                </a:lnTo>
                <a:lnTo>
                  <a:pt x="15061" y="18425"/>
                </a:lnTo>
                <a:lnTo>
                  <a:pt x="15608" y="18057"/>
                </a:lnTo>
                <a:lnTo>
                  <a:pt x="16200" y="17688"/>
                </a:lnTo>
                <a:lnTo>
                  <a:pt x="16724" y="17263"/>
                </a:lnTo>
                <a:lnTo>
                  <a:pt x="17134" y="16781"/>
                </a:lnTo>
                <a:lnTo>
                  <a:pt x="17613" y="16157"/>
                </a:lnTo>
                <a:lnTo>
                  <a:pt x="17863" y="15619"/>
                </a:lnTo>
                <a:lnTo>
                  <a:pt x="18159" y="14995"/>
                </a:lnTo>
                <a:lnTo>
                  <a:pt x="18342" y="14400"/>
                </a:lnTo>
                <a:lnTo>
                  <a:pt x="18456" y="13861"/>
                </a:lnTo>
                <a:lnTo>
                  <a:pt x="18547" y="13124"/>
                </a:lnTo>
                <a:lnTo>
                  <a:pt x="18456" y="12557"/>
                </a:lnTo>
                <a:lnTo>
                  <a:pt x="18342" y="12076"/>
                </a:lnTo>
                <a:lnTo>
                  <a:pt x="18251" y="11537"/>
                </a:lnTo>
                <a:lnTo>
                  <a:pt x="17954" y="10913"/>
                </a:lnTo>
                <a:lnTo>
                  <a:pt x="17704" y="10431"/>
                </a:lnTo>
                <a:lnTo>
                  <a:pt x="17430" y="10006"/>
                </a:lnTo>
                <a:lnTo>
                  <a:pt x="17020" y="9524"/>
                </a:lnTo>
                <a:lnTo>
                  <a:pt x="16633" y="9014"/>
                </a:lnTo>
                <a:lnTo>
                  <a:pt x="15699" y="8362"/>
                </a:lnTo>
                <a:lnTo>
                  <a:pt x="14582" y="7625"/>
                </a:lnTo>
                <a:lnTo>
                  <a:pt x="13352" y="7200"/>
                </a:lnTo>
                <a:lnTo>
                  <a:pt x="12030" y="6945"/>
                </a:lnTo>
                <a:moveTo>
                  <a:pt x="10800" y="12557"/>
                </a:moveTo>
                <a:lnTo>
                  <a:pt x="11096" y="12444"/>
                </a:lnTo>
                <a:lnTo>
                  <a:pt x="11301" y="12444"/>
                </a:lnTo>
                <a:lnTo>
                  <a:pt x="11438" y="12331"/>
                </a:lnTo>
                <a:lnTo>
                  <a:pt x="11643" y="12076"/>
                </a:lnTo>
                <a:lnTo>
                  <a:pt x="11825" y="11820"/>
                </a:lnTo>
                <a:lnTo>
                  <a:pt x="11939" y="11594"/>
                </a:lnTo>
                <a:lnTo>
                  <a:pt x="11939" y="11282"/>
                </a:lnTo>
                <a:lnTo>
                  <a:pt x="12030" y="11055"/>
                </a:lnTo>
                <a:lnTo>
                  <a:pt x="12030" y="3912"/>
                </a:lnTo>
                <a:lnTo>
                  <a:pt x="11939" y="3543"/>
                </a:lnTo>
                <a:lnTo>
                  <a:pt x="11939" y="3288"/>
                </a:lnTo>
                <a:lnTo>
                  <a:pt x="11825" y="3061"/>
                </a:lnTo>
                <a:lnTo>
                  <a:pt x="11643" y="2806"/>
                </a:lnTo>
                <a:lnTo>
                  <a:pt x="11438" y="2636"/>
                </a:lnTo>
                <a:lnTo>
                  <a:pt x="11301" y="2494"/>
                </a:lnTo>
                <a:lnTo>
                  <a:pt x="11096" y="2381"/>
                </a:lnTo>
                <a:lnTo>
                  <a:pt x="10800" y="2381"/>
                </a:lnTo>
                <a:lnTo>
                  <a:pt x="10595" y="2381"/>
                </a:lnTo>
                <a:lnTo>
                  <a:pt x="10299" y="2494"/>
                </a:lnTo>
                <a:lnTo>
                  <a:pt x="10162" y="2636"/>
                </a:lnTo>
                <a:lnTo>
                  <a:pt x="9957" y="2806"/>
                </a:lnTo>
                <a:lnTo>
                  <a:pt x="9775" y="3061"/>
                </a:lnTo>
                <a:lnTo>
                  <a:pt x="9661" y="3288"/>
                </a:lnTo>
                <a:lnTo>
                  <a:pt x="9661" y="3543"/>
                </a:lnTo>
                <a:lnTo>
                  <a:pt x="9570" y="3912"/>
                </a:lnTo>
                <a:lnTo>
                  <a:pt x="9570" y="11055"/>
                </a:lnTo>
                <a:lnTo>
                  <a:pt x="9661" y="11282"/>
                </a:lnTo>
                <a:lnTo>
                  <a:pt x="9661" y="11594"/>
                </a:lnTo>
                <a:lnTo>
                  <a:pt x="9775" y="11820"/>
                </a:lnTo>
                <a:lnTo>
                  <a:pt x="9957" y="12076"/>
                </a:lnTo>
                <a:lnTo>
                  <a:pt x="10162" y="12331"/>
                </a:lnTo>
                <a:lnTo>
                  <a:pt x="10299" y="12444"/>
                </a:lnTo>
                <a:lnTo>
                  <a:pt x="10595" y="12444"/>
                </a:lnTo>
                <a:lnTo>
                  <a:pt x="10800" y="12557"/>
                </a:lnTo>
                <a:moveTo>
                  <a:pt x="6289" y="6463"/>
                </a:moveTo>
                <a:lnTo>
                  <a:pt x="6539" y="6350"/>
                </a:lnTo>
                <a:lnTo>
                  <a:pt x="6722" y="6350"/>
                </a:lnTo>
                <a:lnTo>
                  <a:pt x="7018" y="6094"/>
                </a:lnTo>
                <a:lnTo>
                  <a:pt x="7223" y="5981"/>
                </a:lnTo>
                <a:lnTo>
                  <a:pt x="7405" y="5669"/>
                </a:lnTo>
                <a:lnTo>
                  <a:pt x="7519" y="5414"/>
                </a:lnTo>
                <a:lnTo>
                  <a:pt x="7610" y="5074"/>
                </a:lnTo>
                <a:lnTo>
                  <a:pt x="7610" y="4706"/>
                </a:lnTo>
                <a:lnTo>
                  <a:pt x="7610" y="4337"/>
                </a:lnTo>
                <a:lnTo>
                  <a:pt x="7519" y="4139"/>
                </a:lnTo>
                <a:lnTo>
                  <a:pt x="7405" y="3770"/>
                </a:lnTo>
                <a:lnTo>
                  <a:pt x="7223" y="3543"/>
                </a:lnTo>
                <a:lnTo>
                  <a:pt x="7018" y="3288"/>
                </a:lnTo>
                <a:lnTo>
                  <a:pt x="6722" y="3175"/>
                </a:lnTo>
                <a:lnTo>
                  <a:pt x="6539" y="3061"/>
                </a:lnTo>
                <a:lnTo>
                  <a:pt x="6289" y="3061"/>
                </a:lnTo>
                <a:lnTo>
                  <a:pt x="5992" y="3061"/>
                </a:lnTo>
                <a:lnTo>
                  <a:pt x="5696" y="3175"/>
                </a:lnTo>
                <a:lnTo>
                  <a:pt x="5514" y="3288"/>
                </a:lnTo>
                <a:lnTo>
                  <a:pt x="5309" y="3543"/>
                </a:lnTo>
                <a:lnTo>
                  <a:pt x="5104" y="3770"/>
                </a:lnTo>
                <a:lnTo>
                  <a:pt x="4967" y="4139"/>
                </a:lnTo>
                <a:lnTo>
                  <a:pt x="4967" y="4337"/>
                </a:lnTo>
                <a:lnTo>
                  <a:pt x="4876" y="4706"/>
                </a:lnTo>
                <a:lnTo>
                  <a:pt x="4967" y="5074"/>
                </a:lnTo>
                <a:lnTo>
                  <a:pt x="4967" y="5414"/>
                </a:lnTo>
                <a:lnTo>
                  <a:pt x="5104" y="5669"/>
                </a:lnTo>
                <a:lnTo>
                  <a:pt x="5309" y="5981"/>
                </a:lnTo>
                <a:lnTo>
                  <a:pt x="5514" y="6094"/>
                </a:lnTo>
                <a:lnTo>
                  <a:pt x="5696" y="6350"/>
                </a:lnTo>
                <a:lnTo>
                  <a:pt x="5992" y="6350"/>
                </a:lnTo>
                <a:lnTo>
                  <a:pt x="6289" y="6463"/>
                </a:lnTo>
                <a:moveTo>
                  <a:pt x="15311" y="6463"/>
                </a:moveTo>
                <a:lnTo>
                  <a:pt x="15061" y="6350"/>
                </a:lnTo>
                <a:lnTo>
                  <a:pt x="14878" y="6350"/>
                </a:lnTo>
                <a:lnTo>
                  <a:pt x="14582" y="6094"/>
                </a:lnTo>
                <a:lnTo>
                  <a:pt x="14377" y="5981"/>
                </a:lnTo>
                <a:lnTo>
                  <a:pt x="14195" y="5669"/>
                </a:lnTo>
                <a:lnTo>
                  <a:pt x="14081" y="5414"/>
                </a:lnTo>
                <a:lnTo>
                  <a:pt x="13990" y="5074"/>
                </a:lnTo>
                <a:lnTo>
                  <a:pt x="13990" y="4706"/>
                </a:lnTo>
                <a:lnTo>
                  <a:pt x="13990" y="4337"/>
                </a:lnTo>
                <a:lnTo>
                  <a:pt x="14081" y="4139"/>
                </a:lnTo>
                <a:lnTo>
                  <a:pt x="14195" y="3770"/>
                </a:lnTo>
                <a:lnTo>
                  <a:pt x="14377" y="3543"/>
                </a:lnTo>
                <a:lnTo>
                  <a:pt x="14582" y="3288"/>
                </a:lnTo>
                <a:lnTo>
                  <a:pt x="14878" y="3175"/>
                </a:lnTo>
                <a:lnTo>
                  <a:pt x="15061" y="3061"/>
                </a:lnTo>
                <a:lnTo>
                  <a:pt x="15311" y="3061"/>
                </a:lnTo>
                <a:lnTo>
                  <a:pt x="15608" y="3061"/>
                </a:lnTo>
                <a:lnTo>
                  <a:pt x="15904" y="3175"/>
                </a:lnTo>
                <a:lnTo>
                  <a:pt x="16086" y="3288"/>
                </a:lnTo>
                <a:lnTo>
                  <a:pt x="16382" y="3543"/>
                </a:lnTo>
                <a:lnTo>
                  <a:pt x="16496" y="3770"/>
                </a:lnTo>
                <a:lnTo>
                  <a:pt x="16633" y="4139"/>
                </a:lnTo>
                <a:lnTo>
                  <a:pt x="16633" y="4337"/>
                </a:lnTo>
                <a:lnTo>
                  <a:pt x="16724" y="4706"/>
                </a:lnTo>
                <a:lnTo>
                  <a:pt x="16633" y="5074"/>
                </a:lnTo>
                <a:lnTo>
                  <a:pt x="16633" y="5414"/>
                </a:lnTo>
                <a:lnTo>
                  <a:pt x="16496" y="5669"/>
                </a:lnTo>
                <a:lnTo>
                  <a:pt x="16382" y="5981"/>
                </a:lnTo>
                <a:lnTo>
                  <a:pt x="16086" y="6094"/>
                </a:lnTo>
                <a:lnTo>
                  <a:pt x="15904" y="6350"/>
                </a:lnTo>
                <a:lnTo>
                  <a:pt x="15608" y="6350"/>
                </a:lnTo>
                <a:lnTo>
                  <a:pt x="15311" y="6463"/>
                </a:lnTo>
              </a:path>
            </a:pathLst>
          </a:custGeom>
          <a:solidFill>
            <a:srgbClr val="FFFFCC"/>
          </a:solidFill>
          <a:ln w="9525">
            <a:solidFill>
              <a:srgbClr val="000000"/>
            </a:solidFill>
            <a:miter lim="800000"/>
            <a:headEnd/>
            <a:tailEnd/>
          </a:ln>
        </p:spPr>
        <p:txBody>
          <a:bodyPr/>
          <a:lstStyle/>
          <a:p>
            <a:endParaRPr lang="en-US"/>
          </a:p>
        </p:txBody>
      </p:sp>
      <p:sp>
        <p:nvSpPr>
          <p:cNvPr id="56372" name="sink2"/>
          <p:cNvSpPr>
            <a:spLocks noEditPoints="1" noChangeArrowheads="1"/>
          </p:cNvSpPr>
          <p:nvPr/>
        </p:nvSpPr>
        <p:spPr bwMode="auto">
          <a:xfrm>
            <a:off x="1828800" y="990600"/>
            <a:ext cx="904875" cy="838200"/>
          </a:xfrm>
          <a:custGeom>
            <a:avLst/>
            <a:gdLst>
              <a:gd name="T0" fmla="*/ 10800 w 21600"/>
              <a:gd name="T1" fmla="*/ 21600 h 21600"/>
              <a:gd name="T2" fmla="*/ 13811 w 21600"/>
              <a:gd name="T3" fmla="*/ 21600 h 21600"/>
              <a:gd name="T4" fmla="*/ 21600 w 21600"/>
              <a:gd name="T5" fmla="*/ 13811 h 21600"/>
              <a:gd name="T6" fmla="*/ 21600 w 21600"/>
              <a:gd name="T7" fmla="*/ 10800 h 21600"/>
              <a:gd name="T8" fmla="*/ 21600 w 21600"/>
              <a:gd name="T9" fmla="*/ 0 h 21600"/>
              <a:gd name="T10" fmla="*/ 10800 w 21600"/>
              <a:gd name="T11" fmla="*/ 0 h 21600"/>
              <a:gd name="T12" fmla="*/ 0 w 21600"/>
              <a:gd name="T13" fmla="*/ 0 h 21600"/>
              <a:gd name="T14" fmla="*/ 0 w 21600"/>
              <a:gd name="T15" fmla="*/ 10800 h 21600"/>
              <a:gd name="T16" fmla="*/ 0 w 21600"/>
              <a:gd name="T17" fmla="*/ 21600 h 21600"/>
              <a:gd name="T18" fmla="*/ 506 w 21600"/>
              <a:gd name="T19" fmla="*/ 22611 h 21600"/>
              <a:gd name="T20" fmla="*/ 21108 w 21600"/>
              <a:gd name="T21" fmla="*/ 288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21600" h="21600" extrusionOk="0">
                <a:moveTo>
                  <a:pt x="11172" y="21600"/>
                </a:moveTo>
                <a:lnTo>
                  <a:pt x="13854" y="21600"/>
                </a:lnTo>
                <a:lnTo>
                  <a:pt x="21600" y="13811"/>
                </a:lnTo>
                <a:lnTo>
                  <a:pt x="21600" y="11834"/>
                </a:lnTo>
                <a:lnTo>
                  <a:pt x="21600" y="0"/>
                </a:lnTo>
                <a:lnTo>
                  <a:pt x="11172" y="0"/>
                </a:lnTo>
                <a:lnTo>
                  <a:pt x="0" y="0"/>
                </a:lnTo>
                <a:lnTo>
                  <a:pt x="0" y="11594"/>
                </a:lnTo>
                <a:lnTo>
                  <a:pt x="0" y="21600"/>
                </a:lnTo>
                <a:lnTo>
                  <a:pt x="11172" y="21600"/>
                </a:lnTo>
                <a:close/>
              </a:path>
              <a:path w="21600" h="21600" extrusionOk="0">
                <a:moveTo>
                  <a:pt x="6376" y="8418"/>
                </a:moveTo>
                <a:lnTo>
                  <a:pt x="5482" y="9677"/>
                </a:lnTo>
                <a:lnTo>
                  <a:pt x="4886" y="11025"/>
                </a:lnTo>
                <a:lnTo>
                  <a:pt x="4350" y="12253"/>
                </a:lnTo>
                <a:lnTo>
                  <a:pt x="4022" y="13511"/>
                </a:lnTo>
                <a:lnTo>
                  <a:pt x="4022" y="13991"/>
                </a:lnTo>
                <a:lnTo>
                  <a:pt x="4022" y="14620"/>
                </a:lnTo>
                <a:lnTo>
                  <a:pt x="4022" y="15279"/>
                </a:lnTo>
                <a:lnTo>
                  <a:pt x="4141" y="15758"/>
                </a:lnTo>
                <a:lnTo>
                  <a:pt x="4350" y="16297"/>
                </a:lnTo>
                <a:lnTo>
                  <a:pt x="4558" y="16687"/>
                </a:lnTo>
                <a:lnTo>
                  <a:pt x="4767" y="17106"/>
                </a:lnTo>
                <a:lnTo>
                  <a:pt x="5154" y="17556"/>
                </a:lnTo>
                <a:lnTo>
                  <a:pt x="5571" y="17915"/>
                </a:lnTo>
                <a:lnTo>
                  <a:pt x="6108" y="18245"/>
                </a:lnTo>
                <a:lnTo>
                  <a:pt x="6614" y="18454"/>
                </a:lnTo>
                <a:lnTo>
                  <a:pt x="7150" y="18574"/>
                </a:lnTo>
                <a:lnTo>
                  <a:pt x="7716" y="18694"/>
                </a:lnTo>
                <a:lnTo>
                  <a:pt x="8372" y="18694"/>
                </a:lnTo>
                <a:lnTo>
                  <a:pt x="9087" y="18694"/>
                </a:lnTo>
                <a:lnTo>
                  <a:pt x="9713" y="18574"/>
                </a:lnTo>
                <a:lnTo>
                  <a:pt x="10428" y="18364"/>
                </a:lnTo>
                <a:lnTo>
                  <a:pt x="11172" y="18155"/>
                </a:lnTo>
                <a:lnTo>
                  <a:pt x="11768" y="17825"/>
                </a:lnTo>
                <a:lnTo>
                  <a:pt x="12513" y="17436"/>
                </a:lnTo>
                <a:lnTo>
                  <a:pt x="13198" y="17016"/>
                </a:lnTo>
                <a:lnTo>
                  <a:pt x="13854" y="16567"/>
                </a:lnTo>
                <a:lnTo>
                  <a:pt x="14569" y="15998"/>
                </a:lnTo>
                <a:lnTo>
                  <a:pt x="15194" y="15459"/>
                </a:lnTo>
                <a:lnTo>
                  <a:pt x="15790" y="14740"/>
                </a:lnTo>
                <a:lnTo>
                  <a:pt x="16327" y="14080"/>
                </a:lnTo>
                <a:lnTo>
                  <a:pt x="16803" y="13391"/>
                </a:lnTo>
                <a:lnTo>
                  <a:pt x="17250" y="12732"/>
                </a:lnTo>
                <a:lnTo>
                  <a:pt x="17578" y="12043"/>
                </a:lnTo>
                <a:lnTo>
                  <a:pt x="17846" y="11324"/>
                </a:lnTo>
                <a:lnTo>
                  <a:pt x="18055" y="10575"/>
                </a:lnTo>
                <a:lnTo>
                  <a:pt x="18263" y="9976"/>
                </a:lnTo>
                <a:lnTo>
                  <a:pt x="18382" y="9227"/>
                </a:lnTo>
                <a:lnTo>
                  <a:pt x="18472" y="8628"/>
                </a:lnTo>
                <a:lnTo>
                  <a:pt x="18382" y="7999"/>
                </a:lnTo>
                <a:lnTo>
                  <a:pt x="18382" y="7400"/>
                </a:lnTo>
                <a:lnTo>
                  <a:pt x="18144" y="6860"/>
                </a:lnTo>
                <a:lnTo>
                  <a:pt x="17935" y="6321"/>
                </a:lnTo>
                <a:lnTo>
                  <a:pt x="17667" y="5842"/>
                </a:lnTo>
                <a:lnTo>
                  <a:pt x="17250" y="5393"/>
                </a:lnTo>
                <a:lnTo>
                  <a:pt x="16922" y="5033"/>
                </a:lnTo>
                <a:lnTo>
                  <a:pt x="16446" y="4793"/>
                </a:lnTo>
                <a:lnTo>
                  <a:pt x="15999" y="4584"/>
                </a:lnTo>
                <a:lnTo>
                  <a:pt x="15463" y="4374"/>
                </a:lnTo>
                <a:lnTo>
                  <a:pt x="14986" y="4254"/>
                </a:lnTo>
                <a:lnTo>
                  <a:pt x="14450" y="4164"/>
                </a:lnTo>
                <a:lnTo>
                  <a:pt x="13854" y="4164"/>
                </a:lnTo>
                <a:lnTo>
                  <a:pt x="13318" y="4254"/>
                </a:lnTo>
                <a:lnTo>
                  <a:pt x="12096" y="4494"/>
                </a:lnTo>
                <a:lnTo>
                  <a:pt x="10845" y="5033"/>
                </a:lnTo>
                <a:lnTo>
                  <a:pt x="9504" y="5602"/>
                </a:lnTo>
                <a:lnTo>
                  <a:pt x="8372" y="6531"/>
                </a:lnTo>
                <a:moveTo>
                  <a:pt x="10845" y="11025"/>
                </a:moveTo>
                <a:lnTo>
                  <a:pt x="11053" y="10695"/>
                </a:lnTo>
                <a:lnTo>
                  <a:pt x="11172" y="10485"/>
                </a:lnTo>
                <a:lnTo>
                  <a:pt x="11292" y="10246"/>
                </a:lnTo>
                <a:lnTo>
                  <a:pt x="11292" y="9976"/>
                </a:lnTo>
                <a:lnTo>
                  <a:pt x="11292" y="9766"/>
                </a:lnTo>
                <a:lnTo>
                  <a:pt x="11172" y="9437"/>
                </a:lnTo>
                <a:lnTo>
                  <a:pt x="11053" y="9227"/>
                </a:lnTo>
                <a:lnTo>
                  <a:pt x="10845" y="9017"/>
                </a:lnTo>
                <a:lnTo>
                  <a:pt x="6376" y="4584"/>
                </a:lnTo>
                <a:lnTo>
                  <a:pt x="6227" y="4374"/>
                </a:lnTo>
                <a:lnTo>
                  <a:pt x="6018" y="4254"/>
                </a:lnTo>
                <a:lnTo>
                  <a:pt x="5810" y="4164"/>
                </a:lnTo>
                <a:lnTo>
                  <a:pt x="5482" y="4164"/>
                </a:lnTo>
                <a:lnTo>
                  <a:pt x="5273" y="4164"/>
                </a:lnTo>
                <a:lnTo>
                  <a:pt x="5005" y="4254"/>
                </a:lnTo>
                <a:lnTo>
                  <a:pt x="4767" y="4374"/>
                </a:lnTo>
                <a:lnTo>
                  <a:pt x="4558" y="4584"/>
                </a:lnTo>
                <a:lnTo>
                  <a:pt x="4350" y="4793"/>
                </a:lnTo>
                <a:lnTo>
                  <a:pt x="4231" y="5033"/>
                </a:lnTo>
                <a:lnTo>
                  <a:pt x="4231" y="5303"/>
                </a:lnTo>
                <a:lnTo>
                  <a:pt x="4141" y="5512"/>
                </a:lnTo>
                <a:lnTo>
                  <a:pt x="4231" y="5722"/>
                </a:lnTo>
                <a:lnTo>
                  <a:pt x="4231" y="6052"/>
                </a:lnTo>
                <a:lnTo>
                  <a:pt x="4350" y="6261"/>
                </a:lnTo>
                <a:lnTo>
                  <a:pt x="4558" y="6411"/>
                </a:lnTo>
                <a:lnTo>
                  <a:pt x="8968" y="11025"/>
                </a:lnTo>
                <a:lnTo>
                  <a:pt x="9176" y="11115"/>
                </a:lnTo>
                <a:lnTo>
                  <a:pt x="9504" y="11234"/>
                </a:lnTo>
                <a:lnTo>
                  <a:pt x="9713" y="11324"/>
                </a:lnTo>
                <a:lnTo>
                  <a:pt x="9921" y="11324"/>
                </a:lnTo>
                <a:lnTo>
                  <a:pt x="10189" y="11324"/>
                </a:lnTo>
                <a:lnTo>
                  <a:pt x="10428" y="11234"/>
                </a:lnTo>
                <a:lnTo>
                  <a:pt x="10636" y="11115"/>
                </a:lnTo>
                <a:lnTo>
                  <a:pt x="10845" y="11025"/>
                </a:lnTo>
                <a:moveTo>
                  <a:pt x="3545" y="10695"/>
                </a:moveTo>
                <a:lnTo>
                  <a:pt x="3754" y="10485"/>
                </a:lnTo>
                <a:lnTo>
                  <a:pt x="3903" y="10156"/>
                </a:lnTo>
                <a:lnTo>
                  <a:pt x="3903" y="9976"/>
                </a:lnTo>
                <a:lnTo>
                  <a:pt x="4022" y="9677"/>
                </a:lnTo>
                <a:lnTo>
                  <a:pt x="3903" y="9347"/>
                </a:lnTo>
                <a:lnTo>
                  <a:pt x="3903" y="9017"/>
                </a:lnTo>
                <a:lnTo>
                  <a:pt x="3754" y="8868"/>
                </a:lnTo>
                <a:lnTo>
                  <a:pt x="3545" y="8628"/>
                </a:lnTo>
                <a:lnTo>
                  <a:pt x="3337" y="8418"/>
                </a:lnTo>
                <a:lnTo>
                  <a:pt x="3098" y="8209"/>
                </a:lnTo>
                <a:lnTo>
                  <a:pt x="2801" y="8089"/>
                </a:lnTo>
                <a:lnTo>
                  <a:pt x="2473" y="8089"/>
                </a:lnTo>
                <a:lnTo>
                  <a:pt x="2205" y="8089"/>
                </a:lnTo>
                <a:lnTo>
                  <a:pt x="1996" y="8209"/>
                </a:lnTo>
                <a:lnTo>
                  <a:pt x="1668" y="8418"/>
                </a:lnTo>
                <a:lnTo>
                  <a:pt x="1460" y="8628"/>
                </a:lnTo>
                <a:lnTo>
                  <a:pt x="1222" y="8868"/>
                </a:lnTo>
                <a:lnTo>
                  <a:pt x="1192" y="9017"/>
                </a:lnTo>
                <a:lnTo>
                  <a:pt x="1073" y="9347"/>
                </a:lnTo>
                <a:lnTo>
                  <a:pt x="1073" y="9677"/>
                </a:lnTo>
                <a:lnTo>
                  <a:pt x="1073" y="9976"/>
                </a:lnTo>
                <a:lnTo>
                  <a:pt x="1192" y="10156"/>
                </a:lnTo>
                <a:lnTo>
                  <a:pt x="1222" y="10485"/>
                </a:lnTo>
                <a:lnTo>
                  <a:pt x="1460" y="10695"/>
                </a:lnTo>
                <a:lnTo>
                  <a:pt x="1668" y="10905"/>
                </a:lnTo>
                <a:lnTo>
                  <a:pt x="1996" y="11025"/>
                </a:lnTo>
                <a:lnTo>
                  <a:pt x="2205" y="11115"/>
                </a:lnTo>
                <a:lnTo>
                  <a:pt x="2473" y="11115"/>
                </a:lnTo>
                <a:lnTo>
                  <a:pt x="2801" y="11115"/>
                </a:lnTo>
                <a:lnTo>
                  <a:pt x="3098" y="11025"/>
                </a:lnTo>
                <a:lnTo>
                  <a:pt x="3337" y="10905"/>
                </a:lnTo>
                <a:lnTo>
                  <a:pt x="3545" y="10695"/>
                </a:lnTo>
                <a:moveTo>
                  <a:pt x="10636" y="3565"/>
                </a:moveTo>
                <a:lnTo>
                  <a:pt x="10428" y="3775"/>
                </a:lnTo>
                <a:lnTo>
                  <a:pt x="10159" y="3925"/>
                </a:lnTo>
                <a:lnTo>
                  <a:pt x="9921" y="3925"/>
                </a:lnTo>
                <a:lnTo>
                  <a:pt x="9623" y="4044"/>
                </a:lnTo>
                <a:lnTo>
                  <a:pt x="9295" y="3925"/>
                </a:lnTo>
                <a:lnTo>
                  <a:pt x="8968" y="3925"/>
                </a:lnTo>
                <a:lnTo>
                  <a:pt x="8819" y="3775"/>
                </a:lnTo>
                <a:lnTo>
                  <a:pt x="8491" y="3565"/>
                </a:lnTo>
                <a:lnTo>
                  <a:pt x="8372" y="3355"/>
                </a:lnTo>
                <a:lnTo>
                  <a:pt x="8163" y="3116"/>
                </a:lnTo>
                <a:lnTo>
                  <a:pt x="8163" y="2816"/>
                </a:lnTo>
                <a:lnTo>
                  <a:pt x="8044" y="2487"/>
                </a:lnTo>
                <a:lnTo>
                  <a:pt x="8163" y="2217"/>
                </a:lnTo>
                <a:lnTo>
                  <a:pt x="8163" y="2007"/>
                </a:lnTo>
                <a:lnTo>
                  <a:pt x="8372" y="1678"/>
                </a:lnTo>
                <a:lnTo>
                  <a:pt x="8491" y="1468"/>
                </a:lnTo>
                <a:lnTo>
                  <a:pt x="8819" y="1228"/>
                </a:lnTo>
                <a:lnTo>
                  <a:pt x="8968" y="1198"/>
                </a:lnTo>
                <a:lnTo>
                  <a:pt x="9295" y="1079"/>
                </a:lnTo>
                <a:lnTo>
                  <a:pt x="9623" y="1079"/>
                </a:lnTo>
                <a:lnTo>
                  <a:pt x="9921" y="1079"/>
                </a:lnTo>
                <a:lnTo>
                  <a:pt x="10159" y="1198"/>
                </a:lnTo>
                <a:lnTo>
                  <a:pt x="10428" y="1228"/>
                </a:lnTo>
                <a:lnTo>
                  <a:pt x="10636" y="1468"/>
                </a:lnTo>
                <a:lnTo>
                  <a:pt x="10845" y="1678"/>
                </a:lnTo>
                <a:lnTo>
                  <a:pt x="10964" y="2007"/>
                </a:lnTo>
                <a:lnTo>
                  <a:pt x="11053" y="2217"/>
                </a:lnTo>
                <a:lnTo>
                  <a:pt x="11053" y="2487"/>
                </a:lnTo>
                <a:lnTo>
                  <a:pt x="11053" y="2816"/>
                </a:lnTo>
                <a:lnTo>
                  <a:pt x="10964" y="3116"/>
                </a:lnTo>
                <a:lnTo>
                  <a:pt x="10845" y="3355"/>
                </a:lnTo>
                <a:lnTo>
                  <a:pt x="10636" y="3565"/>
                </a:lnTo>
              </a:path>
            </a:pathLst>
          </a:custGeom>
          <a:solidFill>
            <a:srgbClr val="FFFFCC"/>
          </a:solidFill>
          <a:ln w="9525">
            <a:solidFill>
              <a:srgbClr val="000000"/>
            </a:solidFill>
            <a:miter lim="800000"/>
            <a:headEnd/>
            <a:tailEnd/>
          </a:ln>
        </p:spPr>
        <p:txBody>
          <a:bodyPr/>
          <a:lstStyle/>
          <a:p>
            <a:endParaRPr lang="en-US"/>
          </a:p>
        </p:txBody>
      </p:sp>
      <p:sp>
        <p:nvSpPr>
          <p:cNvPr id="56373" name="Sound"/>
          <p:cNvSpPr>
            <a:spLocks noEditPoints="1" noChangeArrowheads="1"/>
          </p:cNvSpPr>
          <p:nvPr/>
        </p:nvSpPr>
        <p:spPr bwMode="auto">
          <a:xfrm>
            <a:off x="3124200" y="914400"/>
            <a:ext cx="1809750" cy="1809750"/>
          </a:xfrm>
          <a:custGeom>
            <a:avLst/>
            <a:gdLst>
              <a:gd name="T0" fmla="*/ 11164 w 21600"/>
              <a:gd name="T1" fmla="*/ 21159 h 21600"/>
              <a:gd name="T2" fmla="*/ 11164 w 21600"/>
              <a:gd name="T3" fmla="*/ 0 h 21600"/>
              <a:gd name="T4" fmla="*/ 0 w 21600"/>
              <a:gd name="T5" fmla="*/ 10800 h 21600"/>
              <a:gd name="T6" fmla="*/ 21600 w 21600"/>
              <a:gd name="T7" fmla="*/ 10800 h 21600"/>
              <a:gd name="T8" fmla="*/ 761 w 21600"/>
              <a:gd name="T9" fmla="*/ 22454 h 21600"/>
              <a:gd name="T10" fmla="*/ 21069 w 21600"/>
              <a:gd name="T11" fmla="*/ 28282 h 21600"/>
            </a:gdLst>
            <a:ahLst/>
            <a:cxnLst>
              <a:cxn ang="0">
                <a:pos x="T0" y="T1"/>
              </a:cxn>
              <a:cxn ang="0">
                <a:pos x="T2" y="T3"/>
              </a:cxn>
              <a:cxn ang="0">
                <a:pos x="T4" y="T5"/>
              </a:cxn>
              <a:cxn ang="0">
                <a:pos x="T6" y="T7"/>
              </a:cxn>
            </a:cxnLst>
            <a:rect l="T8" t="T9" r="T10" b="T11"/>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6374" name="tower"/>
          <p:cNvSpPr>
            <a:spLocks noEditPoints="1" noChangeArrowheads="1"/>
          </p:cNvSpPr>
          <p:nvPr/>
        </p:nvSpPr>
        <p:spPr bwMode="auto">
          <a:xfrm>
            <a:off x="5638800" y="914400"/>
            <a:ext cx="904875" cy="180975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a:p>
        </p:txBody>
      </p:sp>
      <p:grpSp>
        <p:nvGrpSpPr>
          <p:cNvPr id="56375" name="Group 55"/>
          <p:cNvGrpSpPr>
            <a:grpSpLocks/>
          </p:cNvGrpSpPr>
          <p:nvPr/>
        </p:nvGrpSpPr>
        <p:grpSpPr bwMode="auto">
          <a:xfrm>
            <a:off x="381000" y="2438400"/>
            <a:ext cx="2286000" cy="1660525"/>
            <a:chOff x="240" y="1536"/>
            <a:chExt cx="1440" cy="1046"/>
          </a:xfrm>
        </p:grpSpPr>
        <p:sp>
          <p:nvSpPr>
            <p:cNvPr id="56376" name="AutoShape 56"/>
            <p:cNvSpPr>
              <a:spLocks noChangeAspect="1" noChangeArrowheads="1"/>
            </p:cNvSpPr>
            <p:nvPr/>
          </p:nvSpPr>
          <p:spPr bwMode="auto">
            <a:xfrm>
              <a:off x="587" y="1750"/>
              <a:ext cx="742" cy="641"/>
            </a:xfrm>
            <a:prstGeom prst="triangle">
              <a:avLst>
                <a:gd name="adj" fmla="val 50000"/>
              </a:avLst>
            </a:prstGeom>
            <a:solidFill>
              <a:srgbClr val="CCCCFF"/>
            </a:solidFill>
            <a:ln w="9525">
              <a:solidFill>
                <a:srgbClr val="000000"/>
              </a:solidFill>
              <a:miter lim="800000"/>
              <a:headEnd/>
              <a:tailEnd/>
            </a:ln>
          </p:spPr>
          <p:txBody>
            <a:bodyPr/>
            <a:lstStyle/>
            <a:p>
              <a:endParaRPr lang="en-US"/>
            </a:p>
          </p:txBody>
        </p:sp>
        <p:sp>
          <p:nvSpPr>
            <p:cNvPr id="56377" name="Oval 57"/>
            <p:cNvSpPr>
              <a:spLocks noChangeArrowheads="1"/>
            </p:cNvSpPr>
            <p:nvPr/>
          </p:nvSpPr>
          <p:spPr bwMode="auto">
            <a:xfrm>
              <a:off x="240" y="2368"/>
              <a:ext cx="426" cy="214"/>
            </a:xfrm>
            <a:prstGeom prst="ellipse">
              <a:avLst/>
            </a:prstGeom>
            <a:solidFill>
              <a:srgbClr val="FFFFCC"/>
            </a:solidFill>
            <a:ln w="9525">
              <a:solidFill>
                <a:srgbClr val="000000"/>
              </a:solidFill>
              <a:round/>
              <a:headEnd/>
              <a:tailEnd/>
            </a:ln>
          </p:spPr>
          <p:txBody>
            <a:bodyPr/>
            <a:lstStyle/>
            <a:p>
              <a:endParaRPr lang="en-US"/>
            </a:p>
          </p:txBody>
        </p:sp>
        <p:sp>
          <p:nvSpPr>
            <p:cNvPr id="56378" name="Oval 58"/>
            <p:cNvSpPr>
              <a:spLocks noChangeArrowheads="1"/>
            </p:cNvSpPr>
            <p:nvPr/>
          </p:nvSpPr>
          <p:spPr bwMode="auto">
            <a:xfrm>
              <a:off x="747" y="1536"/>
              <a:ext cx="426" cy="214"/>
            </a:xfrm>
            <a:prstGeom prst="ellipse">
              <a:avLst/>
            </a:prstGeom>
            <a:solidFill>
              <a:srgbClr val="FFBE7D"/>
            </a:solidFill>
            <a:ln w="9525">
              <a:solidFill>
                <a:srgbClr val="000000"/>
              </a:solidFill>
              <a:round/>
              <a:headEnd/>
              <a:tailEnd/>
            </a:ln>
          </p:spPr>
          <p:txBody>
            <a:bodyPr/>
            <a:lstStyle/>
            <a:p>
              <a:endParaRPr lang="en-US"/>
            </a:p>
          </p:txBody>
        </p:sp>
        <p:sp>
          <p:nvSpPr>
            <p:cNvPr id="56379" name="Oval 59"/>
            <p:cNvSpPr>
              <a:spLocks noChangeArrowheads="1"/>
            </p:cNvSpPr>
            <p:nvPr/>
          </p:nvSpPr>
          <p:spPr bwMode="auto">
            <a:xfrm>
              <a:off x="1254" y="2368"/>
              <a:ext cx="426" cy="214"/>
            </a:xfrm>
            <a:prstGeom prst="ellipse">
              <a:avLst/>
            </a:prstGeom>
            <a:solidFill>
              <a:srgbClr val="D8EBB3"/>
            </a:solidFill>
            <a:ln w="9525">
              <a:solidFill>
                <a:srgbClr val="000000"/>
              </a:solidFill>
              <a:round/>
              <a:headEnd/>
              <a:tailEnd/>
            </a:ln>
          </p:spPr>
          <p:txBody>
            <a:bodyPr/>
            <a:lstStyle/>
            <a:p>
              <a:endParaRPr lang="en-US"/>
            </a:p>
          </p:txBody>
        </p:sp>
      </p:grpSp>
      <p:sp>
        <p:nvSpPr>
          <p:cNvPr id="56380" name="UpRibbonSharp"/>
          <p:cNvSpPr>
            <a:spLocks noEditPoints="1" noChangeArrowheads="1"/>
          </p:cNvSpPr>
          <p:nvPr/>
        </p:nvSpPr>
        <p:spPr bwMode="auto">
          <a:xfrm>
            <a:off x="2895600" y="2971800"/>
            <a:ext cx="2438400" cy="1219200"/>
          </a:xfrm>
          <a:custGeom>
            <a:avLst/>
            <a:gdLst>
              <a:gd name="G0" fmla="+- 0 0 0"/>
              <a:gd name="G1" fmla="+- 5400 0 0"/>
              <a:gd name="G2" fmla="+- 5400 2700 0"/>
              <a:gd name="G3" fmla="+- 21600 0 G2"/>
              <a:gd name="G4" fmla="+- 21600 0 G1"/>
              <a:gd name="G5" fmla="+- 21600 0 18900"/>
              <a:gd name="G6" fmla="*/ 18900 1 2"/>
              <a:gd name="G7" fmla="+- 21600 0 G6"/>
              <a:gd name="G8" fmla="+- 18900 0 0"/>
              <a:gd name="T0" fmla="*/ 10800 w 21600"/>
              <a:gd name="T1" fmla="*/ 0 h 21600"/>
              <a:gd name="T2" fmla="*/ 2700 w 21600"/>
              <a:gd name="T3" fmla="*/ 12150 h 21600"/>
              <a:gd name="T4" fmla="*/ 10800 w 21600"/>
              <a:gd name="T5" fmla="*/ 18900 h 21600"/>
              <a:gd name="T6" fmla="*/ 18900 w 21600"/>
              <a:gd name="T7" fmla="*/ 12150 h 21600"/>
              <a:gd name="T8" fmla="*/ 17694720 60000 65536"/>
              <a:gd name="T9" fmla="*/ 11796480 60000 65536"/>
              <a:gd name="T10" fmla="*/ 5898240 60000 65536"/>
              <a:gd name="T11" fmla="*/ 0 60000 65536"/>
              <a:gd name="T12" fmla="*/ G1 w 21600"/>
              <a:gd name="T13" fmla="*/ 0 h 21600"/>
              <a:gd name="T14" fmla="*/ G4 w 21600"/>
              <a:gd name="T15" fmla="*/ G8 h 21600"/>
            </a:gdLst>
            <a:ahLst/>
            <a:cxnLst>
              <a:cxn ang="T8">
                <a:pos x="T0" y="T1"/>
              </a:cxn>
              <a:cxn ang="T9">
                <a:pos x="T2" y="T3"/>
              </a:cxn>
              <a:cxn ang="T10">
                <a:pos x="T4" y="T5"/>
              </a:cxn>
              <a:cxn ang="T11">
                <a:pos x="T6" y="T7"/>
              </a:cxn>
            </a:cxnLst>
            <a:rect l="T12" t="T13" r="T14" b="T15"/>
            <a:pathLst>
              <a:path w="21600" h="21600" extrusionOk="0">
                <a:moveTo>
                  <a:pt x="0" y="21600"/>
                </a:moveTo>
                <a:lnTo>
                  <a:pt x="8100" y="21600"/>
                </a:lnTo>
                <a:lnTo>
                  <a:pt x="8100" y="18900"/>
                </a:lnTo>
                <a:lnTo>
                  <a:pt x="13500" y="18900"/>
                </a:lnTo>
                <a:lnTo>
                  <a:pt x="13500" y="21600"/>
                </a:lnTo>
                <a:lnTo>
                  <a:pt x="21600" y="21600"/>
                </a:lnTo>
                <a:lnTo>
                  <a:pt x="18900" y="12150"/>
                </a:lnTo>
                <a:lnTo>
                  <a:pt x="21600" y="2700"/>
                </a:lnTo>
                <a:lnTo>
                  <a:pt x="16200" y="2700"/>
                </a:lnTo>
                <a:lnTo>
                  <a:pt x="16200" y="0"/>
                </a:lnTo>
                <a:lnTo>
                  <a:pt x="5400" y="0"/>
                </a:lnTo>
                <a:lnTo>
                  <a:pt x="5400" y="2700"/>
                </a:lnTo>
                <a:lnTo>
                  <a:pt x="0" y="2700"/>
                </a:lnTo>
                <a:lnTo>
                  <a:pt x="2700" y="12150"/>
                </a:lnTo>
                <a:close/>
              </a:path>
              <a:path w="21600" h="21600" fill="none" extrusionOk="0">
                <a:moveTo>
                  <a:pt x="8100" y="18900"/>
                </a:moveTo>
                <a:lnTo>
                  <a:pt x="5400" y="18900"/>
                </a:lnTo>
                <a:lnTo>
                  <a:pt x="5400" y="2700"/>
                </a:lnTo>
              </a:path>
              <a:path w="21600" h="21600" fill="none" extrusionOk="0">
                <a:moveTo>
                  <a:pt x="5400" y="18900"/>
                </a:moveTo>
                <a:lnTo>
                  <a:pt x="8100" y="21600"/>
                </a:lnTo>
              </a:path>
              <a:path w="21600" h="21600" fill="none" extrusionOk="0">
                <a:moveTo>
                  <a:pt x="13500" y="18900"/>
                </a:moveTo>
                <a:lnTo>
                  <a:pt x="16200" y="18900"/>
                </a:lnTo>
                <a:lnTo>
                  <a:pt x="16200" y="2700"/>
                </a:lnTo>
              </a:path>
              <a:path w="21600" h="21600" fill="none" extrusionOk="0">
                <a:moveTo>
                  <a:pt x="16200" y="18900"/>
                </a:moveTo>
                <a:lnTo>
                  <a:pt x="13500" y="21600"/>
                </a:lnTo>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6381" name="UTurnArrow"/>
          <p:cNvSpPr>
            <a:spLocks noEditPoints="1" noChangeArrowheads="1"/>
          </p:cNvSpPr>
          <p:nvPr/>
        </p:nvSpPr>
        <p:spPr bwMode="auto">
          <a:xfrm>
            <a:off x="6934200" y="762000"/>
            <a:ext cx="1771650" cy="1771650"/>
          </a:xfrm>
          <a:custGeom>
            <a:avLst/>
            <a:gdLst>
              <a:gd name="G0" fmla="+- 0 0 0"/>
              <a:gd name="G1" fmla="+- 5574 0 0"/>
              <a:gd name="G2" fmla="*/ 5574 1 2"/>
              <a:gd name="G3" fmla="*/ 9725 1 2"/>
              <a:gd name="G4" fmla="+- 10800 G3 G2"/>
              <a:gd name="G5" fmla="+- 10800 G3 0"/>
              <a:gd name="G6" fmla="+- G5 G2 0"/>
              <a:gd name="G7" fmla="*/ G6 1 2"/>
              <a:gd name="G8" fmla="+- 9725 0 0"/>
              <a:gd name="G9" fmla="+- 21600 0 5574"/>
              <a:gd name="G10" fmla="+- 21600 0 9725"/>
              <a:gd name="G11" fmla="min G10 8691"/>
              <a:gd name="G12" fmla="+- 8826 0 0"/>
              <a:gd name="G13" fmla="+- 14865 0 5975"/>
              <a:gd name="G14" fmla="+- 14865 0 0"/>
              <a:gd name="G15" fmla="*/ 5574 5842 6110"/>
              <a:gd name="G16" fmla="+- 8826 1350 0"/>
              <a:gd name="G17" fmla="+- 8310 0 G15"/>
              <a:gd name="G18" fmla="*/ G17 G7 8310"/>
              <a:gd name="G19" fmla="+- 5574 G18 0"/>
              <a:gd name="G20" fmla="+- G4 0 G18"/>
              <a:gd name="T0" fmla="*/ 9225 w 21600"/>
              <a:gd name="T1" fmla="*/ 0 h 21600"/>
              <a:gd name="T2" fmla="*/ 2787 w 21600"/>
              <a:gd name="T3" fmla="*/ 21600 h 21600"/>
              <a:gd name="T4" fmla="*/ 9725 w 21600"/>
              <a:gd name="T5" fmla="*/ 8826 h 21600"/>
              <a:gd name="T6" fmla="*/ 15663 w 21600"/>
              <a:gd name="T7" fmla="*/ 14865 h 21600"/>
              <a:gd name="T8" fmla="*/ 21600 w 21600"/>
              <a:gd name="T9" fmla="*/ 8826 h 21600"/>
              <a:gd name="T10" fmla="*/ 17694720 60000 65536"/>
              <a:gd name="T11" fmla="*/ 5898240 60000 65536"/>
              <a:gd name="T12" fmla="*/ 5898240 60000 65536"/>
              <a:gd name="T13" fmla="*/ 5898240 60000 65536"/>
              <a:gd name="T14" fmla="*/ 0 60000 65536"/>
              <a:gd name="T15" fmla="*/ 0 w 21600"/>
              <a:gd name="T16" fmla="*/ 8310 h 21600"/>
              <a:gd name="T17" fmla="*/ G1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3" y="14865"/>
                </a:moveTo>
                <a:lnTo>
                  <a:pt x="21600" y="8826"/>
                </a:lnTo>
                <a:lnTo>
                  <a:pt x="18450" y="8826"/>
                </a:lnTo>
                <a:lnTo>
                  <a:pt x="18450" y="8310"/>
                </a:lnTo>
                <a:cubicBezTo>
                  <a:pt x="18450" y="3721"/>
                  <a:pt x="14320" y="0"/>
                  <a:pt x="9225" y="0"/>
                </a:cubicBezTo>
                <a:cubicBezTo>
                  <a:pt x="4130" y="0"/>
                  <a:pt x="0" y="3799"/>
                  <a:pt x="0" y="8485"/>
                </a:cubicBezTo>
                <a:lnTo>
                  <a:pt x="0" y="21600"/>
                </a:lnTo>
                <a:lnTo>
                  <a:pt x="5574" y="21600"/>
                </a:lnTo>
                <a:lnTo>
                  <a:pt x="5574" y="8310"/>
                </a:lnTo>
                <a:cubicBezTo>
                  <a:pt x="5574" y="6664"/>
                  <a:pt x="7055" y="5330"/>
                  <a:pt x="8882" y="5330"/>
                </a:cubicBezTo>
                <a:lnTo>
                  <a:pt x="9568" y="5330"/>
                </a:lnTo>
                <a:cubicBezTo>
                  <a:pt x="11395" y="5330"/>
                  <a:pt x="12876" y="6664"/>
                  <a:pt x="12876" y="8310"/>
                </a:cubicBezTo>
                <a:lnTo>
                  <a:pt x="12876" y="8826"/>
                </a:lnTo>
                <a:lnTo>
                  <a:pt x="9725" y="8826"/>
                </a:lnTo>
                <a:close/>
              </a:path>
            </a:pathLst>
          </a:custGeom>
          <a:solidFill>
            <a:srgbClr val="CCCCFF"/>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6382" name="Cloud"/>
          <p:cNvSpPr>
            <a:spLocks noChangeAspect="1" noEditPoints="1" noChangeArrowheads="1"/>
          </p:cNvSpPr>
          <p:nvPr/>
        </p:nvSpPr>
        <p:spPr bwMode="auto">
          <a:xfrm>
            <a:off x="5943600" y="2895600"/>
            <a:ext cx="27432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pic>
        <p:nvPicPr>
          <p:cNvPr id="56383" name="Picture 63" descr="MCBD18189_0000[1]"/>
          <p:cNvPicPr>
            <a:picLocks noChangeAspect="1" noChangeArrowheads="1"/>
          </p:cNvPicPr>
          <p:nvPr/>
        </p:nvPicPr>
        <p:blipFill>
          <a:blip r:embed="rId4" cstate="print"/>
          <a:srcRect/>
          <a:stretch>
            <a:fillRect/>
          </a:stretch>
        </p:blipFill>
        <p:spPr bwMode="auto">
          <a:xfrm>
            <a:off x="685800" y="4495800"/>
            <a:ext cx="1895475" cy="1895475"/>
          </a:xfrm>
          <a:prstGeom prst="rect">
            <a:avLst/>
          </a:prstGeom>
          <a:noFill/>
        </p:spPr>
      </p:pic>
      <p:pic>
        <p:nvPicPr>
          <p:cNvPr id="56384" name="Picture 64" descr="MCBD18190_0000[1]"/>
          <p:cNvPicPr>
            <a:picLocks noChangeAspect="1" noChangeArrowheads="1"/>
          </p:cNvPicPr>
          <p:nvPr/>
        </p:nvPicPr>
        <p:blipFill>
          <a:blip r:embed="rId5" cstate="print"/>
          <a:srcRect/>
          <a:stretch>
            <a:fillRect/>
          </a:stretch>
        </p:blipFill>
        <p:spPr bwMode="auto">
          <a:xfrm>
            <a:off x="3200400" y="4572000"/>
            <a:ext cx="2352675" cy="1781175"/>
          </a:xfrm>
          <a:prstGeom prst="rect">
            <a:avLst/>
          </a:prstGeom>
          <a:noFill/>
        </p:spPr>
      </p:pic>
      <p:sp>
        <p:nvSpPr>
          <p:cNvPr id="56385" name="File"/>
          <p:cNvSpPr>
            <a:spLocks noEditPoints="1" noChangeArrowheads="1"/>
          </p:cNvSpPr>
          <p:nvPr/>
        </p:nvSpPr>
        <p:spPr bwMode="auto">
          <a:xfrm>
            <a:off x="5791200" y="4800600"/>
            <a:ext cx="2895600" cy="180975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Date Placeholder 2"/>
          <p:cNvSpPr>
            <a:spLocks noGrp="1"/>
          </p:cNvSpPr>
          <p:nvPr>
            <p:ph type="dt" sz="half" idx="10"/>
          </p:nvPr>
        </p:nvSpPr>
        <p:spPr/>
        <p:txBody>
          <a:bodyPr/>
          <a:lstStyle/>
          <a:p>
            <a:fld id="{ADCF0DEF-7CAB-499F-A51E-4D9874E23EB2}" type="datetime1">
              <a:rPr lang="en-US"/>
              <a:pPr/>
              <a:t>2/25/2012</a:t>
            </a:fld>
            <a:endParaRPr lang="en-US"/>
          </a:p>
        </p:txBody>
      </p:sp>
      <p:sp>
        <p:nvSpPr>
          <p:cNvPr id="50" name="Footer Placeholder 3"/>
          <p:cNvSpPr>
            <a:spLocks noGrp="1"/>
          </p:cNvSpPr>
          <p:nvPr>
            <p:ph type="ftr" sz="quarter" idx="11"/>
          </p:nvPr>
        </p:nvSpPr>
        <p:spPr/>
        <p:txBody>
          <a:bodyPr/>
          <a:lstStyle/>
          <a:p>
            <a:r>
              <a:rPr lang="en-US"/>
              <a:t>Sample footer text</a:t>
            </a:r>
          </a:p>
        </p:txBody>
      </p:sp>
      <p:sp>
        <p:nvSpPr>
          <p:cNvPr id="51" name="Slide Number Placeholder 4"/>
          <p:cNvSpPr>
            <a:spLocks noGrp="1"/>
          </p:cNvSpPr>
          <p:nvPr>
            <p:ph type="sldNum" sz="quarter" idx="12"/>
          </p:nvPr>
        </p:nvSpPr>
        <p:spPr/>
        <p:txBody>
          <a:bodyPr/>
          <a:lstStyle/>
          <a:p>
            <a:fld id="{3996E7D9-443F-4083-92AB-3253930295AA}" type="slidenum">
              <a:rPr lang="en-US"/>
              <a:pPr/>
              <a:t>77</a:t>
            </a:fld>
            <a:endParaRPr lang="en-US"/>
          </a:p>
        </p:txBody>
      </p:sp>
      <p:sp>
        <p:nvSpPr>
          <p:cNvPr id="60418" name="Rectangle 2"/>
          <p:cNvSpPr>
            <a:spLocks noGrp="1" noChangeArrowheads="1"/>
          </p:cNvSpPr>
          <p:nvPr>
            <p:ph type="title"/>
          </p:nvPr>
        </p:nvSpPr>
        <p:spPr>
          <a:xfrm>
            <a:off x="457200" y="-152400"/>
            <a:ext cx="8229600" cy="1143000"/>
          </a:xfrm>
        </p:spPr>
        <p:txBody>
          <a:bodyPr/>
          <a:lstStyle/>
          <a:p>
            <a:r>
              <a:rPr lang="en-US"/>
              <a:t>More Auto Shapes</a:t>
            </a:r>
          </a:p>
        </p:txBody>
      </p:sp>
      <p:sp>
        <p:nvSpPr>
          <p:cNvPr id="60419"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60420"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60421"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60422"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60423"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60424"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60425"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60426"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60427"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60428"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60429"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60430"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60431"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60432"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60433"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60434"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60435"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60436"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60437"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60438"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60439"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60440"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60441"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60442"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60443"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60444"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60445"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60446"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60447"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60448"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60449"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60450"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60451"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60452" name="Litebulb"/>
          <p:cNvSpPr>
            <a:spLocks noEditPoints="1" noChangeArrowheads="1"/>
          </p:cNvSpPr>
          <p:nvPr/>
        </p:nvSpPr>
        <p:spPr bwMode="auto">
          <a:xfrm>
            <a:off x="609600" y="914400"/>
            <a:ext cx="1639888" cy="246221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p>
            <a:endParaRPr lang="en-US"/>
          </a:p>
        </p:txBody>
      </p:sp>
      <p:sp>
        <p:nvSpPr>
          <p:cNvPr id="60453" name="modem"/>
          <p:cNvSpPr>
            <a:spLocks noEditPoints="1" noChangeArrowheads="1"/>
          </p:cNvSpPr>
          <p:nvPr/>
        </p:nvSpPr>
        <p:spPr bwMode="auto">
          <a:xfrm>
            <a:off x="2514600" y="990600"/>
            <a:ext cx="1809750" cy="914400"/>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a:lstStyle/>
          <a:p>
            <a:endParaRPr lang="en-US"/>
          </a:p>
        </p:txBody>
      </p:sp>
      <p:sp>
        <p:nvSpPr>
          <p:cNvPr id="60454" name="monitor"/>
          <p:cNvSpPr>
            <a:spLocks noEditPoints="1" noChangeArrowheads="1"/>
          </p:cNvSpPr>
          <p:nvPr/>
        </p:nvSpPr>
        <p:spPr bwMode="auto">
          <a:xfrm>
            <a:off x="4648200" y="1066800"/>
            <a:ext cx="1809750" cy="1809750"/>
          </a:xfrm>
          <a:custGeom>
            <a:avLst/>
            <a:gdLst>
              <a:gd name="T0" fmla="*/ 6837 w 21600"/>
              <a:gd name="T1" fmla="*/ 21600 h 21600"/>
              <a:gd name="T2" fmla="*/ 3108 w 21600"/>
              <a:gd name="T3" fmla="*/ 19849 h 21600"/>
              <a:gd name="T4" fmla="*/ 0 w 21600"/>
              <a:gd name="T5" fmla="*/ 15178 h 21600"/>
              <a:gd name="T6" fmla="*/ 0 w 21600"/>
              <a:gd name="T7" fmla="*/ 10508 h 21600"/>
              <a:gd name="T8" fmla="*/ 0 w 21600"/>
              <a:gd name="T9" fmla="*/ 3941 h 21600"/>
              <a:gd name="T10" fmla="*/ 8081 w 21600"/>
              <a:gd name="T11" fmla="*/ 1168 h 21600"/>
              <a:gd name="T12" fmla="*/ 17871 w 21600"/>
              <a:gd name="T13" fmla="*/ 0 h 21600"/>
              <a:gd name="T14" fmla="*/ 21600 w 21600"/>
              <a:gd name="T15" fmla="*/ 1751 h 21600"/>
              <a:gd name="T16" fmla="*/ 21600 w 21600"/>
              <a:gd name="T17" fmla="*/ 10508 h 21600"/>
              <a:gd name="T18" fmla="*/ 21600 w 21600"/>
              <a:gd name="T19" fmla="*/ 16346 h 21600"/>
              <a:gd name="T20" fmla="*/ 10722 w 21600"/>
              <a:gd name="T21" fmla="*/ 20286 h 21600"/>
              <a:gd name="T22" fmla="*/ 1204 w 21600"/>
              <a:gd name="T23" fmla="*/ 22548 h 21600"/>
              <a:gd name="T24" fmla="*/ 20706 w 21600"/>
              <a:gd name="T25" fmla="*/ 2838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T22" t="T23" r="T24" b="T25"/>
            <a:pathLst>
              <a:path w="21600" h="21600" extrusionOk="0">
                <a:moveTo>
                  <a:pt x="6837" y="21600"/>
                </a:moveTo>
                <a:lnTo>
                  <a:pt x="3108" y="19849"/>
                </a:lnTo>
                <a:lnTo>
                  <a:pt x="3108" y="17659"/>
                </a:lnTo>
                <a:lnTo>
                  <a:pt x="0" y="15178"/>
                </a:lnTo>
                <a:lnTo>
                  <a:pt x="0" y="10508"/>
                </a:lnTo>
                <a:lnTo>
                  <a:pt x="0" y="3941"/>
                </a:lnTo>
                <a:lnTo>
                  <a:pt x="8081" y="1168"/>
                </a:lnTo>
                <a:lnTo>
                  <a:pt x="10722" y="1605"/>
                </a:lnTo>
                <a:lnTo>
                  <a:pt x="12587" y="1751"/>
                </a:lnTo>
                <a:lnTo>
                  <a:pt x="17871" y="0"/>
                </a:lnTo>
                <a:lnTo>
                  <a:pt x="21600" y="1751"/>
                </a:lnTo>
                <a:lnTo>
                  <a:pt x="21600" y="10508"/>
                </a:lnTo>
                <a:lnTo>
                  <a:pt x="21600" y="16346"/>
                </a:lnTo>
                <a:lnTo>
                  <a:pt x="10722" y="20286"/>
                </a:lnTo>
                <a:lnTo>
                  <a:pt x="6837" y="21600"/>
                </a:lnTo>
                <a:close/>
              </a:path>
              <a:path w="21600" h="21600" extrusionOk="0">
                <a:moveTo>
                  <a:pt x="3108" y="5254"/>
                </a:moveTo>
                <a:lnTo>
                  <a:pt x="2642" y="4962"/>
                </a:lnTo>
                <a:lnTo>
                  <a:pt x="777" y="4232"/>
                </a:lnTo>
                <a:lnTo>
                  <a:pt x="155" y="3941"/>
                </a:lnTo>
                <a:moveTo>
                  <a:pt x="6837" y="7005"/>
                </a:moveTo>
                <a:lnTo>
                  <a:pt x="6216" y="6714"/>
                </a:lnTo>
                <a:lnTo>
                  <a:pt x="3885" y="5546"/>
                </a:lnTo>
                <a:lnTo>
                  <a:pt x="3108" y="5254"/>
                </a:lnTo>
                <a:moveTo>
                  <a:pt x="19735" y="14595"/>
                </a:moveTo>
                <a:lnTo>
                  <a:pt x="19735" y="4816"/>
                </a:lnTo>
                <a:lnTo>
                  <a:pt x="9790" y="8319"/>
                </a:lnTo>
                <a:lnTo>
                  <a:pt x="9790" y="18243"/>
                </a:lnTo>
                <a:lnTo>
                  <a:pt x="19735" y="14595"/>
                </a:lnTo>
                <a:moveTo>
                  <a:pt x="3108" y="17659"/>
                </a:moveTo>
                <a:lnTo>
                  <a:pt x="3108" y="5254"/>
                </a:lnTo>
                <a:lnTo>
                  <a:pt x="12742" y="1751"/>
                </a:lnTo>
                <a:moveTo>
                  <a:pt x="21600" y="1751"/>
                </a:moveTo>
                <a:lnTo>
                  <a:pt x="6837" y="7005"/>
                </a:lnTo>
                <a:lnTo>
                  <a:pt x="6837" y="21600"/>
                </a:lnTo>
              </a:path>
            </a:pathLst>
          </a:custGeom>
          <a:solidFill>
            <a:srgbClr val="FFFFCC"/>
          </a:solidFill>
          <a:ln w="9525">
            <a:solidFill>
              <a:srgbClr val="000000"/>
            </a:solidFill>
            <a:miter lim="800000"/>
            <a:headEnd/>
            <a:tailEnd/>
          </a:ln>
        </p:spPr>
        <p:txBody>
          <a:bodyPr/>
          <a:lstStyle/>
          <a:p>
            <a:endParaRPr lang="en-US"/>
          </a:p>
        </p:txBody>
      </p:sp>
      <p:sp>
        <p:nvSpPr>
          <p:cNvPr id="60455" name="Photo"/>
          <p:cNvSpPr>
            <a:spLocks noEditPoints="1" noChangeArrowheads="1"/>
          </p:cNvSpPr>
          <p:nvPr/>
        </p:nvSpPr>
        <p:spPr bwMode="auto">
          <a:xfrm>
            <a:off x="6858000" y="990600"/>
            <a:ext cx="1809750" cy="1362075"/>
          </a:xfrm>
          <a:custGeom>
            <a:avLst/>
            <a:gdLst>
              <a:gd name="T0" fmla="*/ 0 w 21600"/>
              <a:gd name="T1" fmla="*/ 3085 h 21600"/>
              <a:gd name="T2" fmla="*/ 10800 w 21600"/>
              <a:gd name="T3" fmla="*/ 0 h 21600"/>
              <a:gd name="T4" fmla="*/ 21600 w 21600"/>
              <a:gd name="T5" fmla="*/ 3085 h 21600"/>
              <a:gd name="T6" fmla="*/ 21600 w 21600"/>
              <a:gd name="T7" fmla="*/ 10800 h 21600"/>
              <a:gd name="T8" fmla="*/ 21600 w 21600"/>
              <a:gd name="T9" fmla="*/ 21600 h 21600"/>
              <a:gd name="T10" fmla="*/ 10800 w 21600"/>
              <a:gd name="T11" fmla="*/ 21800 h 21600"/>
              <a:gd name="T12" fmla="*/ 0 w 21600"/>
              <a:gd name="T13" fmla="*/ 21600 h 21600"/>
              <a:gd name="T14" fmla="*/ 0 w 21600"/>
              <a:gd name="T15" fmla="*/ 10800 h 21600"/>
              <a:gd name="T16" fmla="*/ 761 w 21600"/>
              <a:gd name="T17" fmla="*/ 22454 h 21600"/>
              <a:gd name="T18" fmla="*/ 21069 w 21600"/>
              <a:gd name="T19" fmla="*/ 30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solidFill>
            <a:srgbClr val="C0C0C0"/>
          </a:solidFill>
          <a:ln w="9525">
            <a:solidFill>
              <a:srgbClr val="000000"/>
            </a:solidFill>
            <a:miter lim="800000"/>
            <a:headEnd/>
            <a:tailEnd/>
          </a:ln>
        </p:spPr>
        <p:txBody>
          <a:bodyPr/>
          <a:lstStyle/>
          <a:p>
            <a:endParaRPr lang="en-US"/>
          </a:p>
        </p:txBody>
      </p:sp>
      <p:sp>
        <p:nvSpPr>
          <p:cNvPr id="60456" name="printer2"/>
          <p:cNvSpPr>
            <a:spLocks noEditPoints="1" noChangeArrowheads="1"/>
          </p:cNvSpPr>
          <p:nvPr/>
        </p:nvSpPr>
        <p:spPr bwMode="auto">
          <a:xfrm>
            <a:off x="2362200" y="2514600"/>
            <a:ext cx="1809750" cy="904875"/>
          </a:xfrm>
          <a:custGeom>
            <a:avLst/>
            <a:gdLst>
              <a:gd name="T0" fmla="*/ 10673 w 21600"/>
              <a:gd name="T1" fmla="*/ 0 h 21600"/>
              <a:gd name="T2" fmla="*/ 19186 w 21600"/>
              <a:gd name="T3" fmla="*/ 0 h 21600"/>
              <a:gd name="T4" fmla="*/ 21600 w 21600"/>
              <a:gd name="T5" fmla="*/ 4703 h 21600"/>
              <a:gd name="T6" fmla="*/ 21600 w 21600"/>
              <a:gd name="T7" fmla="*/ 10800 h 21600"/>
              <a:gd name="T8" fmla="*/ 21600 w 21600"/>
              <a:gd name="T9" fmla="*/ 16548 h 21600"/>
              <a:gd name="T10" fmla="*/ 18042 w 21600"/>
              <a:gd name="T11" fmla="*/ 21600 h 21600"/>
              <a:gd name="T12" fmla="*/ 10673 w 21600"/>
              <a:gd name="T13" fmla="*/ 21600 h 21600"/>
              <a:gd name="T14" fmla="*/ 3176 w 21600"/>
              <a:gd name="T15" fmla="*/ 21600 h 21600"/>
              <a:gd name="T16" fmla="*/ 0 w 21600"/>
              <a:gd name="T17" fmla="*/ 16548 h 21600"/>
              <a:gd name="T18" fmla="*/ 0 w 21600"/>
              <a:gd name="T19" fmla="*/ 10800 h 21600"/>
              <a:gd name="T20" fmla="*/ 0 w 21600"/>
              <a:gd name="T21" fmla="*/ 4703 h 21600"/>
              <a:gd name="T22" fmla="*/ 2414 w 21600"/>
              <a:gd name="T23" fmla="*/ 0 h 21600"/>
              <a:gd name="T24" fmla="*/ 1397 w 21600"/>
              <a:gd name="T25" fmla="*/ 23298 h 21600"/>
              <a:gd name="T26" fmla="*/ 20266 w 21600"/>
              <a:gd name="T27" fmla="*/ 3113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10673" y="0"/>
                </a:moveTo>
                <a:lnTo>
                  <a:pt x="19186" y="0"/>
                </a:lnTo>
                <a:lnTo>
                  <a:pt x="21600" y="4703"/>
                </a:lnTo>
                <a:lnTo>
                  <a:pt x="21600" y="10800"/>
                </a:lnTo>
                <a:lnTo>
                  <a:pt x="21600" y="16548"/>
                </a:lnTo>
                <a:lnTo>
                  <a:pt x="18042" y="16548"/>
                </a:lnTo>
                <a:lnTo>
                  <a:pt x="18042" y="21600"/>
                </a:lnTo>
                <a:lnTo>
                  <a:pt x="10673" y="21600"/>
                </a:lnTo>
                <a:lnTo>
                  <a:pt x="3176" y="21600"/>
                </a:lnTo>
                <a:lnTo>
                  <a:pt x="3176" y="16548"/>
                </a:lnTo>
                <a:lnTo>
                  <a:pt x="0" y="16548"/>
                </a:lnTo>
                <a:lnTo>
                  <a:pt x="0" y="10800"/>
                </a:lnTo>
                <a:lnTo>
                  <a:pt x="0" y="4703"/>
                </a:lnTo>
                <a:lnTo>
                  <a:pt x="2414" y="0"/>
                </a:lnTo>
                <a:lnTo>
                  <a:pt x="10673" y="0"/>
                </a:lnTo>
                <a:close/>
              </a:path>
              <a:path w="21600" h="21600" extrusionOk="0">
                <a:moveTo>
                  <a:pt x="0" y="4703"/>
                </a:moveTo>
                <a:lnTo>
                  <a:pt x="3558" y="4703"/>
                </a:lnTo>
                <a:lnTo>
                  <a:pt x="17026" y="4703"/>
                </a:lnTo>
                <a:lnTo>
                  <a:pt x="21600" y="4703"/>
                </a:lnTo>
                <a:lnTo>
                  <a:pt x="0" y="4703"/>
                </a:lnTo>
                <a:moveTo>
                  <a:pt x="16518" y="4703"/>
                </a:moveTo>
                <a:lnTo>
                  <a:pt x="16518" y="10452"/>
                </a:lnTo>
                <a:lnTo>
                  <a:pt x="0" y="10452"/>
                </a:lnTo>
                <a:moveTo>
                  <a:pt x="4320" y="16548"/>
                </a:moveTo>
                <a:lnTo>
                  <a:pt x="4320" y="17419"/>
                </a:lnTo>
                <a:lnTo>
                  <a:pt x="4320" y="20555"/>
                </a:lnTo>
                <a:lnTo>
                  <a:pt x="4320" y="21600"/>
                </a:lnTo>
                <a:lnTo>
                  <a:pt x="4320" y="16548"/>
                </a:lnTo>
                <a:moveTo>
                  <a:pt x="16899" y="16548"/>
                </a:moveTo>
                <a:lnTo>
                  <a:pt x="16899" y="17419"/>
                </a:lnTo>
                <a:lnTo>
                  <a:pt x="16899" y="20555"/>
                </a:lnTo>
                <a:lnTo>
                  <a:pt x="16899" y="21600"/>
                </a:lnTo>
                <a:lnTo>
                  <a:pt x="16899" y="16548"/>
                </a:lnTo>
                <a:moveTo>
                  <a:pt x="15247" y="14981"/>
                </a:moveTo>
                <a:lnTo>
                  <a:pt x="15247" y="10452"/>
                </a:lnTo>
                <a:lnTo>
                  <a:pt x="16899" y="16548"/>
                </a:lnTo>
                <a:lnTo>
                  <a:pt x="18042" y="16548"/>
                </a:lnTo>
                <a:lnTo>
                  <a:pt x="16518" y="10452"/>
                </a:lnTo>
                <a:moveTo>
                  <a:pt x="15247" y="14981"/>
                </a:moveTo>
                <a:lnTo>
                  <a:pt x="15247" y="14981"/>
                </a:lnTo>
                <a:lnTo>
                  <a:pt x="16772" y="17942"/>
                </a:lnTo>
                <a:lnTo>
                  <a:pt x="4447" y="17942"/>
                </a:lnTo>
                <a:lnTo>
                  <a:pt x="5972" y="14981"/>
                </a:lnTo>
                <a:lnTo>
                  <a:pt x="5972" y="10452"/>
                </a:lnTo>
                <a:lnTo>
                  <a:pt x="4320" y="16548"/>
                </a:lnTo>
                <a:lnTo>
                  <a:pt x="3176" y="16548"/>
                </a:lnTo>
                <a:lnTo>
                  <a:pt x="4701" y="10452"/>
                </a:lnTo>
                <a:moveTo>
                  <a:pt x="20202" y="5574"/>
                </a:moveTo>
                <a:lnTo>
                  <a:pt x="20711" y="5574"/>
                </a:lnTo>
                <a:lnTo>
                  <a:pt x="20711" y="7839"/>
                </a:lnTo>
                <a:lnTo>
                  <a:pt x="20202" y="7839"/>
                </a:lnTo>
                <a:lnTo>
                  <a:pt x="20202" y="5574"/>
                </a:lnTo>
                <a:moveTo>
                  <a:pt x="5972" y="14981"/>
                </a:moveTo>
                <a:lnTo>
                  <a:pt x="7496" y="14981"/>
                </a:lnTo>
                <a:lnTo>
                  <a:pt x="13341" y="14981"/>
                </a:lnTo>
                <a:lnTo>
                  <a:pt x="15247" y="14981"/>
                </a:lnTo>
              </a:path>
            </a:pathLst>
          </a:custGeom>
          <a:solidFill>
            <a:srgbClr val="FFFFCC"/>
          </a:solidFill>
          <a:ln w="9525">
            <a:solidFill>
              <a:srgbClr val="000000"/>
            </a:solidFill>
            <a:miter lim="800000"/>
            <a:headEnd/>
            <a:tailEnd/>
          </a:ln>
        </p:spPr>
        <p:txBody>
          <a:bodyPr/>
          <a:lstStyle/>
          <a:p>
            <a:endParaRPr lang="en-US"/>
          </a:p>
        </p:txBody>
      </p:sp>
      <p:sp>
        <p:nvSpPr>
          <p:cNvPr id="60457" name="scanner1"/>
          <p:cNvSpPr>
            <a:spLocks noEditPoints="1" noChangeArrowheads="1"/>
          </p:cNvSpPr>
          <p:nvPr/>
        </p:nvSpPr>
        <p:spPr bwMode="auto">
          <a:xfrm>
            <a:off x="5791200" y="2895600"/>
            <a:ext cx="1809750" cy="904875"/>
          </a:xfrm>
          <a:custGeom>
            <a:avLst/>
            <a:gdLst>
              <a:gd name="T0" fmla="*/ 21600 w 21600"/>
              <a:gd name="T1" fmla="*/ 7200 h 21600"/>
              <a:gd name="T2" fmla="*/ 21600 w 21600"/>
              <a:gd name="T3" fmla="*/ 12695 h 21600"/>
              <a:gd name="T4" fmla="*/ 13925 w 21600"/>
              <a:gd name="T5" fmla="*/ 21600 h 21600"/>
              <a:gd name="T6" fmla="*/ 0 w 21600"/>
              <a:gd name="T7" fmla="*/ 11558 h 21600"/>
              <a:gd name="T8" fmla="*/ 0 w 21600"/>
              <a:gd name="T9" fmla="*/ 6063 h 21600"/>
              <a:gd name="T10" fmla="*/ 7456 w 21600"/>
              <a:gd name="T11" fmla="*/ 0 h 21600"/>
              <a:gd name="T12" fmla="*/ 18749 w 21600"/>
              <a:gd name="T13" fmla="*/ 947 h 21600"/>
              <a:gd name="T14" fmla="*/ 1425 w 21600"/>
              <a:gd name="T15" fmla="*/ 23068 h 21600"/>
              <a:gd name="T16" fmla="*/ 20312 w 21600"/>
              <a:gd name="T17" fmla="*/ 30932 h 21600"/>
            </a:gdLst>
            <a:ahLst/>
            <a:cxnLst>
              <a:cxn ang="0">
                <a:pos x="T0" y="T1"/>
              </a:cxn>
              <a:cxn ang="0">
                <a:pos x="T2" y="T3"/>
              </a:cxn>
              <a:cxn ang="0">
                <a:pos x="T4" y="T5"/>
              </a:cxn>
              <a:cxn ang="0">
                <a:pos x="T6" y="T7"/>
              </a:cxn>
              <a:cxn ang="0">
                <a:pos x="T8" y="T9"/>
              </a:cxn>
              <a:cxn ang="0">
                <a:pos x="T10" y="T11"/>
              </a:cxn>
              <a:cxn ang="0">
                <a:pos x="T12" y="T13"/>
              </a:cxn>
            </a:cxnLst>
            <a:rect l="T14" t="T15" r="T16" b="T17"/>
            <a:pathLst>
              <a:path w="21600" h="21600" extrusionOk="0">
                <a:moveTo>
                  <a:pt x="15350" y="4547"/>
                </a:moveTo>
                <a:lnTo>
                  <a:pt x="21600" y="7200"/>
                </a:lnTo>
                <a:lnTo>
                  <a:pt x="21600" y="10800"/>
                </a:lnTo>
                <a:lnTo>
                  <a:pt x="21600" y="12695"/>
                </a:lnTo>
                <a:lnTo>
                  <a:pt x="13925" y="21600"/>
                </a:lnTo>
                <a:lnTo>
                  <a:pt x="10964" y="19326"/>
                </a:lnTo>
                <a:lnTo>
                  <a:pt x="0" y="11558"/>
                </a:lnTo>
                <a:lnTo>
                  <a:pt x="0" y="10800"/>
                </a:lnTo>
                <a:lnTo>
                  <a:pt x="0" y="6063"/>
                </a:lnTo>
                <a:lnTo>
                  <a:pt x="7456" y="0"/>
                </a:lnTo>
                <a:lnTo>
                  <a:pt x="8552" y="568"/>
                </a:lnTo>
                <a:lnTo>
                  <a:pt x="10964" y="568"/>
                </a:lnTo>
                <a:lnTo>
                  <a:pt x="18749" y="947"/>
                </a:lnTo>
                <a:lnTo>
                  <a:pt x="15350" y="4547"/>
                </a:lnTo>
                <a:close/>
              </a:path>
              <a:path w="21600" h="21600" extrusionOk="0">
                <a:moveTo>
                  <a:pt x="15350" y="4547"/>
                </a:moveTo>
                <a:lnTo>
                  <a:pt x="21600" y="7200"/>
                </a:lnTo>
                <a:lnTo>
                  <a:pt x="13925" y="15347"/>
                </a:lnTo>
                <a:lnTo>
                  <a:pt x="0" y="6063"/>
                </a:lnTo>
                <a:moveTo>
                  <a:pt x="8552" y="568"/>
                </a:moveTo>
                <a:lnTo>
                  <a:pt x="2083" y="6063"/>
                </a:lnTo>
                <a:lnTo>
                  <a:pt x="11951" y="7579"/>
                </a:lnTo>
                <a:lnTo>
                  <a:pt x="15350" y="4547"/>
                </a:lnTo>
                <a:moveTo>
                  <a:pt x="14254" y="5684"/>
                </a:moveTo>
                <a:lnTo>
                  <a:pt x="19078" y="7768"/>
                </a:lnTo>
                <a:lnTo>
                  <a:pt x="13815" y="13074"/>
                </a:lnTo>
                <a:lnTo>
                  <a:pt x="2083" y="6063"/>
                </a:lnTo>
                <a:moveTo>
                  <a:pt x="13925" y="21600"/>
                </a:moveTo>
                <a:lnTo>
                  <a:pt x="13925" y="20463"/>
                </a:lnTo>
                <a:lnTo>
                  <a:pt x="13925" y="16674"/>
                </a:lnTo>
                <a:lnTo>
                  <a:pt x="13925" y="15347"/>
                </a:lnTo>
              </a:path>
            </a:pathLst>
          </a:custGeom>
          <a:solidFill>
            <a:srgbClr val="FFFFCC"/>
          </a:solidFill>
          <a:ln w="9525">
            <a:solidFill>
              <a:srgbClr val="000000"/>
            </a:solidFill>
            <a:miter lim="800000"/>
            <a:headEnd/>
            <a:tailEnd/>
          </a:ln>
        </p:spPr>
        <p:txBody>
          <a:bodyPr/>
          <a:lstStyle/>
          <a:p>
            <a:endParaRPr lang="en-US"/>
          </a:p>
        </p:txBody>
      </p:sp>
      <p:sp>
        <p:nvSpPr>
          <p:cNvPr id="60458" name="scanner2"/>
          <p:cNvSpPr>
            <a:spLocks noEditPoints="1" noChangeArrowheads="1"/>
          </p:cNvSpPr>
          <p:nvPr/>
        </p:nvSpPr>
        <p:spPr bwMode="auto">
          <a:xfrm>
            <a:off x="457200" y="3581400"/>
            <a:ext cx="1809750" cy="904875"/>
          </a:xfrm>
          <a:custGeom>
            <a:avLst/>
            <a:gdLst>
              <a:gd name="T0" fmla="*/ 20454 w 21600"/>
              <a:gd name="T1" fmla="*/ 0 h 21600"/>
              <a:gd name="T2" fmla="*/ 10800 w 21600"/>
              <a:gd name="T3" fmla="*/ 21600 h 21600"/>
              <a:gd name="T4" fmla="*/ 0 w 21600"/>
              <a:gd name="T5" fmla="*/ 14936 h 21600"/>
              <a:gd name="T6" fmla="*/ 21600 w 21600"/>
              <a:gd name="T7" fmla="*/ 14936 h 21600"/>
              <a:gd name="T8" fmla="*/ 21600 w 21600"/>
              <a:gd name="T9" fmla="*/ 21600 h 21600"/>
              <a:gd name="T10" fmla="*/ 21600 w 21600"/>
              <a:gd name="T11" fmla="*/ 11183 h 21600"/>
              <a:gd name="T12" fmla="*/ 2353 w 21600"/>
              <a:gd name="T13" fmla="*/ 21600 h 21600"/>
              <a:gd name="T14" fmla="*/ 701 w 21600"/>
              <a:gd name="T15" fmla="*/ 22432 h 21600"/>
              <a:gd name="T16" fmla="*/ 20997 w 21600"/>
              <a:gd name="T17" fmla="*/ 29834 h 21600"/>
            </a:gdLst>
            <a:ahLst/>
            <a:cxnLst>
              <a:cxn ang="0">
                <a:pos x="T0" y="T1"/>
              </a:cxn>
              <a:cxn ang="0">
                <a:pos x="T2" y="T3"/>
              </a:cxn>
              <a:cxn ang="0">
                <a:pos x="T4" y="T5"/>
              </a:cxn>
              <a:cxn ang="0">
                <a:pos x="T6" y="T7"/>
              </a:cxn>
              <a:cxn ang="0">
                <a:pos x="T8" y="T9"/>
              </a:cxn>
              <a:cxn ang="0">
                <a:pos x="T10" y="T11"/>
              </a:cxn>
              <a:cxn ang="0">
                <a:pos x="T12" y="T13"/>
              </a:cxn>
            </a:cxnLst>
            <a:rect l="T14" t="T15" r="T16" b="T17"/>
            <a:pathLst>
              <a:path w="21600" h="21600" extrusionOk="0">
                <a:moveTo>
                  <a:pt x="21600" y="11183"/>
                </a:moveTo>
                <a:lnTo>
                  <a:pt x="21600" y="14017"/>
                </a:lnTo>
                <a:lnTo>
                  <a:pt x="21600" y="21600"/>
                </a:lnTo>
                <a:lnTo>
                  <a:pt x="10800" y="21600"/>
                </a:lnTo>
                <a:lnTo>
                  <a:pt x="2353" y="21600"/>
                </a:lnTo>
                <a:lnTo>
                  <a:pt x="2353" y="18996"/>
                </a:lnTo>
                <a:lnTo>
                  <a:pt x="1991" y="18919"/>
                </a:lnTo>
                <a:lnTo>
                  <a:pt x="1689" y="18766"/>
                </a:lnTo>
                <a:lnTo>
                  <a:pt x="1388" y="18536"/>
                </a:lnTo>
                <a:lnTo>
                  <a:pt x="1086" y="18230"/>
                </a:lnTo>
                <a:lnTo>
                  <a:pt x="905" y="18000"/>
                </a:lnTo>
                <a:lnTo>
                  <a:pt x="664" y="17617"/>
                </a:lnTo>
                <a:lnTo>
                  <a:pt x="483" y="17387"/>
                </a:lnTo>
                <a:lnTo>
                  <a:pt x="362" y="17004"/>
                </a:lnTo>
                <a:lnTo>
                  <a:pt x="302" y="16621"/>
                </a:lnTo>
                <a:lnTo>
                  <a:pt x="181" y="16315"/>
                </a:lnTo>
                <a:lnTo>
                  <a:pt x="121" y="15932"/>
                </a:lnTo>
                <a:lnTo>
                  <a:pt x="60" y="15626"/>
                </a:lnTo>
                <a:lnTo>
                  <a:pt x="0" y="15243"/>
                </a:lnTo>
                <a:lnTo>
                  <a:pt x="0" y="14936"/>
                </a:lnTo>
                <a:lnTo>
                  <a:pt x="0" y="14630"/>
                </a:lnTo>
                <a:lnTo>
                  <a:pt x="60" y="14323"/>
                </a:lnTo>
                <a:lnTo>
                  <a:pt x="121" y="13787"/>
                </a:lnTo>
                <a:lnTo>
                  <a:pt x="302" y="13251"/>
                </a:lnTo>
                <a:lnTo>
                  <a:pt x="483" y="12715"/>
                </a:lnTo>
                <a:lnTo>
                  <a:pt x="724" y="12255"/>
                </a:lnTo>
                <a:lnTo>
                  <a:pt x="1026" y="11719"/>
                </a:lnTo>
                <a:lnTo>
                  <a:pt x="1327" y="11336"/>
                </a:lnTo>
                <a:lnTo>
                  <a:pt x="1508" y="11183"/>
                </a:lnTo>
                <a:lnTo>
                  <a:pt x="1750" y="11030"/>
                </a:lnTo>
                <a:lnTo>
                  <a:pt x="1931" y="10877"/>
                </a:lnTo>
                <a:lnTo>
                  <a:pt x="2172" y="10800"/>
                </a:lnTo>
                <a:lnTo>
                  <a:pt x="4646" y="10800"/>
                </a:lnTo>
                <a:lnTo>
                  <a:pt x="10800" y="6587"/>
                </a:lnTo>
                <a:lnTo>
                  <a:pt x="20454" y="0"/>
                </a:lnTo>
                <a:lnTo>
                  <a:pt x="20755" y="1226"/>
                </a:lnTo>
                <a:lnTo>
                  <a:pt x="6034" y="11183"/>
                </a:lnTo>
                <a:lnTo>
                  <a:pt x="21600" y="11183"/>
                </a:lnTo>
                <a:close/>
              </a:path>
              <a:path w="21600" h="21600" extrusionOk="0">
                <a:moveTo>
                  <a:pt x="2353" y="18996"/>
                </a:moveTo>
                <a:lnTo>
                  <a:pt x="5551" y="18996"/>
                </a:lnTo>
                <a:lnTo>
                  <a:pt x="17618" y="18996"/>
                </a:lnTo>
                <a:lnTo>
                  <a:pt x="21600" y="18996"/>
                </a:lnTo>
                <a:lnTo>
                  <a:pt x="2353" y="18996"/>
                </a:lnTo>
                <a:moveTo>
                  <a:pt x="3017" y="18996"/>
                </a:moveTo>
                <a:lnTo>
                  <a:pt x="3017" y="19455"/>
                </a:lnTo>
                <a:lnTo>
                  <a:pt x="3017" y="21064"/>
                </a:lnTo>
                <a:lnTo>
                  <a:pt x="3017" y="21600"/>
                </a:lnTo>
                <a:lnTo>
                  <a:pt x="3017" y="18996"/>
                </a:lnTo>
                <a:moveTo>
                  <a:pt x="3861" y="18996"/>
                </a:moveTo>
                <a:lnTo>
                  <a:pt x="3861" y="19455"/>
                </a:lnTo>
                <a:lnTo>
                  <a:pt x="3861" y="21064"/>
                </a:lnTo>
                <a:lnTo>
                  <a:pt x="3861" y="21600"/>
                </a:lnTo>
                <a:lnTo>
                  <a:pt x="3861" y="18996"/>
                </a:lnTo>
                <a:moveTo>
                  <a:pt x="4646" y="18996"/>
                </a:moveTo>
                <a:lnTo>
                  <a:pt x="4646" y="19455"/>
                </a:lnTo>
                <a:lnTo>
                  <a:pt x="4646" y="21064"/>
                </a:lnTo>
                <a:lnTo>
                  <a:pt x="4646" y="21600"/>
                </a:lnTo>
                <a:lnTo>
                  <a:pt x="4646" y="18996"/>
                </a:lnTo>
                <a:moveTo>
                  <a:pt x="5430" y="18996"/>
                </a:moveTo>
                <a:lnTo>
                  <a:pt x="5430" y="19455"/>
                </a:lnTo>
                <a:lnTo>
                  <a:pt x="5430" y="21064"/>
                </a:lnTo>
                <a:lnTo>
                  <a:pt x="5430" y="21600"/>
                </a:lnTo>
                <a:lnTo>
                  <a:pt x="5430" y="18996"/>
                </a:lnTo>
                <a:moveTo>
                  <a:pt x="6275" y="18996"/>
                </a:moveTo>
                <a:lnTo>
                  <a:pt x="6275" y="19455"/>
                </a:lnTo>
                <a:lnTo>
                  <a:pt x="6275" y="21064"/>
                </a:lnTo>
                <a:lnTo>
                  <a:pt x="6275" y="21600"/>
                </a:lnTo>
                <a:lnTo>
                  <a:pt x="6275" y="18996"/>
                </a:lnTo>
                <a:moveTo>
                  <a:pt x="7059" y="19455"/>
                </a:moveTo>
                <a:lnTo>
                  <a:pt x="7059" y="21064"/>
                </a:lnTo>
                <a:lnTo>
                  <a:pt x="7059" y="21600"/>
                </a:lnTo>
                <a:lnTo>
                  <a:pt x="7059" y="18996"/>
                </a:lnTo>
                <a:lnTo>
                  <a:pt x="7844" y="18996"/>
                </a:lnTo>
                <a:moveTo>
                  <a:pt x="7844" y="19455"/>
                </a:moveTo>
                <a:lnTo>
                  <a:pt x="7844" y="21064"/>
                </a:lnTo>
                <a:lnTo>
                  <a:pt x="7844" y="21600"/>
                </a:lnTo>
                <a:lnTo>
                  <a:pt x="7844" y="18996"/>
                </a:lnTo>
                <a:lnTo>
                  <a:pt x="8688" y="18996"/>
                </a:lnTo>
                <a:moveTo>
                  <a:pt x="8688" y="19455"/>
                </a:moveTo>
                <a:lnTo>
                  <a:pt x="8688" y="21064"/>
                </a:lnTo>
                <a:lnTo>
                  <a:pt x="8688" y="21600"/>
                </a:lnTo>
                <a:lnTo>
                  <a:pt x="8688" y="18996"/>
                </a:lnTo>
                <a:lnTo>
                  <a:pt x="9473" y="18996"/>
                </a:lnTo>
                <a:moveTo>
                  <a:pt x="9473" y="19455"/>
                </a:moveTo>
                <a:lnTo>
                  <a:pt x="9473" y="21064"/>
                </a:lnTo>
                <a:lnTo>
                  <a:pt x="9473" y="21600"/>
                </a:lnTo>
                <a:lnTo>
                  <a:pt x="9473" y="18996"/>
                </a:lnTo>
                <a:lnTo>
                  <a:pt x="10317" y="18996"/>
                </a:lnTo>
                <a:moveTo>
                  <a:pt x="10317" y="19455"/>
                </a:moveTo>
                <a:lnTo>
                  <a:pt x="10317" y="21064"/>
                </a:lnTo>
                <a:lnTo>
                  <a:pt x="10317" y="21600"/>
                </a:lnTo>
                <a:lnTo>
                  <a:pt x="10317" y="18996"/>
                </a:lnTo>
                <a:lnTo>
                  <a:pt x="11102" y="18996"/>
                </a:lnTo>
                <a:moveTo>
                  <a:pt x="11102" y="19455"/>
                </a:moveTo>
                <a:lnTo>
                  <a:pt x="11102" y="21064"/>
                </a:lnTo>
                <a:lnTo>
                  <a:pt x="11102" y="21600"/>
                </a:lnTo>
                <a:lnTo>
                  <a:pt x="11102" y="18996"/>
                </a:lnTo>
                <a:lnTo>
                  <a:pt x="11946" y="18996"/>
                </a:lnTo>
                <a:moveTo>
                  <a:pt x="11946" y="21064"/>
                </a:moveTo>
                <a:lnTo>
                  <a:pt x="11946" y="21600"/>
                </a:lnTo>
                <a:lnTo>
                  <a:pt x="11946" y="18996"/>
                </a:lnTo>
                <a:lnTo>
                  <a:pt x="12731" y="18996"/>
                </a:lnTo>
                <a:lnTo>
                  <a:pt x="12731" y="19455"/>
                </a:lnTo>
                <a:moveTo>
                  <a:pt x="12731" y="21064"/>
                </a:moveTo>
                <a:lnTo>
                  <a:pt x="12731" y="21600"/>
                </a:lnTo>
                <a:lnTo>
                  <a:pt x="12731" y="18996"/>
                </a:lnTo>
                <a:lnTo>
                  <a:pt x="13515" y="18996"/>
                </a:lnTo>
                <a:lnTo>
                  <a:pt x="13515" y="19455"/>
                </a:lnTo>
                <a:moveTo>
                  <a:pt x="13515" y="21064"/>
                </a:moveTo>
                <a:lnTo>
                  <a:pt x="13515" y="21600"/>
                </a:lnTo>
                <a:lnTo>
                  <a:pt x="13515" y="18996"/>
                </a:lnTo>
                <a:lnTo>
                  <a:pt x="14360" y="18996"/>
                </a:lnTo>
                <a:lnTo>
                  <a:pt x="14360" y="19455"/>
                </a:lnTo>
                <a:moveTo>
                  <a:pt x="14360" y="21064"/>
                </a:moveTo>
                <a:lnTo>
                  <a:pt x="14360" y="21600"/>
                </a:lnTo>
                <a:lnTo>
                  <a:pt x="14360" y="18996"/>
                </a:lnTo>
                <a:lnTo>
                  <a:pt x="15144" y="18996"/>
                </a:lnTo>
                <a:lnTo>
                  <a:pt x="15144" y="19455"/>
                </a:lnTo>
                <a:moveTo>
                  <a:pt x="15144" y="21064"/>
                </a:moveTo>
                <a:lnTo>
                  <a:pt x="15144" y="21600"/>
                </a:lnTo>
                <a:lnTo>
                  <a:pt x="15144" y="18996"/>
                </a:lnTo>
                <a:lnTo>
                  <a:pt x="15989" y="18996"/>
                </a:lnTo>
                <a:lnTo>
                  <a:pt x="15989" y="19455"/>
                </a:lnTo>
                <a:moveTo>
                  <a:pt x="15989" y="21064"/>
                </a:moveTo>
                <a:lnTo>
                  <a:pt x="15989" y="21600"/>
                </a:lnTo>
                <a:lnTo>
                  <a:pt x="15989" y="18996"/>
                </a:lnTo>
                <a:lnTo>
                  <a:pt x="16773" y="18996"/>
                </a:lnTo>
                <a:lnTo>
                  <a:pt x="16773" y="19455"/>
                </a:lnTo>
                <a:moveTo>
                  <a:pt x="16773" y="21600"/>
                </a:moveTo>
                <a:lnTo>
                  <a:pt x="16773" y="18996"/>
                </a:lnTo>
                <a:lnTo>
                  <a:pt x="17558" y="18996"/>
                </a:lnTo>
                <a:lnTo>
                  <a:pt x="17558" y="19455"/>
                </a:lnTo>
                <a:lnTo>
                  <a:pt x="17558" y="21064"/>
                </a:lnTo>
                <a:moveTo>
                  <a:pt x="17558" y="21600"/>
                </a:moveTo>
                <a:lnTo>
                  <a:pt x="17558" y="18996"/>
                </a:lnTo>
                <a:lnTo>
                  <a:pt x="18402" y="18996"/>
                </a:lnTo>
                <a:lnTo>
                  <a:pt x="18402" y="19455"/>
                </a:lnTo>
                <a:lnTo>
                  <a:pt x="18402" y="21064"/>
                </a:lnTo>
                <a:moveTo>
                  <a:pt x="18402" y="21600"/>
                </a:moveTo>
                <a:lnTo>
                  <a:pt x="18402" y="18996"/>
                </a:lnTo>
                <a:lnTo>
                  <a:pt x="19187" y="18996"/>
                </a:lnTo>
                <a:lnTo>
                  <a:pt x="19187" y="19455"/>
                </a:lnTo>
                <a:lnTo>
                  <a:pt x="19187" y="21064"/>
                </a:lnTo>
                <a:moveTo>
                  <a:pt x="19187" y="21600"/>
                </a:moveTo>
                <a:lnTo>
                  <a:pt x="19187" y="18996"/>
                </a:lnTo>
                <a:lnTo>
                  <a:pt x="20031" y="18996"/>
                </a:lnTo>
                <a:lnTo>
                  <a:pt x="20031" y="19455"/>
                </a:lnTo>
                <a:lnTo>
                  <a:pt x="20031" y="21064"/>
                </a:lnTo>
                <a:moveTo>
                  <a:pt x="20031" y="21600"/>
                </a:moveTo>
                <a:lnTo>
                  <a:pt x="20031" y="18996"/>
                </a:lnTo>
                <a:lnTo>
                  <a:pt x="20816" y="18996"/>
                </a:lnTo>
                <a:lnTo>
                  <a:pt x="20816" y="19455"/>
                </a:lnTo>
                <a:lnTo>
                  <a:pt x="20816" y="21064"/>
                </a:lnTo>
                <a:lnTo>
                  <a:pt x="20816" y="21600"/>
                </a:lnTo>
                <a:moveTo>
                  <a:pt x="19488" y="11872"/>
                </a:moveTo>
                <a:lnTo>
                  <a:pt x="20031" y="11872"/>
                </a:lnTo>
                <a:lnTo>
                  <a:pt x="20031" y="12332"/>
                </a:lnTo>
                <a:lnTo>
                  <a:pt x="19488" y="12332"/>
                </a:lnTo>
                <a:lnTo>
                  <a:pt x="19488" y="11872"/>
                </a:lnTo>
                <a:moveTo>
                  <a:pt x="20454" y="11872"/>
                </a:moveTo>
                <a:lnTo>
                  <a:pt x="21057" y="11872"/>
                </a:lnTo>
                <a:lnTo>
                  <a:pt x="21057" y="12332"/>
                </a:lnTo>
                <a:lnTo>
                  <a:pt x="20454" y="12332"/>
                </a:lnTo>
                <a:lnTo>
                  <a:pt x="20454" y="11872"/>
                </a:lnTo>
              </a:path>
            </a:pathLst>
          </a:custGeom>
          <a:solidFill>
            <a:srgbClr val="FFFFCC"/>
          </a:solidFill>
          <a:ln w="9525">
            <a:solidFill>
              <a:srgbClr val="000000"/>
            </a:solidFill>
            <a:miter lim="800000"/>
            <a:headEnd/>
            <a:tailEnd/>
          </a:ln>
        </p:spPr>
        <p:txBody>
          <a:bodyPr/>
          <a:lstStyle/>
          <a:p>
            <a:endParaRPr lang="en-US"/>
          </a:p>
        </p:txBody>
      </p:sp>
      <p:sp>
        <p:nvSpPr>
          <p:cNvPr id="60459" name="server"/>
          <p:cNvSpPr>
            <a:spLocks noEditPoints="1" noChangeArrowheads="1"/>
          </p:cNvSpPr>
          <p:nvPr/>
        </p:nvSpPr>
        <p:spPr bwMode="auto">
          <a:xfrm>
            <a:off x="533400" y="4724400"/>
            <a:ext cx="1809750" cy="180975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endParaRPr lang="en-US"/>
          </a:p>
        </p:txBody>
      </p:sp>
      <p:sp>
        <p:nvSpPr>
          <p:cNvPr id="60460" name="table"/>
          <p:cNvSpPr>
            <a:spLocks noEditPoints="1" noChangeArrowheads="1"/>
          </p:cNvSpPr>
          <p:nvPr/>
        </p:nvSpPr>
        <p:spPr bwMode="auto">
          <a:xfrm>
            <a:off x="2590800" y="3657600"/>
            <a:ext cx="1809750" cy="1809750"/>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015 w 21600"/>
              <a:gd name="T9" fmla="*/ 4491 h 21600"/>
              <a:gd name="T10" fmla="*/ 17622 w 21600"/>
              <a:gd name="T11" fmla="*/ 17121 h 21600"/>
            </a:gdLst>
            <a:ahLst/>
            <a:cxnLst>
              <a:cxn ang="0">
                <a:pos x="T0" y="T1"/>
              </a:cxn>
              <a:cxn ang="0">
                <a:pos x="T2" y="T3"/>
              </a:cxn>
              <a:cxn ang="0">
                <a:pos x="T4" y="T5"/>
              </a:cxn>
              <a:cxn ang="0">
                <a:pos x="T6" y="T7"/>
              </a:cxn>
            </a:cxnLst>
            <a:rect l="T8" t="T9" r="T10" b="T11"/>
            <a:pathLst>
              <a:path w="21600" h="21600" extrusionOk="0">
                <a:moveTo>
                  <a:pt x="17641" y="17591"/>
                </a:moveTo>
                <a:lnTo>
                  <a:pt x="18067" y="17165"/>
                </a:lnTo>
                <a:lnTo>
                  <a:pt x="18443" y="16689"/>
                </a:lnTo>
                <a:lnTo>
                  <a:pt x="18794" y="16162"/>
                </a:lnTo>
                <a:lnTo>
                  <a:pt x="19144" y="15661"/>
                </a:lnTo>
                <a:lnTo>
                  <a:pt x="19420" y="15135"/>
                </a:lnTo>
                <a:lnTo>
                  <a:pt x="19645" y="14584"/>
                </a:lnTo>
                <a:lnTo>
                  <a:pt x="19871" y="13982"/>
                </a:lnTo>
                <a:lnTo>
                  <a:pt x="20071" y="13406"/>
                </a:lnTo>
                <a:lnTo>
                  <a:pt x="20297" y="13456"/>
                </a:lnTo>
                <a:lnTo>
                  <a:pt x="20472" y="13456"/>
                </a:lnTo>
                <a:lnTo>
                  <a:pt x="20648" y="13406"/>
                </a:lnTo>
                <a:lnTo>
                  <a:pt x="20823" y="13331"/>
                </a:lnTo>
                <a:lnTo>
                  <a:pt x="20948" y="13206"/>
                </a:lnTo>
                <a:lnTo>
                  <a:pt x="21099" y="13080"/>
                </a:lnTo>
                <a:lnTo>
                  <a:pt x="21149" y="12905"/>
                </a:lnTo>
                <a:lnTo>
                  <a:pt x="21299" y="12704"/>
                </a:lnTo>
                <a:lnTo>
                  <a:pt x="21425" y="12253"/>
                </a:lnTo>
                <a:lnTo>
                  <a:pt x="21550" y="11727"/>
                </a:lnTo>
                <a:lnTo>
                  <a:pt x="21600" y="11276"/>
                </a:lnTo>
                <a:lnTo>
                  <a:pt x="21600" y="10800"/>
                </a:lnTo>
                <a:lnTo>
                  <a:pt x="21600" y="10324"/>
                </a:lnTo>
                <a:lnTo>
                  <a:pt x="21550" y="9823"/>
                </a:lnTo>
                <a:lnTo>
                  <a:pt x="21425" y="9347"/>
                </a:lnTo>
                <a:lnTo>
                  <a:pt x="21299" y="8896"/>
                </a:lnTo>
                <a:lnTo>
                  <a:pt x="21149" y="8695"/>
                </a:lnTo>
                <a:lnTo>
                  <a:pt x="21099" y="8520"/>
                </a:lnTo>
                <a:lnTo>
                  <a:pt x="20948" y="8344"/>
                </a:lnTo>
                <a:lnTo>
                  <a:pt x="20823" y="8269"/>
                </a:lnTo>
                <a:lnTo>
                  <a:pt x="20648" y="8169"/>
                </a:lnTo>
                <a:lnTo>
                  <a:pt x="20472" y="8144"/>
                </a:lnTo>
                <a:lnTo>
                  <a:pt x="20297" y="8144"/>
                </a:lnTo>
                <a:lnTo>
                  <a:pt x="20071" y="8169"/>
                </a:lnTo>
                <a:lnTo>
                  <a:pt x="19871" y="7618"/>
                </a:lnTo>
                <a:lnTo>
                  <a:pt x="19645" y="7016"/>
                </a:lnTo>
                <a:lnTo>
                  <a:pt x="19420" y="6490"/>
                </a:lnTo>
                <a:lnTo>
                  <a:pt x="19144" y="5939"/>
                </a:lnTo>
                <a:lnTo>
                  <a:pt x="18794" y="5438"/>
                </a:lnTo>
                <a:lnTo>
                  <a:pt x="18443" y="4961"/>
                </a:lnTo>
                <a:lnTo>
                  <a:pt x="18067" y="4460"/>
                </a:lnTo>
                <a:lnTo>
                  <a:pt x="17691" y="4034"/>
                </a:lnTo>
                <a:lnTo>
                  <a:pt x="17215" y="3608"/>
                </a:lnTo>
                <a:lnTo>
                  <a:pt x="16739" y="3232"/>
                </a:lnTo>
                <a:lnTo>
                  <a:pt x="16263" y="2832"/>
                </a:lnTo>
                <a:lnTo>
                  <a:pt x="15686" y="2506"/>
                </a:lnTo>
                <a:lnTo>
                  <a:pt x="15185" y="2205"/>
                </a:lnTo>
                <a:lnTo>
                  <a:pt x="14609" y="1929"/>
                </a:lnTo>
                <a:lnTo>
                  <a:pt x="14032" y="1704"/>
                </a:lnTo>
                <a:lnTo>
                  <a:pt x="13431" y="1503"/>
                </a:lnTo>
                <a:lnTo>
                  <a:pt x="13481" y="1278"/>
                </a:lnTo>
                <a:lnTo>
                  <a:pt x="13481" y="1103"/>
                </a:lnTo>
                <a:lnTo>
                  <a:pt x="13431" y="952"/>
                </a:lnTo>
                <a:lnTo>
                  <a:pt x="13356" y="777"/>
                </a:lnTo>
                <a:lnTo>
                  <a:pt x="13256" y="626"/>
                </a:lnTo>
                <a:lnTo>
                  <a:pt x="13080" y="526"/>
                </a:lnTo>
                <a:lnTo>
                  <a:pt x="12930" y="426"/>
                </a:lnTo>
                <a:lnTo>
                  <a:pt x="12704" y="301"/>
                </a:lnTo>
                <a:lnTo>
                  <a:pt x="12278" y="175"/>
                </a:lnTo>
                <a:lnTo>
                  <a:pt x="11802" y="25"/>
                </a:lnTo>
                <a:lnTo>
                  <a:pt x="11276" y="0"/>
                </a:lnTo>
                <a:lnTo>
                  <a:pt x="10825" y="0"/>
                </a:lnTo>
                <a:lnTo>
                  <a:pt x="10324" y="0"/>
                </a:lnTo>
                <a:lnTo>
                  <a:pt x="9848" y="25"/>
                </a:lnTo>
                <a:lnTo>
                  <a:pt x="9347" y="175"/>
                </a:lnTo>
                <a:lnTo>
                  <a:pt x="8921" y="301"/>
                </a:lnTo>
                <a:lnTo>
                  <a:pt x="8695" y="426"/>
                </a:lnTo>
                <a:lnTo>
                  <a:pt x="8545" y="526"/>
                </a:lnTo>
                <a:lnTo>
                  <a:pt x="8394" y="626"/>
                </a:lnTo>
                <a:lnTo>
                  <a:pt x="8269" y="777"/>
                </a:lnTo>
                <a:lnTo>
                  <a:pt x="8169" y="952"/>
                </a:lnTo>
                <a:lnTo>
                  <a:pt x="8144" y="1103"/>
                </a:lnTo>
                <a:lnTo>
                  <a:pt x="8144" y="1278"/>
                </a:lnTo>
                <a:lnTo>
                  <a:pt x="8219" y="1503"/>
                </a:lnTo>
                <a:lnTo>
                  <a:pt x="7618" y="1704"/>
                </a:lnTo>
                <a:lnTo>
                  <a:pt x="7066" y="1929"/>
                </a:lnTo>
                <a:lnTo>
                  <a:pt x="6490" y="2205"/>
                </a:lnTo>
                <a:lnTo>
                  <a:pt x="5939" y="2456"/>
                </a:lnTo>
                <a:lnTo>
                  <a:pt x="5438" y="2781"/>
                </a:lnTo>
                <a:lnTo>
                  <a:pt x="4961" y="3132"/>
                </a:lnTo>
                <a:lnTo>
                  <a:pt x="4485" y="3533"/>
                </a:lnTo>
                <a:lnTo>
                  <a:pt x="4059" y="3959"/>
                </a:lnTo>
                <a:lnTo>
                  <a:pt x="3633" y="4385"/>
                </a:lnTo>
                <a:lnTo>
                  <a:pt x="3232" y="4861"/>
                </a:lnTo>
                <a:lnTo>
                  <a:pt x="2857" y="5387"/>
                </a:lnTo>
                <a:lnTo>
                  <a:pt x="2506" y="5889"/>
                </a:lnTo>
                <a:lnTo>
                  <a:pt x="2205" y="6465"/>
                </a:lnTo>
                <a:lnTo>
                  <a:pt x="1955" y="7016"/>
                </a:lnTo>
                <a:lnTo>
                  <a:pt x="1729" y="7568"/>
                </a:lnTo>
                <a:lnTo>
                  <a:pt x="1529" y="8169"/>
                </a:lnTo>
                <a:lnTo>
                  <a:pt x="1303" y="8144"/>
                </a:lnTo>
                <a:lnTo>
                  <a:pt x="1128" y="8144"/>
                </a:lnTo>
                <a:lnTo>
                  <a:pt x="977" y="8169"/>
                </a:lnTo>
                <a:lnTo>
                  <a:pt x="802" y="8269"/>
                </a:lnTo>
                <a:lnTo>
                  <a:pt x="652" y="8344"/>
                </a:lnTo>
                <a:lnTo>
                  <a:pt x="526" y="8520"/>
                </a:lnTo>
                <a:lnTo>
                  <a:pt x="451" y="8695"/>
                </a:lnTo>
                <a:lnTo>
                  <a:pt x="326" y="8896"/>
                </a:lnTo>
                <a:lnTo>
                  <a:pt x="200" y="9347"/>
                </a:lnTo>
                <a:lnTo>
                  <a:pt x="50" y="9823"/>
                </a:lnTo>
                <a:lnTo>
                  <a:pt x="0" y="10324"/>
                </a:lnTo>
                <a:lnTo>
                  <a:pt x="0" y="10800"/>
                </a:lnTo>
                <a:lnTo>
                  <a:pt x="0" y="11276"/>
                </a:lnTo>
                <a:lnTo>
                  <a:pt x="50" y="11727"/>
                </a:lnTo>
                <a:lnTo>
                  <a:pt x="200" y="12253"/>
                </a:lnTo>
                <a:lnTo>
                  <a:pt x="326" y="12704"/>
                </a:lnTo>
                <a:lnTo>
                  <a:pt x="451" y="12905"/>
                </a:lnTo>
                <a:lnTo>
                  <a:pt x="526" y="13080"/>
                </a:lnTo>
                <a:lnTo>
                  <a:pt x="652" y="13206"/>
                </a:lnTo>
                <a:lnTo>
                  <a:pt x="802" y="13331"/>
                </a:lnTo>
                <a:lnTo>
                  <a:pt x="977" y="13406"/>
                </a:lnTo>
                <a:lnTo>
                  <a:pt x="1128" y="13456"/>
                </a:lnTo>
                <a:lnTo>
                  <a:pt x="1303" y="13456"/>
                </a:lnTo>
                <a:lnTo>
                  <a:pt x="1529" y="13406"/>
                </a:lnTo>
                <a:lnTo>
                  <a:pt x="1729" y="13982"/>
                </a:lnTo>
                <a:lnTo>
                  <a:pt x="1955" y="14584"/>
                </a:lnTo>
                <a:lnTo>
                  <a:pt x="2255" y="15135"/>
                </a:lnTo>
                <a:lnTo>
                  <a:pt x="2556" y="15736"/>
                </a:lnTo>
                <a:lnTo>
                  <a:pt x="2907" y="16263"/>
                </a:lnTo>
                <a:lnTo>
                  <a:pt x="3283" y="16764"/>
                </a:lnTo>
                <a:lnTo>
                  <a:pt x="3684" y="17240"/>
                </a:lnTo>
                <a:lnTo>
                  <a:pt x="4110" y="17741"/>
                </a:lnTo>
                <a:lnTo>
                  <a:pt x="4535" y="18117"/>
                </a:lnTo>
                <a:lnTo>
                  <a:pt x="5012" y="18493"/>
                </a:lnTo>
                <a:lnTo>
                  <a:pt x="5463" y="18844"/>
                </a:lnTo>
                <a:lnTo>
                  <a:pt x="5989" y="19144"/>
                </a:lnTo>
                <a:lnTo>
                  <a:pt x="6490" y="19420"/>
                </a:lnTo>
                <a:lnTo>
                  <a:pt x="7066" y="19645"/>
                </a:lnTo>
                <a:lnTo>
                  <a:pt x="7618" y="19921"/>
                </a:lnTo>
                <a:lnTo>
                  <a:pt x="8219" y="20071"/>
                </a:lnTo>
                <a:lnTo>
                  <a:pt x="8144" y="20297"/>
                </a:lnTo>
                <a:lnTo>
                  <a:pt x="8144" y="20472"/>
                </a:lnTo>
                <a:lnTo>
                  <a:pt x="8169" y="20648"/>
                </a:lnTo>
                <a:lnTo>
                  <a:pt x="8269" y="20823"/>
                </a:lnTo>
                <a:lnTo>
                  <a:pt x="8394" y="20948"/>
                </a:lnTo>
                <a:lnTo>
                  <a:pt x="8545" y="21074"/>
                </a:lnTo>
                <a:lnTo>
                  <a:pt x="8695" y="21149"/>
                </a:lnTo>
                <a:lnTo>
                  <a:pt x="8921" y="21299"/>
                </a:lnTo>
                <a:lnTo>
                  <a:pt x="9347" y="21425"/>
                </a:lnTo>
                <a:lnTo>
                  <a:pt x="9848" y="21550"/>
                </a:lnTo>
                <a:lnTo>
                  <a:pt x="10324" y="21600"/>
                </a:lnTo>
                <a:lnTo>
                  <a:pt x="10825" y="21600"/>
                </a:lnTo>
                <a:lnTo>
                  <a:pt x="11276" y="21600"/>
                </a:lnTo>
                <a:lnTo>
                  <a:pt x="11802" y="21550"/>
                </a:lnTo>
                <a:lnTo>
                  <a:pt x="12278" y="21425"/>
                </a:lnTo>
                <a:lnTo>
                  <a:pt x="12704" y="21299"/>
                </a:lnTo>
                <a:lnTo>
                  <a:pt x="12930" y="21149"/>
                </a:lnTo>
                <a:lnTo>
                  <a:pt x="13080" y="21074"/>
                </a:lnTo>
                <a:lnTo>
                  <a:pt x="13256" y="20948"/>
                </a:lnTo>
                <a:lnTo>
                  <a:pt x="13356" y="20823"/>
                </a:lnTo>
                <a:lnTo>
                  <a:pt x="13431" y="20648"/>
                </a:lnTo>
                <a:lnTo>
                  <a:pt x="13481" y="20472"/>
                </a:lnTo>
                <a:lnTo>
                  <a:pt x="13481" y="20297"/>
                </a:lnTo>
                <a:lnTo>
                  <a:pt x="13431" y="20071"/>
                </a:lnTo>
                <a:lnTo>
                  <a:pt x="14032" y="19871"/>
                </a:lnTo>
                <a:lnTo>
                  <a:pt x="14609" y="19645"/>
                </a:lnTo>
                <a:lnTo>
                  <a:pt x="15135" y="19395"/>
                </a:lnTo>
                <a:lnTo>
                  <a:pt x="15686" y="19094"/>
                </a:lnTo>
                <a:lnTo>
                  <a:pt x="16213" y="18768"/>
                </a:lnTo>
                <a:lnTo>
                  <a:pt x="16739" y="18393"/>
                </a:lnTo>
                <a:lnTo>
                  <a:pt x="17165" y="18017"/>
                </a:lnTo>
                <a:lnTo>
                  <a:pt x="17641" y="17591"/>
                </a:lnTo>
                <a:close/>
              </a:path>
              <a:path w="21600" h="21600" extrusionOk="0">
                <a:moveTo>
                  <a:pt x="13431" y="1503"/>
                </a:moveTo>
                <a:lnTo>
                  <a:pt x="13080" y="1428"/>
                </a:lnTo>
                <a:lnTo>
                  <a:pt x="12780" y="1378"/>
                </a:lnTo>
                <a:lnTo>
                  <a:pt x="12479" y="1278"/>
                </a:lnTo>
                <a:lnTo>
                  <a:pt x="12128" y="1253"/>
                </a:lnTo>
                <a:lnTo>
                  <a:pt x="11802" y="1203"/>
                </a:lnTo>
                <a:lnTo>
                  <a:pt x="11477" y="1203"/>
                </a:lnTo>
                <a:lnTo>
                  <a:pt x="11151" y="1153"/>
                </a:lnTo>
                <a:lnTo>
                  <a:pt x="10825" y="1153"/>
                </a:lnTo>
                <a:lnTo>
                  <a:pt x="10449" y="1153"/>
                </a:lnTo>
                <a:lnTo>
                  <a:pt x="10174" y="1203"/>
                </a:lnTo>
                <a:lnTo>
                  <a:pt x="9798" y="1203"/>
                </a:lnTo>
                <a:lnTo>
                  <a:pt x="9472" y="1253"/>
                </a:lnTo>
                <a:lnTo>
                  <a:pt x="9171" y="1278"/>
                </a:lnTo>
                <a:lnTo>
                  <a:pt x="8820" y="1378"/>
                </a:lnTo>
                <a:lnTo>
                  <a:pt x="8545" y="1428"/>
                </a:lnTo>
                <a:lnTo>
                  <a:pt x="8219" y="1503"/>
                </a:lnTo>
                <a:moveTo>
                  <a:pt x="1529" y="8169"/>
                </a:moveTo>
                <a:lnTo>
                  <a:pt x="1453" y="8520"/>
                </a:lnTo>
                <a:lnTo>
                  <a:pt x="1403" y="8820"/>
                </a:lnTo>
                <a:lnTo>
                  <a:pt x="1303" y="9121"/>
                </a:lnTo>
                <a:lnTo>
                  <a:pt x="1253" y="9447"/>
                </a:lnTo>
                <a:lnTo>
                  <a:pt x="1228" y="9823"/>
                </a:lnTo>
                <a:lnTo>
                  <a:pt x="1228" y="10098"/>
                </a:lnTo>
                <a:lnTo>
                  <a:pt x="1178" y="10449"/>
                </a:lnTo>
                <a:lnTo>
                  <a:pt x="1178" y="10800"/>
                </a:lnTo>
                <a:lnTo>
                  <a:pt x="1178" y="11126"/>
                </a:lnTo>
                <a:lnTo>
                  <a:pt x="1228" y="11502"/>
                </a:lnTo>
                <a:lnTo>
                  <a:pt x="1228" y="11777"/>
                </a:lnTo>
                <a:lnTo>
                  <a:pt x="1253" y="12128"/>
                </a:lnTo>
                <a:lnTo>
                  <a:pt x="1303" y="12429"/>
                </a:lnTo>
                <a:lnTo>
                  <a:pt x="1403" y="12755"/>
                </a:lnTo>
                <a:lnTo>
                  <a:pt x="1453" y="13080"/>
                </a:lnTo>
                <a:lnTo>
                  <a:pt x="1529" y="13406"/>
                </a:lnTo>
                <a:moveTo>
                  <a:pt x="13431" y="20071"/>
                </a:moveTo>
                <a:lnTo>
                  <a:pt x="13080" y="20172"/>
                </a:lnTo>
                <a:lnTo>
                  <a:pt x="12780" y="20222"/>
                </a:lnTo>
                <a:lnTo>
                  <a:pt x="12479" y="20297"/>
                </a:lnTo>
                <a:lnTo>
                  <a:pt x="12128" y="20347"/>
                </a:lnTo>
                <a:lnTo>
                  <a:pt x="11802" y="20397"/>
                </a:lnTo>
                <a:lnTo>
                  <a:pt x="11477" y="20397"/>
                </a:lnTo>
                <a:lnTo>
                  <a:pt x="11151" y="20447"/>
                </a:lnTo>
                <a:lnTo>
                  <a:pt x="10825" y="20447"/>
                </a:lnTo>
                <a:lnTo>
                  <a:pt x="10449" y="20447"/>
                </a:lnTo>
                <a:lnTo>
                  <a:pt x="10174" y="20397"/>
                </a:lnTo>
                <a:lnTo>
                  <a:pt x="9798" y="20397"/>
                </a:lnTo>
                <a:lnTo>
                  <a:pt x="9472" y="20347"/>
                </a:lnTo>
                <a:lnTo>
                  <a:pt x="9171" y="20297"/>
                </a:lnTo>
                <a:lnTo>
                  <a:pt x="8820" y="20222"/>
                </a:lnTo>
                <a:lnTo>
                  <a:pt x="8545" y="20172"/>
                </a:lnTo>
                <a:lnTo>
                  <a:pt x="8219" y="20071"/>
                </a:lnTo>
                <a:moveTo>
                  <a:pt x="20071" y="13406"/>
                </a:moveTo>
                <a:lnTo>
                  <a:pt x="20172" y="13080"/>
                </a:lnTo>
                <a:lnTo>
                  <a:pt x="20222" y="12755"/>
                </a:lnTo>
                <a:lnTo>
                  <a:pt x="20297" y="12429"/>
                </a:lnTo>
                <a:lnTo>
                  <a:pt x="20347" y="12128"/>
                </a:lnTo>
                <a:lnTo>
                  <a:pt x="20397" y="11777"/>
                </a:lnTo>
                <a:lnTo>
                  <a:pt x="20447" y="11502"/>
                </a:lnTo>
                <a:lnTo>
                  <a:pt x="20447" y="11126"/>
                </a:lnTo>
                <a:lnTo>
                  <a:pt x="20447" y="10800"/>
                </a:lnTo>
                <a:lnTo>
                  <a:pt x="20447" y="10449"/>
                </a:lnTo>
                <a:lnTo>
                  <a:pt x="20447" y="10098"/>
                </a:lnTo>
                <a:lnTo>
                  <a:pt x="20397" y="9823"/>
                </a:lnTo>
                <a:lnTo>
                  <a:pt x="20347" y="9447"/>
                </a:lnTo>
                <a:lnTo>
                  <a:pt x="20297" y="9121"/>
                </a:lnTo>
                <a:lnTo>
                  <a:pt x="20222" y="8820"/>
                </a:lnTo>
                <a:lnTo>
                  <a:pt x="20172" y="8520"/>
                </a:lnTo>
                <a:lnTo>
                  <a:pt x="20071" y="8169"/>
                </a:lnTo>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60461" name="Music"/>
          <p:cNvSpPr>
            <a:spLocks noEditPoints="1" noChangeArrowheads="1"/>
          </p:cNvSpPr>
          <p:nvPr/>
        </p:nvSpPr>
        <p:spPr bwMode="auto">
          <a:xfrm>
            <a:off x="3962400" y="4800600"/>
            <a:ext cx="1809750" cy="1809750"/>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60462" name="phone3"/>
          <p:cNvSpPr>
            <a:spLocks noEditPoints="1" noChangeArrowheads="1"/>
          </p:cNvSpPr>
          <p:nvPr/>
        </p:nvSpPr>
        <p:spPr bwMode="auto">
          <a:xfrm>
            <a:off x="4495800" y="3124200"/>
            <a:ext cx="838200" cy="83820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200 w 21600"/>
              <a:gd name="T17" fmla="*/ 23516 h 21600"/>
              <a:gd name="T18" fmla="*/ 21400 w 21600"/>
              <a:gd name="T19" fmla="*/ 40485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692" y="21600"/>
                </a:moveTo>
                <a:lnTo>
                  <a:pt x="21600" y="21600"/>
                </a:lnTo>
                <a:lnTo>
                  <a:pt x="21600" y="10684"/>
                </a:lnTo>
                <a:lnTo>
                  <a:pt x="21600" y="0"/>
                </a:lnTo>
                <a:lnTo>
                  <a:pt x="10190" y="0"/>
                </a:lnTo>
                <a:lnTo>
                  <a:pt x="0" y="0"/>
                </a:lnTo>
                <a:lnTo>
                  <a:pt x="0" y="10916"/>
                </a:lnTo>
                <a:lnTo>
                  <a:pt x="0" y="21600"/>
                </a:lnTo>
                <a:lnTo>
                  <a:pt x="10692" y="21600"/>
                </a:lnTo>
                <a:close/>
              </a:path>
              <a:path w="21600" h="21600" extrusionOk="0">
                <a:moveTo>
                  <a:pt x="3552" y="13565"/>
                </a:moveTo>
                <a:lnTo>
                  <a:pt x="3552" y="14206"/>
                </a:lnTo>
                <a:lnTo>
                  <a:pt x="3409" y="14584"/>
                </a:lnTo>
                <a:lnTo>
                  <a:pt x="3050" y="15021"/>
                </a:lnTo>
                <a:lnTo>
                  <a:pt x="2619" y="15429"/>
                </a:lnTo>
                <a:lnTo>
                  <a:pt x="2296" y="15836"/>
                </a:lnTo>
                <a:lnTo>
                  <a:pt x="2045" y="16244"/>
                </a:lnTo>
                <a:lnTo>
                  <a:pt x="1902" y="16564"/>
                </a:lnTo>
                <a:lnTo>
                  <a:pt x="1794" y="17001"/>
                </a:lnTo>
                <a:lnTo>
                  <a:pt x="1830" y="17466"/>
                </a:lnTo>
                <a:lnTo>
                  <a:pt x="2009" y="17932"/>
                </a:lnTo>
                <a:lnTo>
                  <a:pt x="2260" y="18311"/>
                </a:lnTo>
                <a:lnTo>
                  <a:pt x="2548" y="18718"/>
                </a:lnTo>
                <a:lnTo>
                  <a:pt x="3050" y="19126"/>
                </a:lnTo>
                <a:lnTo>
                  <a:pt x="3552" y="19533"/>
                </a:lnTo>
                <a:lnTo>
                  <a:pt x="4342" y="19737"/>
                </a:lnTo>
                <a:lnTo>
                  <a:pt x="5095" y="19737"/>
                </a:lnTo>
                <a:lnTo>
                  <a:pt x="5849" y="19737"/>
                </a:lnTo>
                <a:lnTo>
                  <a:pt x="6351" y="19533"/>
                </a:lnTo>
                <a:lnTo>
                  <a:pt x="7140" y="19126"/>
                </a:lnTo>
                <a:lnTo>
                  <a:pt x="7535" y="18747"/>
                </a:lnTo>
                <a:lnTo>
                  <a:pt x="7894" y="18311"/>
                </a:lnTo>
                <a:lnTo>
                  <a:pt x="8145" y="17903"/>
                </a:lnTo>
                <a:lnTo>
                  <a:pt x="8324" y="17408"/>
                </a:lnTo>
                <a:lnTo>
                  <a:pt x="8324" y="16942"/>
                </a:lnTo>
                <a:lnTo>
                  <a:pt x="8252" y="16593"/>
                </a:lnTo>
                <a:lnTo>
                  <a:pt x="8145" y="16244"/>
                </a:lnTo>
                <a:lnTo>
                  <a:pt x="7894" y="15836"/>
                </a:lnTo>
                <a:lnTo>
                  <a:pt x="7571" y="15429"/>
                </a:lnTo>
                <a:lnTo>
                  <a:pt x="7140" y="15021"/>
                </a:lnTo>
                <a:lnTo>
                  <a:pt x="6853" y="14613"/>
                </a:lnTo>
                <a:lnTo>
                  <a:pt x="6602" y="14206"/>
                </a:lnTo>
                <a:lnTo>
                  <a:pt x="6602" y="13565"/>
                </a:lnTo>
                <a:lnTo>
                  <a:pt x="6602" y="8035"/>
                </a:lnTo>
                <a:lnTo>
                  <a:pt x="6602" y="7598"/>
                </a:lnTo>
                <a:lnTo>
                  <a:pt x="6853" y="6987"/>
                </a:lnTo>
                <a:lnTo>
                  <a:pt x="7212" y="6579"/>
                </a:lnTo>
                <a:lnTo>
                  <a:pt x="7643" y="6171"/>
                </a:lnTo>
                <a:lnTo>
                  <a:pt x="7894" y="5764"/>
                </a:lnTo>
                <a:lnTo>
                  <a:pt x="8037" y="5531"/>
                </a:lnTo>
                <a:lnTo>
                  <a:pt x="8252" y="5153"/>
                </a:lnTo>
                <a:lnTo>
                  <a:pt x="8360" y="4599"/>
                </a:lnTo>
                <a:lnTo>
                  <a:pt x="8288" y="4134"/>
                </a:lnTo>
                <a:lnTo>
                  <a:pt x="8145" y="3697"/>
                </a:lnTo>
                <a:lnTo>
                  <a:pt x="7894" y="3289"/>
                </a:lnTo>
                <a:lnTo>
                  <a:pt x="7499" y="2853"/>
                </a:lnTo>
                <a:lnTo>
                  <a:pt x="7033" y="2533"/>
                </a:lnTo>
                <a:lnTo>
                  <a:pt x="6387" y="2242"/>
                </a:lnTo>
                <a:lnTo>
                  <a:pt x="5849" y="2067"/>
                </a:lnTo>
                <a:lnTo>
                  <a:pt x="5095" y="1950"/>
                </a:lnTo>
                <a:lnTo>
                  <a:pt x="4234" y="2038"/>
                </a:lnTo>
                <a:lnTo>
                  <a:pt x="3552" y="2271"/>
                </a:lnTo>
                <a:lnTo>
                  <a:pt x="3050" y="2504"/>
                </a:lnTo>
                <a:lnTo>
                  <a:pt x="2548" y="2882"/>
                </a:lnTo>
                <a:lnTo>
                  <a:pt x="2225" y="3231"/>
                </a:lnTo>
                <a:lnTo>
                  <a:pt x="1973" y="3697"/>
                </a:lnTo>
                <a:lnTo>
                  <a:pt x="1794" y="4308"/>
                </a:lnTo>
                <a:lnTo>
                  <a:pt x="1794" y="4745"/>
                </a:lnTo>
                <a:lnTo>
                  <a:pt x="1866" y="5123"/>
                </a:lnTo>
                <a:lnTo>
                  <a:pt x="2045" y="5560"/>
                </a:lnTo>
                <a:lnTo>
                  <a:pt x="2296" y="5851"/>
                </a:lnTo>
                <a:lnTo>
                  <a:pt x="2548" y="6171"/>
                </a:lnTo>
                <a:lnTo>
                  <a:pt x="3014" y="6608"/>
                </a:lnTo>
                <a:lnTo>
                  <a:pt x="3301" y="6987"/>
                </a:lnTo>
                <a:lnTo>
                  <a:pt x="3552" y="7598"/>
                </a:lnTo>
                <a:lnTo>
                  <a:pt x="3552" y="8035"/>
                </a:lnTo>
                <a:lnTo>
                  <a:pt x="3552" y="13565"/>
                </a:lnTo>
                <a:close/>
              </a:path>
              <a:path w="21600" h="21600" extrusionOk="0">
                <a:moveTo>
                  <a:pt x="10154" y="1863"/>
                </a:moveTo>
                <a:lnTo>
                  <a:pt x="19088" y="1863"/>
                </a:lnTo>
                <a:lnTo>
                  <a:pt x="19088" y="8238"/>
                </a:lnTo>
                <a:lnTo>
                  <a:pt x="10154" y="8238"/>
                </a:lnTo>
                <a:lnTo>
                  <a:pt x="10154" y="1863"/>
                </a:lnTo>
                <a:moveTo>
                  <a:pt x="10441" y="10101"/>
                </a:moveTo>
                <a:lnTo>
                  <a:pt x="10441" y="9461"/>
                </a:lnTo>
                <a:lnTo>
                  <a:pt x="18837" y="9461"/>
                </a:lnTo>
                <a:lnTo>
                  <a:pt x="18837" y="10101"/>
                </a:lnTo>
                <a:lnTo>
                  <a:pt x="10441" y="10101"/>
                </a:lnTo>
                <a:moveTo>
                  <a:pt x="11374" y="11004"/>
                </a:moveTo>
                <a:lnTo>
                  <a:pt x="12630" y="11004"/>
                </a:lnTo>
                <a:lnTo>
                  <a:pt x="12630" y="12226"/>
                </a:lnTo>
                <a:lnTo>
                  <a:pt x="11374" y="12226"/>
                </a:lnTo>
                <a:lnTo>
                  <a:pt x="11374" y="11004"/>
                </a:lnTo>
                <a:moveTo>
                  <a:pt x="13993" y="11004"/>
                </a:moveTo>
                <a:lnTo>
                  <a:pt x="15249" y="11004"/>
                </a:lnTo>
                <a:lnTo>
                  <a:pt x="15249" y="12226"/>
                </a:lnTo>
                <a:lnTo>
                  <a:pt x="13993" y="12226"/>
                </a:lnTo>
                <a:lnTo>
                  <a:pt x="13993" y="11004"/>
                </a:lnTo>
                <a:moveTo>
                  <a:pt x="16649" y="11004"/>
                </a:moveTo>
                <a:lnTo>
                  <a:pt x="17904" y="11004"/>
                </a:lnTo>
                <a:lnTo>
                  <a:pt x="17904" y="12226"/>
                </a:lnTo>
                <a:lnTo>
                  <a:pt x="16649" y="12226"/>
                </a:lnTo>
                <a:lnTo>
                  <a:pt x="16649" y="11004"/>
                </a:lnTo>
                <a:moveTo>
                  <a:pt x="11374" y="12954"/>
                </a:moveTo>
                <a:lnTo>
                  <a:pt x="12630" y="12954"/>
                </a:lnTo>
                <a:lnTo>
                  <a:pt x="12630" y="14177"/>
                </a:lnTo>
                <a:lnTo>
                  <a:pt x="11374" y="14177"/>
                </a:lnTo>
                <a:lnTo>
                  <a:pt x="11374" y="12954"/>
                </a:lnTo>
                <a:moveTo>
                  <a:pt x="13993" y="12954"/>
                </a:moveTo>
                <a:lnTo>
                  <a:pt x="15249" y="12954"/>
                </a:lnTo>
                <a:lnTo>
                  <a:pt x="15249" y="14177"/>
                </a:lnTo>
                <a:lnTo>
                  <a:pt x="13993" y="14177"/>
                </a:lnTo>
                <a:lnTo>
                  <a:pt x="13993" y="12954"/>
                </a:lnTo>
                <a:moveTo>
                  <a:pt x="16649" y="12954"/>
                </a:moveTo>
                <a:lnTo>
                  <a:pt x="17904" y="12954"/>
                </a:lnTo>
                <a:lnTo>
                  <a:pt x="17904" y="14177"/>
                </a:lnTo>
                <a:lnTo>
                  <a:pt x="16649" y="14177"/>
                </a:lnTo>
                <a:lnTo>
                  <a:pt x="16649" y="12954"/>
                </a:lnTo>
                <a:moveTo>
                  <a:pt x="11374" y="14905"/>
                </a:moveTo>
                <a:lnTo>
                  <a:pt x="12630" y="14905"/>
                </a:lnTo>
                <a:lnTo>
                  <a:pt x="12630" y="16127"/>
                </a:lnTo>
                <a:lnTo>
                  <a:pt x="11374" y="16127"/>
                </a:lnTo>
                <a:lnTo>
                  <a:pt x="11374" y="14905"/>
                </a:lnTo>
                <a:moveTo>
                  <a:pt x="13993" y="14905"/>
                </a:moveTo>
                <a:lnTo>
                  <a:pt x="15249" y="14905"/>
                </a:lnTo>
                <a:lnTo>
                  <a:pt x="15249" y="16127"/>
                </a:lnTo>
                <a:lnTo>
                  <a:pt x="13993" y="16127"/>
                </a:lnTo>
                <a:lnTo>
                  <a:pt x="13993" y="14905"/>
                </a:lnTo>
                <a:moveTo>
                  <a:pt x="16649" y="14905"/>
                </a:moveTo>
                <a:lnTo>
                  <a:pt x="17904" y="14905"/>
                </a:lnTo>
                <a:lnTo>
                  <a:pt x="17904" y="16127"/>
                </a:lnTo>
                <a:lnTo>
                  <a:pt x="16649" y="16127"/>
                </a:lnTo>
                <a:lnTo>
                  <a:pt x="16649" y="14905"/>
                </a:lnTo>
                <a:moveTo>
                  <a:pt x="11374" y="16855"/>
                </a:moveTo>
                <a:lnTo>
                  <a:pt x="12630" y="16855"/>
                </a:lnTo>
                <a:lnTo>
                  <a:pt x="12630" y="18078"/>
                </a:lnTo>
                <a:lnTo>
                  <a:pt x="11374" y="18078"/>
                </a:lnTo>
                <a:lnTo>
                  <a:pt x="11374" y="16855"/>
                </a:lnTo>
                <a:moveTo>
                  <a:pt x="13993" y="16855"/>
                </a:moveTo>
                <a:lnTo>
                  <a:pt x="15249" y="16855"/>
                </a:lnTo>
                <a:lnTo>
                  <a:pt x="15249" y="18078"/>
                </a:lnTo>
                <a:lnTo>
                  <a:pt x="13993" y="18078"/>
                </a:lnTo>
                <a:lnTo>
                  <a:pt x="13993" y="16855"/>
                </a:lnTo>
                <a:moveTo>
                  <a:pt x="16649" y="16855"/>
                </a:moveTo>
                <a:lnTo>
                  <a:pt x="17904" y="16855"/>
                </a:lnTo>
                <a:lnTo>
                  <a:pt x="17904" y="18078"/>
                </a:lnTo>
                <a:lnTo>
                  <a:pt x="16649" y="18078"/>
                </a:lnTo>
                <a:lnTo>
                  <a:pt x="16649" y="16855"/>
                </a:lnTo>
              </a:path>
            </a:pathLst>
          </a:custGeom>
          <a:solidFill>
            <a:srgbClr val="FFFFCC"/>
          </a:solidFill>
          <a:ln w="9525">
            <a:solidFill>
              <a:srgbClr val="000000"/>
            </a:solidFill>
            <a:miter lim="800000"/>
            <a:headEnd/>
            <a:tailEnd/>
          </a:ln>
        </p:spPr>
        <p:txBody>
          <a:bodyPr/>
          <a:lstStyle/>
          <a:p>
            <a:endParaRPr lang="en-US"/>
          </a:p>
        </p:txBody>
      </p:sp>
      <p:pic>
        <p:nvPicPr>
          <p:cNvPr id="60463" name="Picture 47" descr="MCBD18196_0000[1]"/>
          <p:cNvPicPr>
            <a:picLocks noChangeAspect="1" noChangeArrowheads="1"/>
          </p:cNvPicPr>
          <p:nvPr/>
        </p:nvPicPr>
        <p:blipFill>
          <a:blip r:embed="rId4" cstate="print"/>
          <a:srcRect/>
          <a:stretch>
            <a:fillRect/>
          </a:stretch>
        </p:blipFill>
        <p:spPr bwMode="auto">
          <a:xfrm>
            <a:off x="6096000" y="3810000"/>
            <a:ext cx="1990725" cy="1085850"/>
          </a:xfrm>
          <a:prstGeom prst="rect">
            <a:avLst/>
          </a:prstGeom>
          <a:noFill/>
        </p:spPr>
      </p:pic>
      <p:sp>
        <p:nvSpPr>
          <p:cNvPr id="60464" name="desk2"/>
          <p:cNvSpPr>
            <a:spLocks noEditPoints="1" noChangeArrowheads="1"/>
          </p:cNvSpPr>
          <p:nvPr/>
        </p:nvSpPr>
        <p:spPr bwMode="auto">
          <a:xfrm>
            <a:off x="6477000" y="4876800"/>
            <a:ext cx="1809750" cy="1809750"/>
          </a:xfrm>
          <a:custGeom>
            <a:avLst/>
            <a:gdLst>
              <a:gd name="T0" fmla="*/ 10800 w 21600"/>
              <a:gd name="T1" fmla="*/ 0 h 21600"/>
              <a:gd name="T2" fmla="*/ 0 w 21600"/>
              <a:gd name="T3" fmla="*/ 0 h 21600"/>
              <a:gd name="T4" fmla="*/ 0 w 21600"/>
              <a:gd name="T5" fmla="*/ 21600 h 21600"/>
              <a:gd name="T6" fmla="*/ 21600 w 21600"/>
              <a:gd name="T7" fmla="*/ 21600 h 21600"/>
              <a:gd name="T8" fmla="*/ 21600 w 21600"/>
              <a:gd name="T9" fmla="*/ 10800 h 21600"/>
              <a:gd name="T10" fmla="*/ 0 w 21600"/>
              <a:gd name="T11" fmla="*/ 10800 h 21600"/>
              <a:gd name="T12" fmla="*/ 10800 w 21600"/>
              <a:gd name="T13" fmla="*/ 21600 h 21600"/>
              <a:gd name="T14" fmla="*/ 21600 w 21600"/>
              <a:gd name="T15" fmla="*/ 16200 h 21600"/>
              <a:gd name="T16" fmla="*/ 1000 w 21600"/>
              <a:gd name="T17" fmla="*/ 118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800" y="10800"/>
                </a:moveTo>
                <a:lnTo>
                  <a:pt x="10800" y="0"/>
                </a:lnTo>
                <a:lnTo>
                  <a:pt x="0" y="0"/>
                </a:lnTo>
                <a:lnTo>
                  <a:pt x="0" y="21600"/>
                </a:lnTo>
                <a:lnTo>
                  <a:pt x="21600" y="21600"/>
                </a:lnTo>
                <a:lnTo>
                  <a:pt x="21600" y="10800"/>
                </a:lnTo>
                <a:lnTo>
                  <a:pt x="0" y="1080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ate Placeholder 2"/>
          <p:cNvSpPr>
            <a:spLocks noGrp="1"/>
          </p:cNvSpPr>
          <p:nvPr>
            <p:ph type="dt" sz="half" idx="10"/>
          </p:nvPr>
        </p:nvSpPr>
        <p:spPr/>
        <p:txBody>
          <a:bodyPr/>
          <a:lstStyle/>
          <a:p>
            <a:fld id="{1D1E8DE3-5AD6-49EE-96AA-73CA64BB1575}" type="datetime1">
              <a:rPr lang="en-US"/>
              <a:pPr/>
              <a:t>2/25/2012</a:t>
            </a:fld>
            <a:endParaRPr lang="en-US"/>
          </a:p>
        </p:txBody>
      </p:sp>
      <p:sp>
        <p:nvSpPr>
          <p:cNvPr id="51" name="Footer Placeholder 3"/>
          <p:cNvSpPr>
            <a:spLocks noGrp="1"/>
          </p:cNvSpPr>
          <p:nvPr>
            <p:ph type="ftr" sz="quarter" idx="11"/>
          </p:nvPr>
        </p:nvSpPr>
        <p:spPr/>
        <p:txBody>
          <a:bodyPr/>
          <a:lstStyle/>
          <a:p>
            <a:r>
              <a:rPr lang="en-US"/>
              <a:t>Sample footer text</a:t>
            </a:r>
          </a:p>
        </p:txBody>
      </p:sp>
      <p:sp>
        <p:nvSpPr>
          <p:cNvPr id="52" name="Slide Number Placeholder 4"/>
          <p:cNvSpPr>
            <a:spLocks noGrp="1"/>
          </p:cNvSpPr>
          <p:nvPr>
            <p:ph type="sldNum" sz="quarter" idx="12"/>
          </p:nvPr>
        </p:nvSpPr>
        <p:spPr/>
        <p:txBody>
          <a:bodyPr/>
          <a:lstStyle/>
          <a:p>
            <a:fld id="{91350419-9BB9-417E-BB69-EB0F41B2A12A}" type="slidenum">
              <a:rPr lang="en-US"/>
              <a:pPr/>
              <a:t>78</a:t>
            </a:fld>
            <a:endParaRPr lang="en-US"/>
          </a:p>
        </p:txBody>
      </p:sp>
      <p:sp>
        <p:nvSpPr>
          <p:cNvPr id="57346" name="Rectangle 2"/>
          <p:cNvSpPr>
            <a:spLocks noGrp="1" noChangeArrowheads="1"/>
          </p:cNvSpPr>
          <p:nvPr>
            <p:ph type="title"/>
          </p:nvPr>
        </p:nvSpPr>
        <p:spPr>
          <a:xfrm>
            <a:off x="457200" y="-152400"/>
            <a:ext cx="8229600" cy="1143000"/>
          </a:xfrm>
        </p:spPr>
        <p:txBody>
          <a:bodyPr/>
          <a:lstStyle/>
          <a:p>
            <a:r>
              <a:rPr lang="en-US"/>
              <a:t>More Auto Shapes</a:t>
            </a:r>
          </a:p>
        </p:txBody>
      </p:sp>
      <p:sp>
        <p:nvSpPr>
          <p:cNvPr id="57347"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57348"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57349"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57350"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57351"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57352"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57353"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57354"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57355"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57356"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57357"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57358"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57359"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57360"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57361"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57362"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57363"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57364"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57365"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57366"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57367"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57368"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57369"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57370"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57371"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57372"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57373"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57374"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57375"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57376"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57377"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57378"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57379"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57395" name="desk2"/>
          <p:cNvSpPr>
            <a:spLocks noEditPoints="1" noChangeArrowheads="1"/>
          </p:cNvSpPr>
          <p:nvPr/>
        </p:nvSpPr>
        <p:spPr bwMode="auto">
          <a:xfrm>
            <a:off x="609600" y="762000"/>
            <a:ext cx="1809750" cy="1809750"/>
          </a:xfrm>
          <a:custGeom>
            <a:avLst/>
            <a:gdLst>
              <a:gd name="T0" fmla="*/ 10800 w 21600"/>
              <a:gd name="T1" fmla="*/ 0 h 21600"/>
              <a:gd name="T2" fmla="*/ 21600 w 21600"/>
              <a:gd name="T3" fmla="*/ 0 h 21600"/>
              <a:gd name="T4" fmla="*/ 21600 w 21600"/>
              <a:gd name="T5" fmla="*/ 12800 h 21600"/>
              <a:gd name="T6" fmla="*/ 12800 w 21600"/>
              <a:gd name="T7" fmla="*/ 21600 h 21600"/>
              <a:gd name="T8" fmla="*/ 0 w 21600"/>
              <a:gd name="T9" fmla="*/ 21600 h 21600"/>
              <a:gd name="T10" fmla="*/ 0 w 21600"/>
              <a:gd name="T11" fmla="*/ 10800 h 21600"/>
              <a:gd name="T12" fmla="*/ 5400 w 21600"/>
              <a:gd name="T13" fmla="*/ 10800 h 21600"/>
              <a:gd name="T14" fmla="*/ 10800 w 21600"/>
              <a:gd name="T15" fmla="*/ 5400 h 21600"/>
              <a:gd name="T16" fmla="*/ 10800 w 21600"/>
              <a:gd name="T17" fmla="*/ 0 h 21600"/>
              <a:gd name="T18" fmla="*/ 1000 w 21600"/>
              <a:gd name="T19" fmla="*/ 11800 h 21600"/>
              <a:gd name="T20" fmla="*/ 20600 w 21600"/>
              <a:gd name="T21" fmla="*/ 20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T18" t="T19" r="T20" b="T21"/>
            <a:pathLst>
              <a:path w="21600" h="21600">
                <a:moveTo>
                  <a:pt x="10800" y="0"/>
                </a:moveTo>
                <a:lnTo>
                  <a:pt x="21600" y="0"/>
                </a:lnTo>
                <a:lnTo>
                  <a:pt x="21600" y="12800"/>
                </a:lnTo>
                <a:lnTo>
                  <a:pt x="12800" y="21600"/>
                </a:lnTo>
                <a:lnTo>
                  <a:pt x="0" y="21600"/>
                </a:lnTo>
                <a:lnTo>
                  <a:pt x="0" y="10800"/>
                </a:lnTo>
                <a:lnTo>
                  <a:pt x="5400" y="10800"/>
                </a:lnTo>
                <a:lnTo>
                  <a:pt x="10800" y="5400"/>
                </a:lnTo>
                <a:lnTo>
                  <a:pt x="1080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7396" name="Documents"/>
          <p:cNvSpPr>
            <a:spLocks noEditPoints="1" noChangeArrowheads="1"/>
          </p:cNvSpPr>
          <p:nvPr/>
        </p:nvSpPr>
        <p:spPr bwMode="auto">
          <a:xfrm>
            <a:off x="2819400" y="914400"/>
            <a:ext cx="1352550" cy="1809750"/>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7397" name="filecab3"/>
          <p:cNvSpPr>
            <a:spLocks noEditPoints="1" noChangeArrowheads="1"/>
          </p:cNvSpPr>
          <p:nvPr/>
        </p:nvSpPr>
        <p:spPr bwMode="auto">
          <a:xfrm>
            <a:off x="4572000" y="1143000"/>
            <a:ext cx="1809750" cy="904875"/>
          </a:xfrm>
          <a:custGeom>
            <a:avLst/>
            <a:gdLst>
              <a:gd name="T0" fmla="*/ 10800 w 21600"/>
              <a:gd name="T1" fmla="*/ 0 h 21600"/>
              <a:gd name="T2" fmla="*/ 0 w 21600"/>
              <a:gd name="T3" fmla="*/ 0 h 21600"/>
              <a:gd name="T4" fmla="*/ 0 w 21600"/>
              <a:gd name="T5" fmla="*/ 10800 h 21600"/>
              <a:gd name="T6" fmla="*/ 0 w 21600"/>
              <a:gd name="T7" fmla="*/ 20367 h 21600"/>
              <a:gd name="T8" fmla="*/ 10800 w 21600"/>
              <a:gd name="T9" fmla="*/ 21600 h 21600"/>
              <a:gd name="T10" fmla="*/ 21600 w 21600"/>
              <a:gd name="T11" fmla="*/ 20367 h 21600"/>
              <a:gd name="T12" fmla="*/ 21600 w 21600"/>
              <a:gd name="T13" fmla="*/ 10800 h 21600"/>
              <a:gd name="T14" fmla="*/ 21600 w 21600"/>
              <a:gd name="T15" fmla="*/ 0 h 21600"/>
              <a:gd name="T16" fmla="*/ 1004 w 21600"/>
              <a:gd name="T17" fmla="*/ 511 h 21600"/>
              <a:gd name="T18" fmla="*/ 20542 w 21600"/>
              <a:gd name="T19" fmla="*/ 18765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788" y="0"/>
                </a:moveTo>
                <a:lnTo>
                  <a:pt x="0" y="0"/>
                </a:lnTo>
                <a:lnTo>
                  <a:pt x="0" y="10800"/>
                </a:lnTo>
                <a:lnTo>
                  <a:pt x="0" y="19099"/>
                </a:lnTo>
                <a:lnTo>
                  <a:pt x="8466" y="19099"/>
                </a:lnTo>
                <a:lnTo>
                  <a:pt x="8490" y="19440"/>
                </a:lnTo>
                <a:lnTo>
                  <a:pt x="8537" y="20008"/>
                </a:lnTo>
                <a:lnTo>
                  <a:pt x="8607" y="20349"/>
                </a:lnTo>
                <a:lnTo>
                  <a:pt x="8701" y="20691"/>
                </a:lnTo>
                <a:lnTo>
                  <a:pt x="8842" y="21145"/>
                </a:lnTo>
                <a:lnTo>
                  <a:pt x="9053" y="21373"/>
                </a:lnTo>
                <a:lnTo>
                  <a:pt x="9264" y="21600"/>
                </a:lnTo>
                <a:lnTo>
                  <a:pt x="9545" y="21600"/>
                </a:lnTo>
                <a:lnTo>
                  <a:pt x="10718" y="21600"/>
                </a:lnTo>
                <a:lnTo>
                  <a:pt x="11891" y="21600"/>
                </a:lnTo>
                <a:lnTo>
                  <a:pt x="12266" y="21600"/>
                </a:lnTo>
                <a:lnTo>
                  <a:pt x="12477" y="21429"/>
                </a:lnTo>
                <a:lnTo>
                  <a:pt x="12618" y="21202"/>
                </a:lnTo>
                <a:lnTo>
                  <a:pt x="12758" y="20861"/>
                </a:lnTo>
                <a:lnTo>
                  <a:pt x="12922" y="20349"/>
                </a:lnTo>
                <a:lnTo>
                  <a:pt x="12993" y="19952"/>
                </a:lnTo>
                <a:lnTo>
                  <a:pt x="13016" y="19440"/>
                </a:lnTo>
                <a:lnTo>
                  <a:pt x="13063" y="19099"/>
                </a:lnTo>
                <a:lnTo>
                  <a:pt x="21600" y="19099"/>
                </a:lnTo>
                <a:lnTo>
                  <a:pt x="21600" y="10800"/>
                </a:lnTo>
                <a:lnTo>
                  <a:pt x="21600" y="0"/>
                </a:lnTo>
                <a:lnTo>
                  <a:pt x="10788" y="0"/>
                </a:lnTo>
                <a:close/>
                <a:moveTo>
                  <a:pt x="9053" y="19099"/>
                </a:moveTo>
                <a:lnTo>
                  <a:pt x="9053" y="19440"/>
                </a:lnTo>
                <a:lnTo>
                  <a:pt x="9076" y="19611"/>
                </a:lnTo>
                <a:lnTo>
                  <a:pt x="9123" y="19781"/>
                </a:lnTo>
                <a:lnTo>
                  <a:pt x="9193" y="20008"/>
                </a:lnTo>
                <a:lnTo>
                  <a:pt x="9264" y="20179"/>
                </a:lnTo>
                <a:lnTo>
                  <a:pt x="9334" y="20293"/>
                </a:lnTo>
                <a:lnTo>
                  <a:pt x="9405" y="20349"/>
                </a:lnTo>
                <a:lnTo>
                  <a:pt x="9545" y="20349"/>
                </a:lnTo>
                <a:lnTo>
                  <a:pt x="11891" y="20349"/>
                </a:lnTo>
                <a:lnTo>
                  <a:pt x="12031" y="20349"/>
                </a:lnTo>
                <a:lnTo>
                  <a:pt x="12172" y="20236"/>
                </a:lnTo>
                <a:lnTo>
                  <a:pt x="12266" y="20179"/>
                </a:lnTo>
                <a:lnTo>
                  <a:pt x="12336" y="20008"/>
                </a:lnTo>
                <a:lnTo>
                  <a:pt x="12383" y="19838"/>
                </a:lnTo>
                <a:lnTo>
                  <a:pt x="12430" y="19611"/>
                </a:lnTo>
                <a:lnTo>
                  <a:pt x="12477" y="19440"/>
                </a:lnTo>
                <a:lnTo>
                  <a:pt x="12477" y="19099"/>
                </a:lnTo>
                <a:lnTo>
                  <a:pt x="9053" y="19099"/>
                </a:lnTo>
                <a:close/>
              </a:path>
              <a:path w="21600" h="21600" extrusionOk="0">
                <a:moveTo>
                  <a:pt x="9053" y="19099"/>
                </a:moveTo>
                <a:lnTo>
                  <a:pt x="0" y="19099"/>
                </a:lnTo>
                <a:lnTo>
                  <a:pt x="21600" y="19099"/>
                </a:lnTo>
              </a:path>
            </a:pathLst>
          </a:custGeom>
          <a:solidFill>
            <a:srgbClr val="C0C0C0"/>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7398" name="Firewall"/>
          <p:cNvSpPr>
            <a:spLocks noEditPoints="1" noChangeArrowheads="1"/>
          </p:cNvSpPr>
          <p:nvPr/>
        </p:nvSpPr>
        <p:spPr bwMode="auto">
          <a:xfrm>
            <a:off x="6858000" y="1066800"/>
            <a:ext cx="1809750" cy="904875"/>
          </a:xfrm>
          <a:custGeom>
            <a:avLst/>
            <a:gdLst>
              <a:gd name="T0" fmla="*/ 0 w 21600"/>
              <a:gd name="T1" fmla="*/ 0 h 21600"/>
              <a:gd name="T2" fmla="*/ 10800 w 21600"/>
              <a:gd name="T3" fmla="*/ 0 h 21600"/>
              <a:gd name="T4" fmla="*/ 21600 w 21600"/>
              <a:gd name="T5" fmla="*/ 0 h 21600"/>
              <a:gd name="T6" fmla="*/ 21060 w 21600"/>
              <a:gd name="T7" fmla="*/ 10800 h 21600"/>
              <a:gd name="T8" fmla="*/ 21060 w 21600"/>
              <a:gd name="T9" fmla="*/ 21600 h 21600"/>
              <a:gd name="T10" fmla="*/ 10800 w 21600"/>
              <a:gd name="T11" fmla="*/ 21600 h 21600"/>
              <a:gd name="T12" fmla="*/ 540 w 21600"/>
              <a:gd name="T13" fmla="*/ 21600 h 21600"/>
              <a:gd name="T14" fmla="*/ 540 w 21600"/>
              <a:gd name="T15" fmla="*/ 10800 h 21600"/>
              <a:gd name="T16" fmla="*/ 761 w 21600"/>
              <a:gd name="T17" fmla="*/ 22454 h 21600"/>
              <a:gd name="T18" fmla="*/ 21069 w 21600"/>
              <a:gd name="T19" fmla="*/ 32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540" y="4628"/>
                </a:moveTo>
                <a:lnTo>
                  <a:pt x="0" y="4628"/>
                </a:lnTo>
                <a:lnTo>
                  <a:pt x="0" y="0"/>
                </a:lnTo>
                <a:lnTo>
                  <a:pt x="21600" y="0"/>
                </a:lnTo>
                <a:lnTo>
                  <a:pt x="21600" y="4628"/>
                </a:lnTo>
                <a:lnTo>
                  <a:pt x="21060" y="4628"/>
                </a:lnTo>
                <a:lnTo>
                  <a:pt x="21060" y="21600"/>
                </a:lnTo>
                <a:lnTo>
                  <a:pt x="540" y="21600"/>
                </a:lnTo>
                <a:lnTo>
                  <a:pt x="540" y="4628"/>
                </a:lnTo>
                <a:close/>
              </a:path>
              <a:path w="21600" h="21600" extrusionOk="0">
                <a:moveTo>
                  <a:pt x="540" y="4628"/>
                </a:moveTo>
                <a:lnTo>
                  <a:pt x="540" y="6171"/>
                </a:lnTo>
                <a:lnTo>
                  <a:pt x="2700" y="6171"/>
                </a:lnTo>
                <a:lnTo>
                  <a:pt x="2700" y="4628"/>
                </a:lnTo>
                <a:lnTo>
                  <a:pt x="540" y="4628"/>
                </a:lnTo>
                <a:close/>
              </a:path>
              <a:path w="21600" h="21600" extrusionOk="0">
                <a:moveTo>
                  <a:pt x="2700" y="4628"/>
                </a:moveTo>
                <a:lnTo>
                  <a:pt x="2700" y="6171"/>
                </a:lnTo>
                <a:lnTo>
                  <a:pt x="4860" y="6171"/>
                </a:lnTo>
                <a:lnTo>
                  <a:pt x="4860" y="4628"/>
                </a:lnTo>
                <a:lnTo>
                  <a:pt x="2700" y="4628"/>
                </a:lnTo>
                <a:close/>
              </a:path>
              <a:path w="21600" h="21600" extrusionOk="0">
                <a:moveTo>
                  <a:pt x="4860" y="4628"/>
                </a:moveTo>
                <a:lnTo>
                  <a:pt x="4860" y="6171"/>
                </a:lnTo>
                <a:lnTo>
                  <a:pt x="7020" y="6171"/>
                </a:lnTo>
                <a:lnTo>
                  <a:pt x="7020" y="4628"/>
                </a:lnTo>
                <a:lnTo>
                  <a:pt x="4860" y="4628"/>
                </a:lnTo>
                <a:close/>
              </a:path>
              <a:path w="21600" h="21600" extrusionOk="0">
                <a:moveTo>
                  <a:pt x="7020" y="4628"/>
                </a:moveTo>
                <a:lnTo>
                  <a:pt x="7020" y="6171"/>
                </a:lnTo>
                <a:lnTo>
                  <a:pt x="9180" y="6171"/>
                </a:lnTo>
                <a:lnTo>
                  <a:pt x="9180" y="4628"/>
                </a:lnTo>
                <a:lnTo>
                  <a:pt x="7020" y="4628"/>
                </a:lnTo>
                <a:close/>
              </a:path>
              <a:path w="21600" h="21600" extrusionOk="0">
                <a:moveTo>
                  <a:pt x="9180" y="4628"/>
                </a:moveTo>
                <a:lnTo>
                  <a:pt x="9180" y="6171"/>
                </a:lnTo>
                <a:lnTo>
                  <a:pt x="11340" y="6171"/>
                </a:lnTo>
                <a:lnTo>
                  <a:pt x="11340" y="4628"/>
                </a:lnTo>
                <a:lnTo>
                  <a:pt x="9180" y="4628"/>
                </a:lnTo>
                <a:close/>
              </a:path>
              <a:path w="21600" h="21600" extrusionOk="0">
                <a:moveTo>
                  <a:pt x="11340" y="4628"/>
                </a:moveTo>
                <a:lnTo>
                  <a:pt x="11340" y="6171"/>
                </a:lnTo>
                <a:lnTo>
                  <a:pt x="13500" y="6171"/>
                </a:lnTo>
                <a:lnTo>
                  <a:pt x="13500" y="4628"/>
                </a:lnTo>
                <a:lnTo>
                  <a:pt x="11340" y="4628"/>
                </a:lnTo>
                <a:close/>
              </a:path>
              <a:path w="21600" h="21600" extrusionOk="0">
                <a:moveTo>
                  <a:pt x="13500" y="4628"/>
                </a:moveTo>
                <a:lnTo>
                  <a:pt x="13500" y="6171"/>
                </a:lnTo>
                <a:lnTo>
                  <a:pt x="15660" y="6171"/>
                </a:lnTo>
                <a:lnTo>
                  <a:pt x="15660" y="4628"/>
                </a:lnTo>
                <a:lnTo>
                  <a:pt x="13500" y="4628"/>
                </a:lnTo>
                <a:close/>
              </a:path>
              <a:path w="21600" h="21600" extrusionOk="0">
                <a:moveTo>
                  <a:pt x="15660" y="4628"/>
                </a:moveTo>
                <a:lnTo>
                  <a:pt x="15660" y="6171"/>
                </a:lnTo>
                <a:lnTo>
                  <a:pt x="17820" y="6171"/>
                </a:lnTo>
                <a:lnTo>
                  <a:pt x="17820" y="4628"/>
                </a:lnTo>
                <a:lnTo>
                  <a:pt x="15660" y="4628"/>
                </a:lnTo>
                <a:close/>
              </a:path>
              <a:path w="21600" h="21600" extrusionOk="0">
                <a:moveTo>
                  <a:pt x="17820" y="4628"/>
                </a:moveTo>
                <a:lnTo>
                  <a:pt x="17820" y="6171"/>
                </a:lnTo>
                <a:lnTo>
                  <a:pt x="19980" y="6171"/>
                </a:lnTo>
                <a:lnTo>
                  <a:pt x="19980" y="4628"/>
                </a:lnTo>
                <a:lnTo>
                  <a:pt x="17820" y="4628"/>
                </a:lnTo>
                <a:close/>
              </a:path>
              <a:path w="21600" h="21600" extrusionOk="0">
                <a:moveTo>
                  <a:pt x="1620" y="6171"/>
                </a:moveTo>
                <a:lnTo>
                  <a:pt x="1620" y="7714"/>
                </a:lnTo>
                <a:lnTo>
                  <a:pt x="3779" y="7714"/>
                </a:lnTo>
                <a:lnTo>
                  <a:pt x="3779" y="6171"/>
                </a:lnTo>
                <a:lnTo>
                  <a:pt x="1620" y="6171"/>
                </a:lnTo>
                <a:close/>
              </a:path>
              <a:path w="21600" h="21600" extrusionOk="0">
                <a:moveTo>
                  <a:pt x="3779" y="6171"/>
                </a:moveTo>
                <a:lnTo>
                  <a:pt x="3779" y="7714"/>
                </a:lnTo>
                <a:lnTo>
                  <a:pt x="5940" y="7714"/>
                </a:lnTo>
                <a:lnTo>
                  <a:pt x="5940" y="6171"/>
                </a:lnTo>
                <a:lnTo>
                  <a:pt x="3779" y="6171"/>
                </a:lnTo>
                <a:close/>
              </a:path>
              <a:path w="21600" h="21600" extrusionOk="0">
                <a:moveTo>
                  <a:pt x="5940" y="6171"/>
                </a:moveTo>
                <a:lnTo>
                  <a:pt x="5940" y="7714"/>
                </a:lnTo>
                <a:lnTo>
                  <a:pt x="8100" y="7714"/>
                </a:lnTo>
                <a:lnTo>
                  <a:pt x="8100" y="6171"/>
                </a:lnTo>
                <a:lnTo>
                  <a:pt x="5940" y="6171"/>
                </a:lnTo>
                <a:close/>
              </a:path>
              <a:path w="21600" h="21600" extrusionOk="0">
                <a:moveTo>
                  <a:pt x="8100" y="6171"/>
                </a:moveTo>
                <a:lnTo>
                  <a:pt x="8100" y="7714"/>
                </a:lnTo>
                <a:lnTo>
                  <a:pt x="10260" y="7714"/>
                </a:lnTo>
                <a:lnTo>
                  <a:pt x="10260" y="6171"/>
                </a:lnTo>
                <a:lnTo>
                  <a:pt x="8100" y="6171"/>
                </a:lnTo>
                <a:close/>
              </a:path>
              <a:path w="21600" h="21600" extrusionOk="0">
                <a:moveTo>
                  <a:pt x="10260" y="6171"/>
                </a:moveTo>
                <a:lnTo>
                  <a:pt x="10260" y="7714"/>
                </a:lnTo>
                <a:lnTo>
                  <a:pt x="12419" y="7714"/>
                </a:lnTo>
                <a:lnTo>
                  <a:pt x="12419" y="6171"/>
                </a:lnTo>
                <a:lnTo>
                  <a:pt x="10260" y="6171"/>
                </a:lnTo>
                <a:close/>
              </a:path>
              <a:path w="21600" h="21600" extrusionOk="0">
                <a:moveTo>
                  <a:pt x="12419" y="6171"/>
                </a:moveTo>
                <a:lnTo>
                  <a:pt x="12419" y="7714"/>
                </a:lnTo>
                <a:lnTo>
                  <a:pt x="14580" y="7714"/>
                </a:lnTo>
                <a:lnTo>
                  <a:pt x="14580" y="6171"/>
                </a:lnTo>
                <a:lnTo>
                  <a:pt x="12419" y="6171"/>
                </a:lnTo>
                <a:close/>
              </a:path>
              <a:path w="21600" h="21600" extrusionOk="0">
                <a:moveTo>
                  <a:pt x="14580" y="6171"/>
                </a:moveTo>
                <a:lnTo>
                  <a:pt x="14580" y="7714"/>
                </a:lnTo>
                <a:lnTo>
                  <a:pt x="16740" y="7714"/>
                </a:lnTo>
                <a:lnTo>
                  <a:pt x="16740" y="6171"/>
                </a:lnTo>
                <a:lnTo>
                  <a:pt x="14580" y="6171"/>
                </a:lnTo>
                <a:close/>
              </a:path>
              <a:path w="21600" h="21600" extrusionOk="0">
                <a:moveTo>
                  <a:pt x="16740" y="6171"/>
                </a:moveTo>
                <a:lnTo>
                  <a:pt x="16740" y="7714"/>
                </a:lnTo>
                <a:lnTo>
                  <a:pt x="18900" y="7714"/>
                </a:lnTo>
                <a:lnTo>
                  <a:pt x="18900" y="6171"/>
                </a:lnTo>
                <a:lnTo>
                  <a:pt x="16740" y="6171"/>
                </a:lnTo>
                <a:close/>
              </a:path>
              <a:path w="21600" h="21600" extrusionOk="0">
                <a:moveTo>
                  <a:pt x="18900" y="6171"/>
                </a:moveTo>
                <a:lnTo>
                  <a:pt x="18900" y="7714"/>
                </a:lnTo>
                <a:lnTo>
                  <a:pt x="21060" y="7714"/>
                </a:lnTo>
                <a:lnTo>
                  <a:pt x="21060" y="6171"/>
                </a:lnTo>
                <a:lnTo>
                  <a:pt x="18900" y="6171"/>
                </a:lnTo>
                <a:close/>
              </a:path>
              <a:path w="21600" h="21600" extrusionOk="0">
                <a:moveTo>
                  <a:pt x="540" y="7714"/>
                </a:moveTo>
                <a:lnTo>
                  <a:pt x="540" y="9257"/>
                </a:lnTo>
                <a:lnTo>
                  <a:pt x="2700" y="9257"/>
                </a:lnTo>
                <a:lnTo>
                  <a:pt x="2700" y="7714"/>
                </a:lnTo>
                <a:lnTo>
                  <a:pt x="540" y="7714"/>
                </a:lnTo>
                <a:close/>
              </a:path>
              <a:path w="21600" h="21600" extrusionOk="0">
                <a:moveTo>
                  <a:pt x="2700" y="7714"/>
                </a:moveTo>
                <a:lnTo>
                  <a:pt x="2700" y="9257"/>
                </a:lnTo>
                <a:lnTo>
                  <a:pt x="4860" y="9257"/>
                </a:lnTo>
                <a:lnTo>
                  <a:pt x="4860" y="7714"/>
                </a:lnTo>
                <a:lnTo>
                  <a:pt x="2700" y="7714"/>
                </a:lnTo>
                <a:close/>
              </a:path>
              <a:path w="21600" h="21600" extrusionOk="0">
                <a:moveTo>
                  <a:pt x="4860" y="7714"/>
                </a:moveTo>
                <a:lnTo>
                  <a:pt x="4860" y="9257"/>
                </a:lnTo>
                <a:lnTo>
                  <a:pt x="7020" y="9257"/>
                </a:lnTo>
                <a:lnTo>
                  <a:pt x="7020" y="7714"/>
                </a:lnTo>
                <a:lnTo>
                  <a:pt x="4860" y="7714"/>
                </a:lnTo>
                <a:close/>
              </a:path>
              <a:path w="21600" h="21600" extrusionOk="0">
                <a:moveTo>
                  <a:pt x="7020" y="7714"/>
                </a:moveTo>
                <a:lnTo>
                  <a:pt x="7020" y="9257"/>
                </a:lnTo>
                <a:lnTo>
                  <a:pt x="9180" y="9257"/>
                </a:lnTo>
                <a:lnTo>
                  <a:pt x="9180" y="7714"/>
                </a:lnTo>
                <a:lnTo>
                  <a:pt x="7020" y="7714"/>
                </a:lnTo>
                <a:close/>
              </a:path>
              <a:path w="21600" h="21600" extrusionOk="0">
                <a:moveTo>
                  <a:pt x="9180" y="7714"/>
                </a:moveTo>
                <a:lnTo>
                  <a:pt x="9180" y="9257"/>
                </a:lnTo>
                <a:lnTo>
                  <a:pt x="11340" y="9257"/>
                </a:lnTo>
                <a:lnTo>
                  <a:pt x="11340" y="7714"/>
                </a:lnTo>
                <a:lnTo>
                  <a:pt x="9180" y="7714"/>
                </a:lnTo>
                <a:close/>
              </a:path>
              <a:path w="21600" h="21600" extrusionOk="0">
                <a:moveTo>
                  <a:pt x="11340" y="7714"/>
                </a:moveTo>
                <a:lnTo>
                  <a:pt x="11340" y="9257"/>
                </a:lnTo>
                <a:lnTo>
                  <a:pt x="13500" y="9257"/>
                </a:lnTo>
                <a:lnTo>
                  <a:pt x="13500" y="7714"/>
                </a:lnTo>
                <a:lnTo>
                  <a:pt x="11340" y="7714"/>
                </a:lnTo>
                <a:close/>
              </a:path>
              <a:path w="21600" h="21600" extrusionOk="0">
                <a:moveTo>
                  <a:pt x="13500" y="7714"/>
                </a:moveTo>
                <a:lnTo>
                  <a:pt x="13500" y="9257"/>
                </a:lnTo>
                <a:lnTo>
                  <a:pt x="15660" y="9257"/>
                </a:lnTo>
                <a:lnTo>
                  <a:pt x="15660" y="7714"/>
                </a:lnTo>
                <a:lnTo>
                  <a:pt x="13500" y="7714"/>
                </a:lnTo>
                <a:close/>
              </a:path>
              <a:path w="21600" h="21600" extrusionOk="0">
                <a:moveTo>
                  <a:pt x="15660" y="7714"/>
                </a:moveTo>
                <a:lnTo>
                  <a:pt x="15660" y="9257"/>
                </a:lnTo>
                <a:lnTo>
                  <a:pt x="17820" y="9257"/>
                </a:lnTo>
                <a:lnTo>
                  <a:pt x="17820" y="7714"/>
                </a:lnTo>
                <a:lnTo>
                  <a:pt x="15660" y="7714"/>
                </a:lnTo>
                <a:close/>
              </a:path>
              <a:path w="21600" h="21600" extrusionOk="0">
                <a:moveTo>
                  <a:pt x="17820" y="7714"/>
                </a:moveTo>
                <a:lnTo>
                  <a:pt x="17820" y="9257"/>
                </a:lnTo>
                <a:lnTo>
                  <a:pt x="19980" y="9257"/>
                </a:lnTo>
                <a:lnTo>
                  <a:pt x="19980" y="7714"/>
                </a:lnTo>
                <a:lnTo>
                  <a:pt x="17820" y="7714"/>
                </a:lnTo>
                <a:close/>
              </a:path>
              <a:path w="21600" h="21600" extrusionOk="0">
                <a:moveTo>
                  <a:pt x="1620" y="9257"/>
                </a:moveTo>
                <a:lnTo>
                  <a:pt x="1620" y="10800"/>
                </a:lnTo>
                <a:lnTo>
                  <a:pt x="3779" y="10800"/>
                </a:lnTo>
                <a:lnTo>
                  <a:pt x="3779" y="9257"/>
                </a:lnTo>
                <a:lnTo>
                  <a:pt x="1620" y="9257"/>
                </a:lnTo>
                <a:close/>
              </a:path>
              <a:path w="21600" h="21600" extrusionOk="0">
                <a:moveTo>
                  <a:pt x="3779" y="9257"/>
                </a:moveTo>
                <a:lnTo>
                  <a:pt x="3779" y="10800"/>
                </a:lnTo>
                <a:lnTo>
                  <a:pt x="5940" y="10800"/>
                </a:lnTo>
                <a:lnTo>
                  <a:pt x="5940" y="9257"/>
                </a:lnTo>
                <a:lnTo>
                  <a:pt x="3779" y="9257"/>
                </a:lnTo>
                <a:close/>
              </a:path>
              <a:path w="21600" h="21600" extrusionOk="0">
                <a:moveTo>
                  <a:pt x="5940" y="9257"/>
                </a:moveTo>
                <a:lnTo>
                  <a:pt x="5940" y="10800"/>
                </a:lnTo>
                <a:lnTo>
                  <a:pt x="8100" y="10800"/>
                </a:lnTo>
                <a:lnTo>
                  <a:pt x="8100" y="9257"/>
                </a:lnTo>
                <a:lnTo>
                  <a:pt x="5940" y="9257"/>
                </a:lnTo>
                <a:close/>
              </a:path>
              <a:path w="21600" h="21600" extrusionOk="0">
                <a:moveTo>
                  <a:pt x="8100" y="9257"/>
                </a:moveTo>
                <a:lnTo>
                  <a:pt x="8100" y="10800"/>
                </a:lnTo>
                <a:lnTo>
                  <a:pt x="10260" y="10800"/>
                </a:lnTo>
                <a:lnTo>
                  <a:pt x="10260" y="9257"/>
                </a:lnTo>
                <a:lnTo>
                  <a:pt x="8100" y="9257"/>
                </a:lnTo>
                <a:close/>
              </a:path>
              <a:path w="21600" h="21600" extrusionOk="0">
                <a:moveTo>
                  <a:pt x="10260" y="9257"/>
                </a:moveTo>
                <a:lnTo>
                  <a:pt x="10260" y="10800"/>
                </a:lnTo>
                <a:lnTo>
                  <a:pt x="12419" y="10800"/>
                </a:lnTo>
                <a:lnTo>
                  <a:pt x="12419" y="9257"/>
                </a:lnTo>
                <a:lnTo>
                  <a:pt x="10260" y="9257"/>
                </a:lnTo>
                <a:close/>
              </a:path>
              <a:path w="21600" h="21600" extrusionOk="0">
                <a:moveTo>
                  <a:pt x="12419" y="9257"/>
                </a:moveTo>
                <a:lnTo>
                  <a:pt x="12419" y="10800"/>
                </a:lnTo>
                <a:lnTo>
                  <a:pt x="14580" y="10800"/>
                </a:lnTo>
                <a:lnTo>
                  <a:pt x="14580" y="9257"/>
                </a:lnTo>
                <a:lnTo>
                  <a:pt x="12419" y="9257"/>
                </a:lnTo>
                <a:close/>
              </a:path>
              <a:path w="21600" h="21600" extrusionOk="0">
                <a:moveTo>
                  <a:pt x="14580" y="9257"/>
                </a:moveTo>
                <a:lnTo>
                  <a:pt x="14580" y="10800"/>
                </a:lnTo>
                <a:lnTo>
                  <a:pt x="16740" y="10800"/>
                </a:lnTo>
                <a:lnTo>
                  <a:pt x="16740" y="9257"/>
                </a:lnTo>
                <a:lnTo>
                  <a:pt x="14580" y="9257"/>
                </a:lnTo>
                <a:close/>
              </a:path>
              <a:path w="21600" h="21600" extrusionOk="0">
                <a:moveTo>
                  <a:pt x="16740" y="9257"/>
                </a:moveTo>
                <a:lnTo>
                  <a:pt x="16740" y="10800"/>
                </a:lnTo>
                <a:lnTo>
                  <a:pt x="18900" y="10800"/>
                </a:lnTo>
                <a:lnTo>
                  <a:pt x="18900" y="9257"/>
                </a:lnTo>
                <a:lnTo>
                  <a:pt x="16740" y="9257"/>
                </a:lnTo>
                <a:close/>
              </a:path>
              <a:path w="21600" h="21600" extrusionOk="0">
                <a:moveTo>
                  <a:pt x="18900" y="9257"/>
                </a:moveTo>
                <a:lnTo>
                  <a:pt x="18900" y="10800"/>
                </a:lnTo>
                <a:lnTo>
                  <a:pt x="21060" y="10800"/>
                </a:lnTo>
                <a:lnTo>
                  <a:pt x="21060" y="9257"/>
                </a:lnTo>
                <a:lnTo>
                  <a:pt x="18900" y="9257"/>
                </a:lnTo>
                <a:close/>
              </a:path>
              <a:path w="21600" h="21600" extrusionOk="0">
                <a:moveTo>
                  <a:pt x="540" y="10800"/>
                </a:moveTo>
                <a:lnTo>
                  <a:pt x="540" y="12342"/>
                </a:lnTo>
                <a:lnTo>
                  <a:pt x="2700" y="12342"/>
                </a:lnTo>
                <a:lnTo>
                  <a:pt x="2700" y="10800"/>
                </a:lnTo>
                <a:lnTo>
                  <a:pt x="540" y="10800"/>
                </a:lnTo>
                <a:close/>
              </a:path>
              <a:path w="21600" h="21600" extrusionOk="0">
                <a:moveTo>
                  <a:pt x="2700" y="10800"/>
                </a:moveTo>
                <a:lnTo>
                  <a:pt x="2700" y="12342"/>
                </a:lnTo>
                <a:lnTo>
                  <a:pt x="4860" y="12342"/>
                </a:lnTo>
                <a:lnTo>
                  <a:pt x="4860" y="10800"/>
                </a:lnTo>
                <a:lnTo>
                  <a:pt x="2700" y="10800"/>
                </a:lnTo>
                <a:close/>
              </a:path>
              <a:path w="21600" h="21600" extrusionOk="0">
                <a:moveTo>
                  <a:pt x="4860" y="10800"/>
                </a:moveTo>
                <a:lnTo>
                  <a:pt x="4860" y="12342"/>
                </a:lnTo>
                <a:lnTo>
                  <a:pt x="7020" y="12342"/>
                </a:lnTo>
                <a:lnTo>
                  <a:pt x="7020" y="10800"/>
                </a:lnTo>
                <a:lnTo>
                  <a:pt x="4860" y="10800"/>
                </a:lnTo>
                <a:close/>
              </a:path>
              <a:path w="21600" h="21600" extrusionOk="0">
                <a:moveTo>
                  <a:pt x="7020" y="10800"/>
                </a:moveTo>
                <a:lnTo>
                  <a:pt x="7020" y="12342"/>
                </a:lnTo>
                <a:lnTo>
                  <a:pt x="9180" y="12342"/>
                </a:lnTo>
                <a:lnTo>
                  <a:pt x="9180" y="10800"/>
                </a:lnTo>
                <a:lnTo>
                  <a:pt x="7020" y="10800"/>
                </a:lnTo>
                <a:close/>
              </a:path>
              <a:path w="21600" h="21600" extrusionOk="0">
                <a:moveTo>
                  <a:pt x="9180" y="10800"/>
                </a:moveTo>
                <a:lnTo>
                  <a:pt x="9180" y="12342"/>
                </a:lnTo>
                <a:lnTo>
                  <a:pt x="11340" y="12342"/>
                </a:lnTo>
                <a:lnTo>
                  <a:pt x="11340" y="10800"/>
                </a:lnTo>
                <a:lnTo>
                  <a:pt x="9180" y="10800"/>
                </a:lnTo>
                <a:close/>
              </a:path>
              <a:path w="21600" h="21600" extrusionOk="0">
                <a:moveTo>
                  <a:pt x="11340" y="10800"/>
                </a:moveTo>
                <a:lnTo>
                  <a:pt x="11340" y="12342"/>
                </a:lnTo>
                <a:lnTo>
                  <a:pt x="13500" y="12342"/>
                </a:lnTo>
                <a:lnTo>
                  <a:pt x="13500" y="10800"/>
                </a:lnTo>
                <a:lnTo>
                  <a:pt x="11340" y="10800"/>
                </a:lnTo>
                <a:close/>
              </a:path>
              <a:path w="21600" h="21600" extrusionOk="0">
                <a:moveTo>
                  <a:pt x="13500" y="10800"/>
                </a:moveTo>
                <a:lnTo>
                  <a:pt x="13500" y="12342"/>
                </a:lnTo>
                <a:lnTo>
                  <a:pt x="15660" y="12342"/>
                </a:lnTo>
                <a:lnTo>
                  <a:pt x="15660" y="10800"/>
                </a:lnTo>
                <a:lnTo>
                  <a:pt x="13500" y="10800"/>
                </a:lnTo>
                <a:close/>
              </a:path>
              <a:path w="21600" h="21600" extrusionOk="0">
                <a:moveTo>
                  <a:pt x="15660" y="10800"/>
                </a:moveTo>
                <a:lnTo>
                  <a:pt x="15660" y="12342"/>
                </a:lnTo>
                <a:lnTo>
                  <a:pt x="17820" y="12342"/>
                </a:lnTo>
                <a:lnTo>
                  <a:pt x="17820" y="10800"/>
                </a:lnTo>
                <a:lnTo>
                  <a:pt x="15660" y="10800"/>
                </a:lnTo>
                <a:close/>
              </a:path>
              <a:path w="21600" h="21600" extrusionOk="0">
                <a:moveTo>
                  <a:pt x="17820" y="10800"/>
                </a:moveTo>
                <a:lnTo>
                  <a:pt x="17820" y="12342"/>
                </a:lnTo>
                <a:lnTo>
                  <a:pt x="19980" y="12342"/>
                </a:lnTo>
                <a:lnTo>
                  <a:pt x="19980" y="10800"/>
                </a:lnTo>
                <a:lnTo>
                  <a:pt x="17820" y="10800"/>
                </a:lnTo>
                <a:close/>
              </a:path>
              <a:path w="21600" h="21600" extrusionOk="0">
                <a:moveTo>
                  <a:pt x="1620" y="12342"/>
                </a:moveTo>
                <a:lnTo>
                  <a:pt x="1620" y="13885"/>
                </a:lnTo>
                <a:lnTo>
                  <a:pt x="3779" y="13885"/>
                </a:lnTo>
                <a:lnTo>
                  <a:pt x="3779" y="12342"/>
                </a:lnTo>
                <a:lnTo>
                  <a:pt x="1620" y="12342"/>
                </a:lnTo>
                <a:close/>
              </a:path>
              <a:path w="21600" h="21600" extrusionOk="0">
                <a:moveTo>
                  <a:pt x="3779" y="12342"/>
                </a:moveTo>
                <a:lnTo>
                  <a:pt x="3779" y="13885"/>
                </a:lnTo>
                <a:lnTo>
                  <a:pt x="5940" y="13885"/>
                </a:lnTo>
                <a:lnTo>
                  <a:pt x="5940" y="12342"/>
                </a:lnTo>
                <a:lnTo>
                  <a:pt x="3779" y="12342"/>
                </a:lnTo>
                <a:close/>
              </a:path>
              <a:path w="21600" h="21600" extrusionOk="0">
                <a:moveTo>
                  <a:pt x="5940" y="12342"/>
                </a:moveTo>
                <a:lnTo>
                  <a:pt x="5940" y="13885"/>
                </a:lnTo>
                <a:lnTo>
                  <a:pt x="8100" y="13885"/>
                </a:lnTo>
                <a:lnTo>
                  <a:pt x="8100" y="12342"/>
                </a:lnTo>
                <a:lnTo>
                  <a:pt x="5940" y="12342"/>
                </a:lnTo>
                <a:close/>
              </a:path>
              <a:path w="21600" h="21600" extrusionOk="0">
                <a:moveTo>
                  <a:pt x="8100" y="12342"/>
                </a:moveTo>
                <a:lnTo>
                  <a:pt x="8100" y="13885"/>
                </a:lnTo>
                <a:lnTo>
                  <a:pt x="10260" y="13885"/>
                </a:lnTo>
                <a:lnTo>
                  <a:pt x="10260" y="12342"/>
                </a:lnTo>
                <a:lnTo>
                  <a:pt x="8100" y="12342"/>
                </a:lnTo>
                <a:close/>
              </a:path>
              <a:path w="21600" h="21600" extrusionOk="0">
                <a:moveTo>
                  <a:pt x="10260" y="12342"/>
                </a:moveTo>
                <a:lnTo>
                  <a:pt x="10260" y="13885"/>
                </a:lnTo>
                <a:lnTo>
                  <a:pt x="12419" y="13885"/>
                </a:lnTo>
                <a:lnTo>
                  <a:pt x="12419" y="12342"/>
                </a:lnTo>
                <a:lnTo>
                  <a:pt x="10260" y="12342"/>
                </a:lnTo>
                <a:close/>
              </a:path>
              <a:path w="21600" h="21600" extrusionOk="0">
                <a:moveTo>
                  <a:pt x="12419" y="12342"/>
                </a:moveTo>
                <a:lnTo>
                  <a:pt x="12419" y="13885"/>
                </a:lnTo>
                <a:lnTo>
                  <a:pt x="14580" y="13885"/>
                </a:lnTo>
                <a:lnTo>
                  <a:pt x="14580" y="12342"/>
                </a:lnTo>
                <a:lnTo>
                  <a:pt x="12419" y="12342"/>
                </a:lnTo>
                <a:close/>
              </a:path>
              <a:path w="21600" h="21600" extrusionOk="0">
                <a:moveTo>
                  <a:pt x="14580" y="12342"/>
                </a:moveTo>
                <a:lnTo>
                  <a:pt x="14580" y="13885"/>
                </a:lnTo>
                <a:lnTo>
                  <a:pt x="16740" y="13885"/>
                </a:lnTo>
                <a:lnTo>
                  <a:pt x="16740" y="12342"/>
                </a:lnTo>
                <a:lnTo>
                  <a:pt x="14580" y="12342"/>
                </a:lnTo>
                <a:close/>
              </a:path>
              <a:path w="21600" h="21600" extrusionOk="0">
                <a:moveTo>
                  <a:pt x="16740" y="12342"/>
                </a:moveTo>
                <a:lnTo>
                  <a:pt x="16740" y="13885"/>
                </a:lnTo>
                <a:lnTo>
                  <a:pt x="18900" y="13885"/>
                </a:lnTo>
                <a:lnTo>
                  <a:pt x="18900" y="12342"/>
                </a:lnTo>
                <a:lnTo>
                  <a:pt x="16740" y="12342"/>
                </a:lnTo>
                <a:close/>
              </a:path>
              <a:path w="21600" h="21600" extrusionOk="0">
                <a:moveTo>
                  <a:pt x="18900" y="12342"/>
                </a:moveTo>
                <a:lnTo>
                  <a:pt x="18900" y="13885"/>
                </a:lnTo>
                <a:lnTo>
                  <a:pt x="21060" y="13885"/>
                </a:lnTo>
                <a:lnTo>
                  <a:pt x="21060" y="12342"/>
                </a:lnTo>
                <a:lnTo>
                  <a:pt x="18900" y="12342"/>
                </a:lnTo>
                <a:close/>
              </a:path>
              <a:path w="21600" h="21600" extrusionOk="0">
                <a:moveTo>
                  <a:pt x="540" y="13885"/>
                </a:moveTo>
                <a:lnTo>
                  <a:pt x="540" y="15428"/>
                </a:lnTo>
                <a:lnTo>
                  <a:pt x="2700" y="15428"/>
                </a:lnTo>
                <a:lnTo>
                  <a:pt x="2700" y="13885"/>
                </a:lnTo>
                <a:lnTo>
                  <a:pt x="540" y="13885"/>
                </a:lnTo>
                <a:close/>
              </a:path>
              <a:path w="21600" h="21600" extrusionOk="0">
                <a:moveTo>
                  <a:pt x="2700" y="13885"/>
                </a:moveTo>
                <a:lnTo>
                  <a:pt x="2700" y="15428"/>
                </a:lnTo>
                <a:lnTo>
                  <a:pt x="4860" y="15428"/>
                </a:lnTo>
                <a:lnTo>
                  <a:pt x="4860" y="13885"/>
                </a:lnTo>
                <a:lnTo>
                  <a:pt x="2700" y="13885"/>
                </a:lnTo>
                <a:close/>
              </a:path>
              <a:path w="21600" h="21600" extrusionOk="0">
                <a:moveTo>
                  <a:pt x="4860" y="13885"/>
                </a:moveTo>
                <a:lnTo>
                  <a:pt x="4860" y="15428"/>
                </a:lnTo>
                <a:lnTo>
                  <a:pt x="7020" y="15428"/>
                </a:lnTo>
                <a:lnTo>
                  <a:pt x="7020" y="13885"/>
                </a:lnTo>
                <a:lnTo>
                  <a:pt x="4860" y="13885"/>
                </a:lnTo>
                <a:close/>
              </a:path>
              <a:path w="21600" h="21600" extrusionOk="0">
                <a:moveTo>
                  <a:pt x="7020" y="13885"/>
                </a:moveTo>
                <a:lnTo>
                  <a:pt x="7020" y="15428"/>
                </a:lnTo>
                <a:lnTo>
                  <a:pt x="9180" y="15428"/>
                </a:lnTo>
                <a:lnTo>
                  <a:pt x="9180" y="13885"/>
                </a:lnTo>
                <a:lnTo>
                  <a:pt x="7020" y="13885"/>
                </a:lnTo>
                <a:close/>
              </a:path>
              <a:path w="21600" h="21600" extrusionOk="0">
                <a:moveTo>
                  <a:pt x="9180" y="13885"/>
                </a:moveTo>
                <a:lnTo>
                  <a:pt x="9180" y="15428"/>
                </a:lnTo>
                <a:lnTo>
                  <a:pt x="11340" y="15428"/>
                </a:lnTo>
                <a:lnTo>
                  <a:pt x="11340" y="13885"/>
                </a:lnTo>
                <a:lnTo>
                  <a:pt x="9180" y="13885"/>
                </a:lnTo>
                <a:close/>
              </a:path>
              <a:path w="21600" h="21600" extrusionOk="0">
                <a:moveTo>
                  <a:pt x="11340" y="13885"/>
                </a:moveTo>
                <a:lnTo>
                  <a:pt x="11340" y="15428"/>
                </a:lnTo>
                <a:lnTo>
                  <a:pt x="13500" y="15428"/>
                </a:lnTo>
                <a:lnTo>
                  <a:pt x="13500" y="13885"/>
                </a:lnTo>
                <a:lnTo>
                  <a:pt x="11340" y="13885"/>
                </a:lnTo>
                <a:close/>
              </a:path>
              <a:path w="21600" h="21600" extrusionOk="0">
                <a:moveTo>
                  <a:pt x="13500" y="13885"/>
                </a:moveTo>
                <a:lnTo>
                  <a:pt x="13500" y="15428"/>
                </a:lnTo>
                <a:lnTo>
                  <a:pt x="15660" y="15428"/>
                </a:lnTo>
                <a:lnTo>
                  <a:pt x="15660" y="13885"/>
                </a:lnTo>
                <a:lnTo>
                  <a:pt x="13500" y="13885"/>
                </a:lnTo>
                <a:close/>
              </a:path>
              <a:path w="21600" h="21600" extrusionOk="0">
                <a:moveTo>
                  <a:pt x="15660" y="13885"/>
                </a:moveTo>
                <a:lnTo>
                  <a:pt x="15660" y="15428"/>
                </a:lnTo>
                <a:lnTo>
                  <a:pt x="17820" y="15428"/>
                </a:lnTo>
                <a:lnTo>
                  <a:pt x="17820" y="13885"/>
                </a:lnTo>
                <a:lnTo>
                  <a:pt x="15660" y="13885"/>
                </a:lnTo>
                <a:close/>
              </a:path>
              <a:path w="21600" h="21600" extrusionOk="0">
                <a:moveTo>
                  <a:pt x="17820" y="13885"/>
                </a:moveTo>
                <a:lnTo>
                  <a:pt x="17820" y="15428"/>
                </a:lnTo>
                <a:lnTo>
                  <a:pt x="19980" y="15428"/>
                </a:lnTo>
                <a:lnTo>
                  <a:pt x="19980" y="13885"/>
                </a:lnTo>
                <a:lnTo>
                  <a:pt x="17820" y="13885"/>
                </a:lnTo>
                <a:close/>
              </a:path>
              <a:path w="21600" h="21600" extrusionOk="0">
                <a:moveTo>
                  <a:pt x="1620" y="15428"/>
                </a:moveTo>
                <a:lnTo>
                  <a:pt x="1620" y="16971"/>
                </a:lnTo>
                <a:lnTo>
                  <a:pt x="3779" y="16971"/>
                </a:lnTo>
                <a:lnTo>
                  <a:pt x="3779" y="15428"/>
                </a:lnTo>
                <a:lnTo>
                  <a:pt x="1620" y="15428"/>
                </a:lnTo>
                <a:close/>
              </a:path>
              <a:path w="21600" h="21600" extrusionOk="0">
                <a:moveTo>
                  <a:pt x="3779" y="15428"/>
                </a:moveTo>
                <a:lnTo>
                  <a:pt x="3779" y="16971"/>
                </a:lnTo>
                <a:lnTo>
                  <a:pt x="5940" y="16971"/>
                </a:lnTo>
                <a:lnTo>
                  <a:pt x="5940" y="15428"/>
                </a:lnTo>
                <a:lnTo>
                  <a:pt x="3779" y="15428"/>
                </a:lnTo>
                <a:close/>
              </a:path>
              <a:path w="21600" h="21600" extrusionOk="0">
                <a:moveTo>
                  <a:pt x="5940" y="15428"/>
                </a:moveTo>
                <a:lnTo>
                  <a:pt x="5940" y="16971"/>
                </a:lnTo>
                <a:lnTo>
                  <a:pt x="8100" y="16971"/>
                </a:lnTo>
                <a:lnTo>
                  <a:pt x="8100" y="15428"/>
                </a:lnTo>
                <a:lnTo>
                  <a:pt x="5940" y="15428"/>
                </a:lnTo>
                <a:close/>
              </a:path>
              <a:path w="21600" h="21600" extrusionOk="0">
                <a:moveTo>
                  <a:pt x="8100" y="15428"/>
                </a:moveTo>
                <a:lnTo>
                  <a:pt x="8100" y="16971"/>
                </a:lnTo>
                <a:lnTo>
                  <a:pt x="10260" y="16971"/>
                </a:lnTo>
                <a:lnTo>
                  <a:pt x="10260" y="15428"/>
                </a:lnTo>
                <a:lnTo>
                  <a:pt x="8100" y="15428"/>
                </a:lnTo>
                <a:close/>
              </a:path>
              <a:path w="21600" h="21600" extrusionOk="0">
                <a:moveTo>
                  <a:pt x="10260" y="15428"/>
                </a:moveTo>
                <a:lnTo>
                  <a:pt x="10260" y="16971"/>
                </a:lnTo>
                <a:lnTo>
                  <a:pt x="12419" y="16971"/>
                </a:lnTo>
                <a:lnTo>
                  <a:pt x="12419" y="15428"/>
                </a:lnTo>
                <a:lnTo>
                  <a:pt x="10260" y="15428"/>
                </a:lnTo>
                <a:close/>
              </a:path>
              <a:path w="21600" h="21600" extrusionOk="0">
                <a:moveTo>
                  <a:pt x="12419" y="15428"/>
                </a:moveTo>
                <a:lnTo>
                  <a:pt x="12419" y="16971"/>
                </a:lnTo>
                <a:lnTo>
                  <a:pt x="14580" y="16971"/>
                </a:lnTo>
                <a:lnTo>
                  <a:pt x="14580" y="15428"/>
                </a:lnTo>
                <a:lnTo>
                  <a:pt x="12419" y="15428"/>
                </a:lnTo>
                <a:close/>
              </a:path>
              <a:path w="21600" h="21600" extrusionOk="0">
                <a:moveTo>
                  <a:pt x="14580" y="15428"/>
                </a:moveTo>
                <a:lnTo>
                  <a:pt x="14580" y="16971"/>
                </a:lnTo>
                <a:lnTo>
                  <a:pt x="16740" y="16971"/>
                </a:lnTo>
                <a:lnTo>
                  <a:pt x="16740" y="15428"/>
                </a:lnTo>
                <a:lnTo>
                  <a:pt x="14580" y="15428"/>
                </a:lnTo>
                <a:close/>
              </a:path>
              <a:path w="21600" h="21600" extrusionOk="0">
                <a:moveTo>
                  <a:pt x="16740" y="15428"/>
                </a:moveTo>
                <a:lnTo>
                  <a:pt x="16740" y="16971"/>
                </a:lnTo>
                <a:lnTo>
                  <a:pt x="18900" y="16971"/>
                </a:lnTo>
                <a:lnTo>
                  <a:pt x="18900" y="15428"/>
                </a:lnTo>
                <a:lnTo>
                  <a:pt x="16740" y="15428"/>
                </a:lnTo>
                <a:close/>
              </a:path>
              <a:path w="21600" h="21600" extrusionOk="0">
                <a:moveTo>
                  <a:pt x="18900" y="15428"/>
                </a:moveTo>
                <a:lnTo>
                  <a:pt x="18900" y="16971"/>
                </a:lnTo>
                <a:lnTo>
                  <a:pt x="21060" y="16971"/>
                </a:lnTo>
                <a:lnTo>
                  <a:pt x="21060" y="15428"/>
                </a:lnTo>
                <a:lnTo>
                  <a:pt x="18900" y="15428"/>
                </a:lnTo>
                <a:close/>
              </a:path>
              <a:path w="21600" h="21600" extrusionOk="0">
                <a:moveTo>
                  <a:pt x="540" y="16971"/>
                </a:moveTo>
                <a:lnTo>
                  <a:pt x="540" y="18514"/>
                </a:lnTo>
                <a:lnTo>
                  <a:pt x="2700" y="18514"/>
                </a:lnTo>
                <a:lnTo>
                  <a:pt x="2700" y="16971"/>
                </a:lnTo>
                <a:lnTo>
                  <a:pt x="540" y="16971"/>
                </a:lnTo>
                <a:close/>
              </a:path>
              <a:path w="21600" h="21600" extrusionOk="0">
                <a:moveTo>
                  <a:pt x="2700" y="16971"/>
                </a:moveTo>
                <a:lnTo>
                  <a:pt x="2700" y="18514"/>
                </a:lnTo>
                <a:lnTo>
                  <a:pt x="4860" y="18514"/>
                </a:lnTo>
                <a:lnTo>
                  <a:pt x="4860" y="16971"/>
                </a:lnTo>
                <a:lnTo>
                  <a:pt x="2700" y="16971"/>
                </a:lnTo>
                <a:close/>
              </a:path>
              <a:path w="21600" h="21600" extrusionOk="0">
                <a:moveTo>
                  <a:pt x="4860" y="16971"/>
                </a:moveTo>
                <a:lnTo>
                  <a:pt x="4860" y="18514"/>
                </a:lnTo>
                <a:lnTo>
                  <a:pt x="7020" y="18514"/>
                </a:lnTo>
                <a:lnTo>
                  <a:pt x="7020" y="16971"/>
                </a:lnTo>
                <a:lnTo>
                  <a:pt x="4860" y="16971"/>
                </a:lnTo>
                <a:close/>
              </a:path>
              <a:path w="21600" h="21600" extrusionOk="0">
                <a:moveTo>
                  <a:pt x="7020" y="16971"/>
                </a:moveTo>
                <a:lnTo>
                  <a:pt x="7020" y="18514"/>
                </a:lnTo>
                <a:lnTo>
                  <a:pt x="9180" y="18514"/>
                </a:lnTo>
                <a:lnTo>
                  <a:pt x="9180" y="16971"/>
                </a:lnTo>
                <a:lnTo>
                  <a:pt x="7020" y="16971"/>
                </a:lnTo>
                <a:close/>
              </a:path>
              <a:path w="21600" h="21600" extrusionOk="0">
                <a:moveTo>
                  <a:pt x="9180" y="16971"/>
                </a:moveTo>
                <a:lnTo>
                  <a:pt x="9180" y="18514"/>
                </a:lnTo>
                <a:lnTo>
                  <a:pt x="11340" y="18514"/>
                </a:lnTo>
                <a:lnTo>
                  <a:pt x="11340" y="16971"/>
                </a:lnTo>
                <a:lnTo>
                  <a:pt x="9180" y="16971"/>
                </a:lnTo>
                <a:close/>
              </a:path>
              <a:path w="21600" h="21600" extrusionOk="0">
                <a:moveTo>
                  <a:pt x="11340" y="16971"/>
                </a:moveTo>
                <a:lnTo>
                  <a:pt x="11340" y="18514"/>
                </a:lnTo>
                <a:lnTo>
                  <a:pt x="13500" y="18514"/>
                </a:lnTo>
                <a:lnTo>
                  <a:pt x="13500" y="16971"/>
                </a:lnTo>
                <a:lnTo>
                  <a:pt x="11340" y="16971"/>
                </a:lnTo>
                <a:close/>
              </a:path>
              <a:path w="21600" h="21600" extrusionOk="0">
                <a:moveTo>
                  <a:pt x="13500" y="16971"/>
                </a:moveTo>
                <a:lnTo>
                  <a:pt x="13500" y="18514"/>
                </a:lnTo>
                <a:lnTo>
                  <a:pt x="15660" y="18514"/>
                </a:lnTo>
                <a:lnTo>
                  <a:pt x="15660" y="16971"/>
                </a:lnTo>
                <a:lnTo>
                  <a:pt x="13500" y="16971"/>
                </a:lnTo>
                <a:close/>
              </a:path>
              <a:path w="21600" h="21600" extrusionOk="0">
                <a:moveTo>
                  <a:pt x="15660" y="16971"/>
                </a:moveTo>
                <a:lnTo>
                  <a:pt x="15660" y="18514"/>
                </a:lnTo>
                <a:lnTo>
                  <a:pt x="17820" y="18514"/>
                </a:lnTo>
                <a:lnTo>
                  <a:pt x="17820" y="16971"/>
                </a:lnTo>
                <a:lnTo>
                  <a:pt x="15660" y="16971"/>
                </a:lnTo>
                <a:close/>
              </a:path>
              <a:path w="21600" h="21600" extrusionOk="0">
                <a:moveTo>
                  <a:pt x="17820" y="16971"/>
                </a:moveTo>
                <a:lnTo>
                  <a:pt x="17820" y="18514"/>
                </a:lnTo>
                <a:lnTo>
                  <a:pt x="19980" y="18514"/>
                </a:lnTo>
                <a:lnTo>
                  <a:pt x="19980" y="16971"/>
                </a:lnTo>
                <a:lnTo>
                  <a:pt x="17820" y="16971"/>
                </a:lnTo>
                <a:close/>
              </a:path>
              <a:path w="21600" h="21600" extrusionOk="0">
                <a:moveTo>
                  <a:pt x="1620" y="18514"/>
                </a:moveTo>
                <a:lnTo>
                  <a:pt x="1620" y="20057"/>
                </a:lnTo>
                <a:lnTo>
                  <a:pt x="3779" y="20057"/>
                </a:lnTo>
                <a:lnTo>
                  <a:pt x="3779" y="18514"/>
                </a:lnTo>
                <a:lnTo>
                  <a:pt x="1620" y="18514"/>
                </a:lnTo>
                <a:close/>
              </a:path>
              <a:path w="21600" h="21600" extrusionOk="0">
                <a:moveTo>
                  <a:pt x="3779" y="18514"/>
                </a:moveTo>
                <a:lnTo>
                  <a:pt x="3779" y="20057"/>
                </a:lnTo>
                <a:lnTo>
                  <a:pt x="5940" y="20057"/>
                </a:lnTo>
                <a:lnTo>
                  <a:pt x="5940" y="18514"/>
                </a:lnTo>
                <a:lnTo>
                  <a:pt x="3779" y="18514"/>
                </a:lnTo>
                <a:close/>
              </a:path>
              <a:path w="21600" h="21600" extrusionOk="0">
                <a:moveTo>
                  <a:pt x="5940" y="18514"/>
                </a:moveTo>
                <a:lnTo>
                  <a:pt x="5940" y="20057"/>
                </a:lnTo>
                <a:lnTo>
                  <a:pt x="8100" y="20057"/>
                </a:lnTo>
                <a:lnTo>
                  <a:pt x="8100" y="18514"/>
                </a:lnTo>
                <a:lnTo>
                  <a:pt x="5940" y="18514"/>
                </a:lnTo>
                <a:close/>
              </a:path>
              <a:path w="21600" h="21600" extrusionOk="0">
                <a:moveTo>
                  <a:pt x="8100" y="18514"/>
                </a:moveTo>
                <a:lnTo>
                  <a:pt x="8100" y="20057"/>
                </a:lnTo>
                <a:lnTo>
                  <a:pt x="10260" y="20057"/>
                </a:lnTo>
                <a:lnTo>
                  <a:pt x="10260" y="18514"/>
                </a:lnTo>
                <a:lnTo>
                  <a:pt x="8100" y="18514"/>
                </a:lnTo>
                <a:close/>
              </a:path>
              <a:path w="21600" h="21600" extrusionOk="0">
                <a:moveTo>
                  <a:pt x="10260" y="18514"/>
                </a:moveTo>
                <a:lnTo>
                  <a:pt x="10260" y="20057"/>
                </a:lnTo>
                <a:lnTo>
                  <a:pt x="12419" y="20057"/>
                </a:lnTo>
                <a:lnTo>
                  <a:pt x="12419" y="18514"/>
                </a:lnTo>
                <a:lnTo>
                  <a:pt x="10260" y="18514"/>
                </a:lnTo>
                <a:close/>
              </a:path>
              <a:path w="21600" h="21600" extrusionOk="0">
                <a:moveTo>
                  <a:pt x="12419" y="18514"/>
                </a:moveTo>
                <a:lnTo>
                  <a:pt x="12419" y="20057"/>
                </a:lnTo>
                <a:lnTo>
                  <a:pt x="14580" y="20057"/>
                </a:lnTo>
                <a:lnTo>
                  <a:pt x="14580" y="18514"/>
                </a:lnTo>
                <a:lnTo>
                  <a:pt x="12419" y="18514"/>
                </a:lnTo>
                <a:close/>
              </a:path>
              <a:path w="21600" h="21600" extrusionOk="0">
                <a:moveTo>
                  <a:pt x="14580" y="18514"/>
                </a:moveTo>
                <a:lnTo>
                  <a:pt x="14580" y="20057"/>
                </a:lnTo>
                <a:lnTo>
                  <a:pt x="16740" y="20057"/>
                </a:lnTo>
                <a:lnTo>
                  <a:pt x="16740" y="18514"/>
                </a:lnTo>
                <a:lnTo>
                  <a:pt x="14580" y="18514"/>
                </a:lnTo>
                <a:close/>
              </a:path>
              <a:path w="21600" h="21600" extrusionOk="0">
                <a:moveTo>
                  <a:pt x="16740" y="18514"/>
                </a:moveTo>
                <a:lnTo>
                  <a:pt x="16740" y="20057"/>
                </a:lnTo>
                <a:lnTo>
                  <a:pt x="18900" y="20057"/>
                </a:lnTo>
                <a:lnTo>
                  <a:pt x="18900" y="18514"/>
                </a:lnTo>
                <a:lnTo>
                  <a:pt x="16740" y="18514"/>
                </a:lnTo>
                <a:close/>
              </a:path>
              <a:path w="21600" h="21600" extrusionOk="0">
                <a:moveTo>
                  <a:pt x="18900" y="18514"/>
                </a:moveTo>
                <a:lnTo>
                  <a:pt x="18900" y="20057"/>
                </a:lnTo>
                <a:lnTo>
                  <a:pt x="21060" y="20057"/>
                </a:lnTo>
                <a:lnTo>
                  <a:pt x="21060" y="18514"/>
                </a:lnTo>
                <a:lnTo>
                  <a:pt x="18900" y="18514"/>
                </a:lnTo>
                <a:close/>
              </a:path>
              <a:path w="21600" h="21600" extrusionOk="0">
                <a:moveTo>
                  <a:pt x="540" y="20057"/>
                </a:moveTo>
                <a:lnTo>
                  <a:pt x="540" y="21600"/>
                </a:lnTo>
                <a:lnTo>
                  <a:pt x="2700" y="21600"/>
                </a:lnTo>
                <a:lnTo>
                  <a:pt x="2700" y="20057"/>
                </a:lnTo>
                <a:lnTo>
                  <a:pt x="540" y="20057"/>
                </a:lnTo>
                <a:close/>
              </a:path>
              <a:path w="21600" h="21600" extrusionOk="0">
                <a:moveTo>
                  <a:pt x="2700" y="20057"/>
                </a:moveTo>
                <a:lnTo>
                  <a:pt x="2700" y="21600"/>
                </a:lnTo>
                <a:lnTo>
                  <a:pt x="4860" y="21600"/>
                </a:lnTo>
                <a:lnTo>
                  <a:pt x="4860" y="20057"/>
                </a:lnTo>
                <a:lnTo>
                  <a:pt x="2700" y="20057"/>
                </a:lnTo>
                <a:close/>
              </a:path>
              <a:path w="21600" h="21600" extrusionOk="0">
                <a:moveTo>
                  <a:pt x="4860" y="20057"/>
                </a:moveTo>
                <a:lnTo>
                  <a:pt x="4860" y="21600"/>
                </a:lnTo>
                <a:lnTo>
                  <a:pt x="7020" y="21600"/>
                </a:lnTo>
                <a:lnTo>
                  <a:pt x="7020" y="20057"/>
                </a:lnTo>
                <a:lnTo>
                  <a:pt x="4860" y="20057"/>
                </a:lnTo>
                <a:close/>
              </a:path>
              <a:path w="21600" h="21600" extrusionOk="0">
                <a:moveTo>
                  <a:pt x="7020" y="20057"/>
                </a:moveTo>
                <a:lnTo>
                  <a:pt x="7020" y="21600"/>
                </a:lnTo>
                <a:lnTo>
                  <a:pt x="9180" y="21600"/>
                </a:lnTo>
                <a:lnTo>
                  <a:pt x="9180" y="20057"/>
                </a:lnTo>
                <a:lnTo>
                  <a:pt x="7020" y="20057"/>
                </a:lnTo>
                <a:close/>
              </a:path>
              <a:path w="21600" h="21600" extrusionOk="0">
                <a:moveTo>
                  <a:pt x="9180" y="20057"/>
                </a:moveTo>
                <a:lnTo>
                  <a:pt x="9180" y="21600"/>
                </a:lnTo>
                <a:lnTo>
                  <a:pt x="11340" y="21600"/>
                </a:lnTo>
                <a:lnTo>
                  <a:pt x="11340" y="20057"/>
                </a:lnTo>
                <a:lnTo>
                  <a:pt x="9180" y="20057"/>
                </a:lnTo>
                <a:close/>
              </a:path>
              <a:path w="21600" h="21600" extrusionOk="0">
                <a:moveTo>
                  <a:pt x="11340" y="20057"/>
                </a:moveTo>
                <a:lnTo>
                  <a:pt x="11340" y="21600"/>
                </a:lnTo>
                <a:lnTo>
                  <a:pt x="13500" y="21600"/>
                </a:lnTo>
                <a:lnTo>
                  <a:pt x="13500" y="20057"/>
                </a:lnTo>
                <a:lnTo>
                  <a:pt x="11340" y="20057"/>
                </a:lnTo>
                <a:close/>
              </a:path>
              <a:path w="21600" h="21600" extrusionOk="0">
                <a:moveTo>
                  <a:pt x="13500" y="20057"/>
                </a:moveTo>
                <a:lnTo>
                  <a:pt x="13500" y="21600"/>
                </a:lnTo>
                <a:lnTo>
                  <a:pt x="15660" y="21600"/>
                </a:lnTo>
                <a:lnTo>
                  <a:pt x="15660" y="20057"/>
                </a:lnTo>
                <a:lnTo>
                  <a:pt x="13500" y="20057"/>
                </a:lnTo>
                <a:close/>
              </a:path>
              <a:path w="21600" h="21600" extrusionOk="0">
                <a:moveTo>
                  <a:pt x="15660" y="20057"/>
                </a:moveTo>
                <a:lnTo>
                  <a:pt x="15660" y="21600"/>
                </a:lnTo>
                <a:lnTo>
                  <a:pt x="17820" y="21600"/>
                </a:lnTo>
                <a:lnTo>
                  <a:pt x="17820" y="20057"/>
                </a:lnTo>
                <a:lnTo>
                  <a:pt x="15660" y="20057"/>
                </a:lnTo>
                <a:close/>
              </a:path>
              <a:path w="21600" h="21600" extrusionOk="0">
                <a:moveTo>
                  <a:pt x="17820" y="20057"/>
                </a:moveTo>
                <a:lnTo>
                  <a:pt x="17820" y="21600"/>
                </a:lnTo>
                <a:lnTo>
                  <a:pt x="19980" y="21600"/>
                </a:lnTo>
                <a:lnTo>
                  <a:pt x="19980" y="20057"/>
                </a:lnTo>
                <a:lnTo>
                  <a:pt x="17820" y="20057"/>
                </a:lnTo>
                <a:close/>
              </a:path>
              <a:path w="21600" h="21600" extrusionOk="0">
                <a:moveTo>
                  <a:pt x="19980" y="4628"/>
                </a:moveTo>
                <a:lnTo>
                  <a:pt x="21060" y="4628"/>
                </a:lnTo>
                <a:lnTo>
                  <a:pt x="21060" y="6171"/>
                </a:lnTo>
                <a:lnTo>
                  <a:pt x="19980" y="6171"/>
                </a:lnTo>
                <a:lnTo>
                  <a:pt x="19980" y="4628"/>
                </a:lnTo>
                <a:close/>
              </a:path>
            </a:pathLst>
          </a:custGeom>
          <a:solidFill>
            <a:srgbClr val="996633"/>
          </a:solidFill>
          <a:ln w="9525">
            <a:solidFill>
              <a:srgbClr val="000000"/>
            </a:solidFill>
            <a:miter lim="800000"/>
            <a:headEnd/>
            <a:tailEnd/>
          </a:ln>
          <a:effectLst/>
        </p:spPr>
        <p:txBody>
          <a:bodyPr/>
          <a:lstStyle/>
          <a:p>
            <a:endParaRPr lang="en-US"/>
          </a:p>
        </p:txBody>
      </p:sp>
      <p:sp>
        <p:nvSpPr>
          <p:cNvPr id="57399" name="AutoShape 55"/>
          <p:cNvSpPr>
            <a:spLocks noChangeArrowheads="1"/>
          </p:cNvSpPr>
          <p:nvPr/>
        </p:nvSpPr>
        <p:spPr bwMode="auto">
          <a:xfrm>
            <a:off x="457200" y="2971800"/>
            <a:ext cx="1676400" cy="1676400"/>
          </a:xfrm>
          <a:custGeom>
            <a:avLst/>
            <a:gdLst>
              <a:gd name="G0" fmla="+- 5400 0 0"/>
              <a:gd name="G1" fmla="+- 21600 0 5400"/>
              <a:gd name="G2" fmla="+- 21600 0 5400"/>
              <a:gd name="G3" fmla="*/ 21600 1 2"/>
              <a:gd name="G4" fmla="*/ 21600 1 2"/>
              <a:gd name="G5" fmla="*/ 5400 1 2"/>
              <a:gd name="G6" fmla="*/ 5400 3 2"/>
              <a:gd name="G7" fmla="+- G1 G5 0"/>
              <a:gd name="G8" fmla="+- G2 G5 0"/>
              <a:gd name="T0" fmla="*/ 0 w 21600"/>
              <a:gd name="T1" fmla="*/ 10800 h 21600"/>
              <a:gd name="T2" fmla="*/ 5400 w 21600"/>
              <a:gd name="T3" fmla="*/ 10800 h 21600"/>
              <a:gd name="T4" fmla="*/ 10800 w 21600"/>
              <a:gd name="T5" fmla="*/ 21600 h 21600"/>
              <a:gd name="T6" fmla="*/ 10800 w 21600"/>
              <a:gd name="T7" fmla="*/ 16200 h 21600"/>
              <a:gd name="T8" fmla="*/ 21600 w 21600"/>
              <a:gd name="T9" fmla="*/ 10800 h 21600"/>
              <a:gd name="T10" fmla="*/ 16200 w 21600"/>
              <a:gd name="T11" fmla="*/ 10800 h 21600"/>
              <a:gd name="T12" fmla="*/ 10800 w 21600"/>
              <a:gd name="T13" fmla="*/ 0 h 21600"/>
              <a:gd name="T14" fmla="*/ 10800 w 21600"/>
              <a:gd name="T15" fmla="*/ 5400 h 21600"/>
              <a:gd name="T16" fmla="*/ G0 w 21600"/>
              <a:gd name="T17" fmla="*/ G0 h 21600"/>
              <a:gd name="T18" fmla="*/ G1 w 21600"/>
              <a:gd name="T19" fmla="*/ G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0" y="21600"/>
                </a:lnTo>
                <a:lnTo>
                  <a:pt x="21600" y="21600"/>
                </a:lnTo>
                <a:lnTo>
                  <a:pt x="21600" y="0"/>
                </a:lnTo>
                <a:close/>
                <a:moveTo>
                  <a:pt x="5400" y="5400"/>
                </a:moveTo>
                <a:lnTo>
                  <a:pt x="5400" y="16200"/>
                </a:lnTo>
                <a:lnTo>
                  <a:pt x="16200" y="16200"/>
                </a:lnTo>
                <a:lnTo>
                  <a:pt x="16200" y="5400"/>
                </a:lnTo>
                <a:close/>
              </a:path>
            </a:pathLst>
          </a:custGeom>
          <a:solidFill>
            <a:srgbClr val="D8ECB3"/>
          </a:solidFill>
          <a:ln w="9525">
            <a:miter lim="800000"/>
            <a:headEnd/>
            <a:tailEnd/>
          </a:ln>
          <a:effectLst/>
          <a:scene3d>
            <a:camera prst="legacyPerspectiveFront"/>
            <a:lightRig rig="legacyFlat2" dir="t"/>
          </a:scene3d>
          <a:sp3d extrusionH="887400" prstMaterial="legacyMatte">
            <a:bevelT w="13500" h="13500" prst="angle"/>
            <a:bevelB w="13500" h="13500" prst="angle"/>
            <a:extrusionClr>
              <a:srgbClr val="D8ECB3"/>
            </a:extrusionClr>
          </a:sp3d>
        </p:spPr>
        <p:txBody>
          <a:bodyPr>
            <a:flatTx/>
          </a:bodyPr>
          <a:lstStyle/>
          <a:p>
            <a:endParaRPr lang="en-US"/>
          </a:p>
        </p:txBody>
      </p:sp>
      <p:sp>
        <p:nvSpPr>
          <p:cNvPr id="57400" name="laptop"/>
          <p:cNvSpPr>
            <a:spLocks noEditPoints="1" noChangeArrowheads="1"/>
          </p:cNvSpPr>
          <p:nvPr/>
        </p:nvSpPr>
        <p:spPr bwMode="auto">
          <a:xfrm>
            <a:off x="2667000" y="3048000"/>
            <a:ext cx="1809750" cy="1362075"/>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57401" name="Letter"/>
          <p:cNvSpPr>
            <a:spLocks noEditPoints="1" noChangeArrowheads="1"/>
          </p:cNvSpPr>
          <p:nvPr/>
        </p:nvSpPr>
        <p:spPr bwMode="auto">
          <a:xfrm>
            <a:off x="4800600" y="2590800"/>
            <a:ext cx="2266950" cy="113347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grpSp>
        <p:nvGrpSpPr>
          <p:cNvPr id="57402" name="Group 58"/>
          <p:cNvGrpSpPr>
            <a:grpSpLocks/>
          </p:cNvGrpSpPr>
          <p:nvPr/>
        </p:nvGrpSpPr>
        <p:grpSpPr bwMode="auto">
          <a:xfrm>
            <a:off x="6076950" y="3810000"/>
            <a:ext cx="2762250" cy="2466975"/>
            <a:chOff x="3828" y="2400"/>
            <a:chExt cx="1740" cy="1554"/>
          </a:xfrm>
        </p:grpSpPr>
        <p:sp>
          <p:nvSpPr>
            <p:cNvPr id="57403" name="Film"/>
            <p:cNvSpPr>
              <a:spLocks noEditPoints="1" noChangeArrowheads="1"/>
            </p:cNvSpPr>
            <p:nvPr/>
          </p:nvSpPr>
          <p:spPr bwMode="auto">
            <a:xfrm>
              <a:off x="3828" y="2796"/>
              <a:ext cx="726" cy="1158"/>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4960 w 21600"/>
                <a:gd name="T17" fmla="*/ 8129 h 21600"/>
                <a:gd name="T18" fmla="*/ 17079 w 21600"/>
                <a:gd name="T19" fmla="*/ 1342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21600" y="0"/>
                  </a:moveTo>
                  <a:lnTo>
                    <a:pt x="21600" y="21600"/>
                  </a:lnTo>
                  <a:lnTo>
                    <a:pt x="0" y="21600"/>
                  </a:lnTo>
                  <a:lnTo>
                    <a:pt x="0" y="0"/>
                  </a:lnTo>
                  <a:lnTo>
                    <a:pt x="21600" y="0"/>
                  </a:lnTo>
                  <a:close/>
                </a:path>
                <a:path w="21600" h="21600" extrusionOk="0">
                  <a:moveTo>
                    <a:pt x="3014" y="21600"/>
                  </a:moveTo>
                  <a:lnTo>
                    <a:pt x="3014" y="0"/>
                  </a:lnTo>
                  <a:lnTo>
                    <a:pt x="0" y="0"/>
                  </a:lnTo>
                  <a:lnTo>
                    <a:pt x="0" y="21600"/>
                  </a:lnTo>
                  <a:lnTo>
                    <a:pt x="3014" y="21600"/>
                  </a:lnTo>
                  <a:close/>
                </a:path>
                <a:path w="21600" h="21600" extrusionOk="0">
                  <a:moveTo>
                    <a:pt x="21600" y="21600"/>
                  </a:moveTo>
                  <a:lnTo>
                    <a:pt x="21600" y="0"/>
                  </a:lnTo>
                  <a:lnTo>
                    <a:pt x="18586" y="0"/>
                  </a:lnTo>
                  <a:lnTo>
                    <a:pt x="18586" y="21600"/>
                  </a:lnTo>
                  <a:lnTo>
                    <a:pt x="21600" y="21600"/>
                  </a:lnTo>
                  <a:close/>
                </a:path>
                <a:path w="21600" h="21600" extrusionOk="0">
                  <a:moveTo>
                    <a:pt x="6028" y="6574"/>
                  </a:moveTo>
                  <a:lnTo>
                    <a:pt x="15572" y="6574"/>
                  </a:lnTo>
                  <a:lnTo>
                    <a:pt x="16074" y="6574"/>
                  </a:lnTo>
                  <a:lnTo>
                    <a:pt x="16326" y="6457"/>
                  </a:lnTo>
                  <a:lnTo>
                    <a:pt x="16577" y="6339"/>
                  </a:lnTo>
                  <a:lnTo>
                    <a:pt x="16828" y="6222"/>
                  </a:lnTo>
                  <a:lnTo>
                    <a:pt x="17079" y="6222"/>
                  </a:lnTo>
                  <a:lnTo>
                    <a:pt x="17330" y="5987"/>
                  </a:lnTo>
                  <a:lnTo>
                    <a:pt x="17330" y="5870"/>
                  </a:lnTo>
                  <a:lnTo>
                    <a:pt x="17581" y="5635"/>
                  </a:lnTo>
                  <a:lnTo>
                    <a:pt x="17581" y="1526"/>
                  </a:lnTo>
                  <a:lnTo>
                    <a:pt x="17330" y="1291"/>
                  </a:lnTo>
                  <a:lnTo>
                    <a:pt x="17330" y="1174"/>
                  </a:lnTo>
                  <a:lnTo>
                    <a:pt x="17079" y="1057"/>
                  </a:lnTo>
                  <a:lnTo>
                    <a:pt x="16828" y="939"/>
                  </a:lnTo>
                  <a:lnTo>
                    <a:pt x="16577" y="822"/>
                  </a:lnTo>
                  <a:lnTo>
                    <a:pt x="16326" y="704"/>
                  </a:lnTo>
                  <a:lnTo>
                    <a:pt x="16074" y="704"/>
                  </a:lnTo>
                  <a:lnTo>
                    <a:pt x="15572" y="587"/>
                  </a:lnTo>
                  <a:lnTo>
                    <a:pt x="6028" y="587"/>
                  </a:lnTo>
                  <a:lnTo>
                    <a:pt x="5526" y="704"/>
                  </a:lnTo>
                  <a:lnTo>
                    <a:pt x="5274" y="704"/>
                  </a:lnTo>
                  <a:lnTo>
                    <a:pt x="5023" y="822"/>
                  </a:lnTo>
                  <a:lnTo>
                    <a:pt x="4772" y="939"/>
                  </a:lnTo>
                  <a:lnTo>
                    <a:pt x="4521" y="1057"/>
                  </a:lnTo>
                  <a:lnTo>
                    <a:pt x="4270" y="1174"/>
                  </a:lnTo>
                  <a:lnTo>
                    <a:pt x="4270" y="1291"/>
                  </a:lnTo>
                  <a:lnTo>
                    <a:pt x="4019" y="1526"/>
                  </a:lnTo>
                  <a:lnTo>
                    <a:pt x="4019" y="5635"/>
                  </a:lnTo>
                  <a:lnTo>
                    <a:pt x="4270" y="5870"/>
                  </a:lnTo>
                  <a:lnTo>
                    <a:pt x="4270" y="5987"/>
                  </a:lnTo>
                  <a:lnTo>
                    <a:pt x="4521" y="6222"/>
                  </a:lnTo>
                  <a:lnTo>
                    <a:pt x="4772" y="6222"/>
                  </a:lnTo>
                  <a:lnTo>
                    <a:pt x="5023" y="6339"/>
                  </a:lnTo>
                  <a:lnTo>
                    <a:pt x="5274" y="6457"/>
                  </a:lnTo>
                  <a:lnTo>
                    <a:pt x="5526" y="6574"/>
                  </a:lnTo>
                  <a:lnTo>
                    <a:pt x="6028" y="6574"/>
                  </a:lnTo>
                  <a:close/>
                </a:path>
                <a:path w="21600" h="21600" extrusionOk="0">
                  <a:moveTo>
                    <a:pt x="6028" y="13617"/>
                  </a:moveTo>
                  <a:lnTo>
                    <a:pt x="15572" y="13617"/>
                  </a:lnTo>
                  <a:lnTo>
                    <a:pt x="16074" y="13617"/>
                  </a:lnTo>
                  <a:lnTo>
                    <a:pt x="16326" y="13617"/>
                  </a:lnTo>
                  <a:lnTo>
                    <a:pt x="16577" y="13500"/>
                  </a:lnTo>
                  <a:lnTo>
                    <a:pt x="16828" y="13383"/>
                  </a:lnTo>
                  <a:lnTo>
                    <a:pt x="17079" y="13265"/>
                  </a:lnTo>
                  <a:lnTo>
                    <a:pt x="17330" y="13148"/>
                  </a:lnTo>
                  <a:lnTo>
                    <a:pt x="17330" y="12913"/>
                  </a:lnTo>
                  <a:lnTo>
                    <a:pt x="17581" y="12796"/>
                  </a:lnTo>
                  <a:lnTo>
                    <a:pt x="17581" y="8687"/>
                  </a:lnTo>
                  <a:lnTo>
                    <a:pt x="17330" y="8452"/>
                  </a:lnTo>
                  <a:lnTo>
                    <a:pt x="17330" y="8335"/>
                  </a:lnTo>
                  <a:lnTo>
                    <a:pt x="17079" y="8217"/>
                  </a:lnTo>
                  <a:lnTo>
                    <a:pt x="16828" y="7983"/>
                  </a:lnTo>
                  <a:lnTo>
                    <a:pt x="16577" y="7983"/>
                  </a:lnTo>
                  <a:lnTo>
                    <a:pt x="16326" y="7865"/>
                  </a:lnTo>
                  <a:lnTo>
                    <a:pt x="16074" y="7865"/>
                  </a:lnTo>
                  <a:lnTo>
                    <a:pt x="15572" y="7748"/>
                  </a:lnTo>
                  <a:lnTo>
                    <a:pt x="6028" y="7748"/>
                  </a:lnTo>
                  <a:lnTo>
                    <a:pt x="5526" y="7865"/>
                  </a:lnTo>
                  <a:lnTo>
                    <a:pt x="5274" y="7865"/>
                  </a:lnTo>
                  <a:lnTo>
                    <a:pt x="5023" y="7983"/>
                  </a:lnTo>
                  <a:lnTo>
                    <a:pt x="4772" y="7983"/>
                  </a:lnTo>
                  <a:lnTo>
                    <a:pt x="4521" y="8217"/>
                  </a:lnTo>
                  <a:lnTo>
                    <a:pt x="4270" y="8335"/>
                  </a:lnTo>
                  <a:lnTo>
                    <a:pt x="4270" y="8452"/>
                  </a:lnTo>
                  <a:lnTo>
                    <a:pt x="4019" y="8687"/>
                  </a:lnTo>
                  <a:lnTo>
                    <a:pt x="4019" y="12796"/>
                  </a:lnTo>
                  <a:lnTo>
                    <a:pt x="4270" y="12913"/>
                  </a:lnTo>
                  <a:lnTo>
                    <a:pt x="4270" y="13148"/>
                  </a:lnTo>
                  <a:lnTo>
                    <a:pt x="4521" y="13265"/>
                  </a:lnTo>
                  <a:lnTo>
                    <a:pt x="4772" y="13383"/>
                  </a:lnTo>
                  <a:lnTo>
                    <a:pt x="5023" y="13500"/>
                  </a:lnTo>
                  <a:lnTo>
                    <a:pt x="5274" y="13617"/>
                  </a:lnTo>
                  <a:lnTo>
                    <a:pt x="5526" y="13617"/>
                  </a:lnTo>
                  <a:lnTo>
                    <a:pt x="6028" y="13617"/>
                  </a:lnTo>
                  <a:close/>
                </a:path>
                <a:path w="21600" h="21600" extrusionOk="0">
                  <a:moveTo>
                    <a:pt x="6028" y="20778"/>
                  </a:moveTo>
                  <a:lnTo>
                    <a:pt x="15572" y="20778"/>
                  </a:lnTo>
                  <a:lnTo>
                    <a:pt x="16074" y="20778"/>
                  </a:lnTo>
                  <a:lnTo>
                    <a:pt x="16326" y="20661"/>
                  </a:lnTo>
                  <a:lnTo>
                    <a:pt x="16577" y="20661"/>
                  </a:lnTo>
                  <a:lnTo>
                    <a:pt x="16828" y="20543"/>
                  </a:lnTo>
                  <a:lnTo>
                    <a:pt x="17079" y="20426"/>
                  </a:lnTo>
                  <a:lnTo>
                    <a:pt x="17330" y="20309"/>
                  </a:lnTo>
                  <a:lnTo>
                    <a:pt x="17330" y="20074"/>
                  </a:lnTo>
                  <a:lnTo>
                    <a:pt x="17581" y="19957"/>
                  </a:lnTo>
                  <a:lnTo>
                    <a:pt x="17581" y="15730"/>
                  </a:lnTo>
                  <a:lnTo>
                    <a:pt x="17330" y="15613"/>
                  </a:lnTo>
                  <a:lnTo>
                    <a:pt x="17330" y="15378"/>
                  </a:lnTo>
                  <a:lnTo>
                    <a:pt x="17079" y="15378"/>
                  </a:lnTo>
                  <a:lnTo>
                    <a:pt x="16828" y="15143"/>
                  </a:lnTo>
                  <a:lnTo>
                    <a:pt x="16577" y="15026"/>
                  </a:lnTo>
                  <a:lnTo>
                    <a:pt x="16326" y="15026"/>
                  </a:lnTo>
                  <a:lnTo>
                    <a:pt x="16074" y="15026"/>
                  </a:lnTo>
                  <a:lnTo>
                    <a:pt x="15572" y="14909"/>
                  </a:lnTo>
                  <a:lnTo>
                    <a:pt x="6028" y="14909"/>
                  </a:lnTo>
                  <a:lnTo>
                    <a:pt x="5526" y="15026"/>
                  </a:lnTo>
                  <a:lnTo>
                    <a:pt x="5274" y="15026"/>
                  </a:lnTo>
                  <a:lnTo>
                    <a:pt x="5023" y="15026"/>
                  </a:lnTo>
                  <a:lnTo>
                    <a:pt x="4772" y="15143"/>
                  </a:lnTo>
                  <a:lnTo>
                    <a:pt x="4521" y="15378"/>
                  </a:lnTo>
                  <a:lnTo>
                    <a:pt x="4270" y="15378"/>
                  </a:lnTo>
                  <a:lnTo>
                    <a:pt x="4270" y="15613"/>
                  </a:lnTo>
                  <a:lnTo>
                    <a:pt x="4019" y="15730"/>
                  </a:lnTo>
                  <a:lnTo>
                    <a:pt x="4019" y="19957"/>
                  </a:lnTo>
                  <a:lnTo>
                    <a:pt x="4270" y="20074"/>
                  </a:lnTo>
                  <a:lnTo>
                    <a:pt x="4270" y="20309"/>
                  </a:lnTo>
                  <a:lnTo>
                    <a:pt x="4521" y="20426"/>
                  </a:lnTo>
                  <a:lnTo>
                    <a:pt x="4772" y="20543"/>
                  </a:lnTo>
                  <a:lnTo>
                    <a:pt x="5023" y="20661"/>
                  </a:lnTo>
                  <a:lnTo>
                    <a:pt x="5274" y="20661"/>
                  </a:lnTo>
                  <a:lnTo>
                    <a:pt x="5526" y="20778"/>
                  </a:lnTo>
                  <a:lnTo>
                    <a:pt x="6028" y="20778"/>
                  </a:lnTo>
                  <a:close/>
                </a:path>
                <a:path w="21600" h="21600" extrusionOk="0">
                  <a:moveTo>
                    <a:pt x="753" y="1291"/>
                  </a:moveTo>
                  <a:lnTo>
                    <a:pt x="2260" y="1291"/>
                  </a:lnTo>
                  <a:lnTo>
                    <a:pt x="2260" y="235"/>
                  </a:lnTo>
                  <a:lnTo>
                    <a:pt x="753" y="235"/>
                  </a:lnTo>
                  <a:lnTo>
                    <a:pt x="753" y="1291"/>
                  </a:lnTo>
                  <a:close/>
                </a:path>
                <a:path w="21600" h="21600" extrusionOk="0">
                  <a:moveTo>
                    <a:pt x="753" y="2700"/>
                  </a:moveTo>
                  <a:lnTo>
                    <a:pt x="2260" y="2700"/>
                  </a:lnTo>
                  <a:lnTo>
                    <a:pt x="2260" y="1643"/>
                  </a:lnTo>
                  <a:lnTo>
                    <a:pt x="753" y="1643"/>
                  </a:lnTo>
                  <a:lnTo>
                    <a:pt x="753" y="2700"/>
                  </a:lnTo>
                  <a:close/>
                </a:path>
                <a:path w="21600" h="21600" extrusionOk="0">
                  <a:moveTo>
                    <a:pt x="753" y="4109"/>
                  </a:moveTo>
                  <a:lnTo>
                    <a:pt x="2260" y="4109"/>
                  </a:lnTo>
                  <a:lnTo>
                    <a:pt x="2260" y="3052"/>
                  </a:lnTo>
                  <a:lnTo>
                    <a:pt x="753" y="3052"/>
                  </a:lnTo>
                  <a:lnTo>
                    <a:pt x="753" y="4109"/>
                  </a:lnTo>
                  <a:close/>
                </a:path>
                <a:path w="21600" h="21600" extrusionOk="0">
                  <a:moveTo>
                    <a:pt x="753" y="5517"/>
                  </a:moveTo>
                  <a:lnTo>
                    <a:pt x="2260" y="5517"/>
                  </a:lnTo>
                  <a:lnTo>
                    <a:pt x="2260" y="4461"/>
                  </a:lnTo>
                  <a:lnTo>
                    <a:pt x="753" y="4461"/>
                  </a:lnTo>
                  <a:lnTo>
                    <a:pt x="753" y="5517"/>
                  </a:lnTo>
                  <a:close/>
                </a:path>
                <a:path w="21600" h="21600" extrusionOk="0">
                  <a:moveTo>
                    <a:pt x="753" y="6926"/>
                  </a:moveTo>
                  <a:lnTo>
                    <a:pt x="2260" y="6926"/>
                  </a:lnTo>
                  <a:lnTo>
                    <a:pt x="2260" y="5870"/>
                  </a:lnTo>
                  <a:lnTo>
                    <a:pt x="753" y="5870"/>
                  </a:lnTo>
                  <a:lnTo>
                    <a:pt x="753" y="6926"/>
                  </a:lnTo>
                  <a:close/>
                </a:path>
                <a:path w="21600" h="21600" extrusionOk="0">
                  <a:moveTo>
                    <a:pt x="753" y="8335"/>
                  </a:moveTo>
                  <a:lnTo>
                    <a:pt x="2260" y="8335"/>
                  </a:lnTo>
                  <a:lnTo>
                    <a:pt x="2260" y="7278"/>
                  </a:lnTo>
                  <a:lnTo>
                    <a:pt x="753" y="7278"/>
                  </a:lnTo>
                  <a:lnTo>
                    <a:pt x="753" y="8335"/>
                  </a:lnTo>
                  <a:close/>
                </a:path>
                <a:path w="21600" h="21600" extrusionOk="0">
                  <a:moveTo>
                    <a:pt x="753" y="9743"/>
                  </a:moveTo>
                  <a:lnTo>
                    <a:pt x="2260" y="9743"/>
                  </a:lnTo>
                  <a:lnTo>
                    <a:pt x="2260" y="8687"/>
                  </a:lnTo>
                  <a:lnTo>
                    <a:pt x="753" y="8687"/>
                  </a:lnTo>
                  <a:lnTo>
                    <a:pt x="753" y="9743"/>
                  </a:lnTo>
                  <a:close/>
                </a:path>
                <a:path w="21600" h="21600" extrusionOk="0">
                  <a:moveTo>
                    <a:pt x="753" y="11152"/>
                  </a:moveTo>
                  <a:lnTo>
                    <a:pt x="2260" y="11152"/>
                  </a:lnTo>
                  <a:lnTo>
                    <a:pt x="2260" y="10096"/>
                  </a:lnTo>
                  <a:lnTo>
                    <a:pt x="753" y="10096"/>
                  </a:lnTo>
                  <a:lnTo>
                    <a:pt x="753" y="11152"/>
                  </a:lnTo>
                  <a:close/>
                </a:path>
                <a:path w="21600" h="21600" extrusionOk="0">
                  <a:moveTo>
                    <a:pt x="753" y="12561"/>
                  </a:moveTo>
                  <a:lnTo>
                    <a:pt x="2260" y="12561"/>
                  </a:lnTo>
                  <a:lnTo>
                    <a:pt x="2260" y="11504"/>
                  </a:lnTo>
                  <a:lnTo>
                    <a:pt x="753" y="11504"/>
                  </a:lnTo>
                  <a:lnTo>
                    <a:pt x="753" y="12561"/>
                  </a:lnTo>
                  <a:close/>
                </a:path>
                <a:path w="21600" h="21600" extrusionOk="0">
                  <a:moveTo>
                    <a:pt x="753" y="13970"/>
                  </a:moveTo>
                  <a:lnTo>
                    <a:pt x="2260" y="13970"/>
                  </a:lnTo>
                  <a:lnTo>
                    <a:pt x="2260" y="12913"/>
                  </a:lnTo>
                  <a:lnTo>
                    <a:pt x="753" y="12913"/>
                  </a:lnTo>
                  <a:lnTo>
                    <a:pt x="753" y="13970"/>
                  </a:lnTo>
                  <a:close/>
                </a:path>
                <a:path w="21600" h="21600" extrusionOk="0">
                  <a:moveTo>
                    <a:pt x="753" y="15378"/>
                  </a:moveTo>
                  <a:lnTo>
                    <a:pt x="2260" y="15378"/>
                  </a:lnTo>
                  <a:lnTo>
                    <a:pt x="2260" y="14322"/>
                  </a:lnTo>
                  <a:lnTo>
                    <a:pt x="753" y="14322"/>
                  </a:lnTo>
                  <a:lnTo>
                    <a:pt x="753" y="15378"/>
                  </a:lnTo>
                  <a:close/>
                </a:path>
                <a:path w="21600" h="21600" extrusionOk="0">
                  <a:moveTo>
                    <a:pt x="753" y="16787"/>
                  </a:moveTo>
                  <a:lnTo>
                    <a:pt x="2260" y="16787"/>
                  </a:lnTo>
                  <a:lnTo>
                    <a:pt x="2260" y="15730"/>
                  </a:lnTo>
                  <a:lnTo>
                    <a:pt x="753" y="15730"/>
                  </a:lnTo>
                  <a:lnTo>
                    <a:pt x="753" y="16787"/>
                  </a:lnTo>
                  <a:close/>
                </a:path>
                <a:path w="21600" h="21600" extrusionOk="0">
                  <a:moveTo>
                    <a:pt x="753" y="18196"/>
                  </a:moveTo>
                  <a:lnTo>
                    <a:pt x="2260" y="18196"/>
                  </a:lnTo>
                  <a:lnTo>
                    <a:pt x="2260" y="17139"/>
                  </a:lnTo>
                  <a:lnTo>
                    <a:pt x="753" y="17139"/>
                  </a:lnTo>
                  <a:lnTo>
                    <a:pt x="753" y="18196"/>
                  </a:lnTo>
                  <a:close/>
                </a:path>
                <a:path w="21600" h="21600" extrusionOk="0">
                  <a:moveTo>
                    <a:pt x="753" y="19604"/>
                  </a:moveTo>
                  <a:lnTo>
                    <a:pt x="2260" y="19604"/>
                  </a:lnTo>
                  <a:lnTo>
                    <a:pt x="2260" y="18548"/>
                  </a:lnTo>
                  <a:lnTo>
                    <a:pt x="753" y="18548"/>
                  </a:lnTo>
                  <a:lnTo>
                    <a:pt x="753" y="19604"/>
                  </a:lnTo>
                  <a:close/>
                </a:path>
                <a:path w="21600" h="21600" extrusionOk="0">
                  <a:moveTo>
                    <a:pt x="753" y="21013"/>
                  </a:moveTo>
                  <a:lnTo>
                    <a:pt x="2260" y="21013"/>
                  </a:lnTo>
                  <a:lnTo>
                    <a:pt x="2260" y="19957"/>
                  </a:lnTo>
                  <a:lnTo>
                    <a:pt x="753" y="19957"/>
                  </a:lnTo>
                  <a:lnTo>
                    <a:pt x="753" y="21013"/>
                  </a:lnTo>
                  <a:close/>
                </a:path>
                <a:path w="21600" h="21600" extrusionOk="0">
                  <a:moveTo>
                    <a:pt x="19340" y="1409"/>
                  </a:moveTo>
                  <a:lnTo>
                    <a:pt x="20595" y="1409"/>
                  </a:lnTo>
                  <a:lnTo>
                    <a:pt x="20595" y="352"/>
                  </a:lnTo>
                  <a:lnTo>
                    <a:pt x="19340" y="352"/>
                  </a:lnTo>
                  <a:lnTo>
                    <a:pt x="19340" y="1409"/>
                  </a:lnTo>
                  <a:close/>
                </a:path>
                <a:path w="21600" h="21600" extrusionOk="0">
                  <a:moveTo>
                    <a:pt x="19340" y="2700"/>
                  </a:moveTo>
                  <a:lnTo>
                    <a:pt x="20595" y="2700"/>
                  </a:lnTo>
                  <a:lnTo>
                    <a:pt x="20595" y="1643"/>
                  </a:lnTo>
                  <a:lnTo>
                    <a:pt x="19340" y="1643"/>
                  </a:lnTo>
                  <a:lnTo>
                    <a:pt x="19340" y="2700"/>
                  </a:lnTo>
                  <a:close/>
                </a:path>
                <a:path w="21600" h="21600" extrusionOk="0">
                  <a:moveTo>
                    <a:pt x="19340" y="4109"/>
                  </a:moveTo>
                  <a:lnTo>
                    <a:pt x="20595" y="4109"/>
                  </a:lnTo>
                  <a:lnTo>
                    <a:pt x="20595" y="3052"/>
                  </a:lnTo>
                  <a:lnTo>
                    <a:pt x="19340" y="3052"/>
                  </a:lnTo>
                  <a:lnTo>
                    <a:pt x="19340" y="4109"/>
                  </a:lnTo>
                  <a:close/>
                </a:path>
                <a:path w="21600" h="21600" extrusionOk="0">
                  <a:moveTo>
                    <a:pt x="19340" y="5517"/>
                  </a:moveTo>
                  <a:lnTo>
                    <a:pt x="20595" y="5517"/>
                  </a:lnTo>
                  <a:lnTo>
                    <a:pt x="20595" y="4461"/>
                  </a:lnTo>
                  <a:lnTo>
                    <a:pt x="19340" y="4461"/>
                  </a:lnTo>
                  <a:lnTo>
                    <a:pt x="19340" y="5517"/>
                  </a:lnTo>
                  <a:close/>
                </a:path>
                <a:path w="21600" h="21600" extrusionOk="0">
                  <a:moveTo>
                    <a:pt x="19340" y="6926"/>
                  </a:moveTo>
                  <a:lnTo>
                    <a:pt x="20595" y="6926"/>
                  </a:lnTo>
                  <a:lnTo>
                    <a:pt x="20595" y="5870"/>
                  </a:lnTo>
                  <a:lnTo>
                    <a:pt x="19340" y="5870"/>
                  </a:lnTo>
                  <a:lnTo>
                    <a:pt x="19340" y="6926"/>
                  </a:lnTo>
                  <a:close/>
                </a:path>
                <a:path w="21600" h="21600" extrusionOk="0">
                  <a:moveTo>
                    <a:pt x="19340" y="8335"/>
                  </a:moveTo>
                  <a:lnTo>
                    <a:pt x="20595" y="8335"/>
                  </a:lnTo>
                  <a:lnTo>
                    <a:pt x="20595" y="7278"/>
                  </a:lnTo>
                  <a:lnTo>
                    <a:pt x="19340" y="7278"/>
                  </a:lnTo>
                  <a:lnTo>
                    <a:pt x="19340" y="8335"/>
                  </a:lnTo>
                  <a:close/>
                </a:path>
                <a:path w="21600" h="21600" extrusionOk="0">
                  <a:moveTo>
                    <a:pt x="19340" y="9743"/>
                  </a:moveTo>
                  <a:lnTo>
                    <a:pt x="20595" y="9743"/>
                  </a:lnTo>
                  <a:lnTo>
                    <a:pt x="20595" y="8687"/>
                  </a:lnTo>
                  <a:lnTo>
                    <a:pt x="19340" y="8687"/>
                  </a:lnTo>
                  <a:lnTo>
                    <a:pt x="19340" y="9743"/>
                  </a:lnTo>
                  <a:close/>
                </a:path>
                <a:path w="21600" h="21600" extrusionOk="0">
                  <a:moveTo>
                    <a:pt x="19340" y="11152"/>
                  </a:moveTo>
                  <a:lnTo>
                    <a:pt x="20595" y="11152"/>
                  </a:lnTo>
                  <a:lnTo>
                    <a:pt x="20595" y="10096"/>
                  </a:lnTo>
                  <a:lnTo>
                    <a:pt x="19340" y="10096"/>
                  </a:lnTo>
                  <a:lnTo>
                    <a:pt x="19340" y="11152"/>
                  </a:lnTo>
                  <a:close/>
                </a:path>
                <a:path w="21600" h="21600" extrusionOk="0">
                  <a:moveTo>
                    <a:pt x="19340" y="12561"/>
                  </a:moveTo>
                  <a:lnTo>
                    <a:pt x="20595" y="12561"/>
                  </a:lnTo>
                  <a:lnTo>
                    <a:pt x="20595" y="11504"/>
                  </a:lnTo>
                  <a:lnTo>
                    <a:pt x="19340" y="11504"/>
                  </a:lnTo>
                  <a:lnTo>
                    <a:pt x="19340" y="12561"/>
                  </a:lnTo>
                  <a:close/>
                </a:path>
                <a:path w="21600" h="21600" extrusionOk="0">
                  <a:moveTo>
                    <a:pt x="19340" y="13970"/>
                  </a:moveTo>
                  <a:lnTo>
                    <a:pt x="20595" y="13970"/>
                  </a:lnTo>
                  <a:lnTo>
                    <a:pt x="20595" y="12913"/>
                  </a:lnTo>
                  <a:lnTo>
                    <a:pt x="19340" y="12913"/>
                  </a:lnTo>
                  <a:lnTo>
                    <a:pt x="19340" y="13970"/>
                  </a:lnTo>
                  <a:close/>
                </a:path>
                <a:path w="21600" h="21600" extrusionOk="0">
                  <a:moveTo>
                    <a:pt x="19340" y="15378"/>
                  </a:moveTo>
                  <a:lnTo>
                    <a:pt x="20595" y="15378"/>
                  </a:lnTo>
                  <a:lnTo>
                    <a:pt x="20595" y="14322"/>
                  </a:lnTo>
                  <a:lnTo>
                    <a:pt x="19340" y="14322"/>
                  </a:lnTo>
                  <a:lnTo>
                    <a:pt x="19340" y="15378"/>
                  </a:lnTo>
                  <a:close/>
                </a:path>
                <a:path w="21600" h="21600" extrusionOk="0">
                  <a:moveTo>
                    <a:pt x="19340" y="16787"/>
                  </a:moveTo>
                  <a:lnTo>
                    <a:pt x="20595" y="16787"/>
                  </a:lnTo>
                  <a:lnTo>
                    <a:pt x="20595" y="15730"/>
                  </a:lnTo>
                  <a:lnTo>
                    <a:pt x="19340" y="15730"/>
                  </a:lnTo>
                  <a:lnTo>
                    <a:pt x="19340" y="16787"/>
                  </a:lnTo>
                  <a:close/>
                </a:path>
                <a:path w="21600" h="21600" extrusionOk="0">
                  <a:moveTo>
                    <a:pt x="19340" y="18196"/>
                  </a:moveTo>
                  <a:lnTo>
                    <a:pt x="20595" y="18196"/>
                  </a:lnTo>
                  <a:lnTo>
                    <a:pt x="20595" y="17139"/>
                  </a:lnTo>
                  <a:lnTo>
                    <a:pt x="19340" y="17139"/>
                  </a:lnTo>
                  <a:lnTo>
                    <a:pt x="19340" y="18196"/>
                  </a:lnTo>
                  <a:close/>
                </a:path>
                <a:path w="21600" h="21600" extrusionOk="0">
                  <a:moveTo>
                    <a:pt x="19340" y="19604"/>
                  </a:moveTo>
                  <a:lnTo>
                    <a:pt x="20595" y="19604"/>
                  </a:lnTo>
                  <a:lnTo>
                    <a:pt x="20595" y="18548"/>
                  </a:lnTo>
                  <a:lnTo>
                    <a:pt x="19340" y="18548"/>
                  </a:lnTo>
                  <a:lnTo>
                    <a:pt x="19340" y="19604"/>
                  </a:lnTo>
                  <a:close/>
                </a:path>
                <a:path w="21600" h="21600" extrusionOk="0">
                  <a:moveTo>
                    <a:pt x="19340" y="21013"/>
                  </a:moveTo>
                  <a:lnTo>
                    <a:pt x="20595" y="21013"/>
                  </a:lnTo>
                  <a:lnTo>
                    <a:pt x="20595" y="19957"/>
                  </a:lnTo>
                  <a:lnTo>
                    <a:pt x="19340" y="19957"/>
                  </a:lnTo>
                  <a:lnTo>
                    <a:pt x="19340" y="21013"/>
                  </a:lnTo>
                  <a:close/>
                </a:path>
              </a:pathLst>
            </a:custGeom>
            <a:solidFill>
              <a:srgbClr val="CCCCFF"/>
            </a:solidFill>
            <a:ln w="9525">
              <a:solidFill>
                <a:srgbClr val="000000"/>
              </a:solidFill>
              <a:miter lim="800000"/>
              <a:headEnd/>
              <a:tailEnd/>
            </a:ln>
          </p:spPr>
          <p:txBody>
            <a:bodyPr/>
            <a:lstStyle/>
            <a:p>
              <a:endParaRPr lang="en-US"/>
            </a:p>
          </p:txBody>
        </p:sp>
        <p:sp>
          <p:nvSpPr>
            <p:cNvPr id="57404" name="Sound"/>
            <p:cNvSpPr>
              <a:spLocks noEditPoints="1" noChangeArrowheads="1"/>
            </p:cNvSpPr>
            <p:nvPr/>
          </p:nvSpPr>
          <p:spPr bwMode="auto">
            <a:xfrm>
              <a:off x="4248" y="2400"/>
              <a:ext cx="1008" cy="768"/>
            </a:xfrm>
            <a:custGeom>
              <a:avLst/>
              <a:gdLst>
                <a:gd name="T0" fmla="*/ 11164 w 21600"/>
                <a:gd name="T1" fmla="*/ 21159 h 21600"/>
                <a:gd name="T2" fmla="*/ 11164 w 21600"/>
                <a:gd name="T3" fmla="*/ 0 h 21600"/>
                <a:gd name="T4" fmla="*/ 0 w 21600"/>
                <a:gd name="T5" fmla="*/ 10800 h 21600"/>
                <a:gd name="T6" fmla="*/ 21600 w 21600"/>
                <a:gd name="T7" fmla="*/ 10800 h 21600"/>
                <a:gd name="T8" fmla="*/ 242 w 21600"/>
                <a:gd name="T9" fmla="*/ 7604 h 21600"/>
                <a:gd name="T10" fmla="*/ 10760 w 21600"/>
                <a:gd name="T11" fmla="*/ 13555 h 21600"/>
              </a:gdLst>
              <a:ahLst/>
              <a:cxnLst>
                <a:cxn ang="0">
                  <a:pos x="T0" y="T1"/>
                </a:cxn>
                <a:cxn ang="0">
                  <a:pos x="T2" y="T3"/>
                </a:cxn>
                <a:cxn ang="0">
                  <a:pos x="T4" y="T5"/>
                </a:cxn>
                <a:cxn ang="0">
                  <a:pos x="T6" y="T7"/>
                </a:cxn>
              </a:cxnLst>
              <a:rect l="T8" t="T9" r="T10" b="T11"/>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CCCCFF"/>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7405" name="Photo"/>
            <p:cNvSpPr>
              <a:spLocks noEditPoints="1" noChangeArrowheads="1"/>
            </p:cNvSpPr>
            <p:nvPr/>
          </p:nvSpPr>
          <p:spPr bwMode="auto">
            <a:xfrm>
              <a:off x="4632" y="2856"/>
              <a:ext cx="936" cy="696"/>
            </a:xfrm>
            <a:custGeom>
              <a:avLst/>
              <a:gdLst>
                <a:gd name="T0" fmla="*/ 0 w 21600"/>
                <a:gd name="T1" fmla="*/ 3085 h 21600"/>
                <a:gd name="T2" fmla="*/ 10800 w 21600"/>
                <a:gd name="T3" fmla="*/ 0 h 21600"/>
                <a:gd name="T4" fmla="*/ 21600 w 21600"/>
                <a:gd name="T5" fmla="*/ 3085 h 21600"/>
                <a:gd name="T6" fmla="*/ 21600 w 21600"/>
                <a:gd name="T7" fmla="*/ 10800 h 21600"/>
                <a:gd name="T8" fmla="*/ 21600 w 21600"/>
                <a:gd name="T9" fmla="*/ 21600 h 21600"/>
                <a:gd name="T10" fmla="*/ 10800 w 21600"/>
                <a:gd name="T11" fmla="*/ 21800 h 21600"/>
                <a:gd name="T12" fmla="*/ 0 w 21600"/>
                <a:gd name="T13" fmla="*/ 21600 h 21600"/>
                <a:gd name="T14" fmla="*/ 0 w 21600"/>
                <a:gd name="T15" fmla="*/ 10800 h 21600"/>
                <a:gd name="T16" fmla="*/ 7778 w 21600"/>
                <a:gd name="T17" fmla="*/ 8228 h 21600"/>
                <a:gd name="T18" fmla="*/ 13757 w 21600"/>
                <a:gd name="T19" fmla="*/ 16886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solidFill>
              <a:srgbClr val="CCCCFF"/>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7406" name="Music"/>
            <p:cNvSpPr>
              <a:spLocks noEditPoints="1" noChangeArrowheads="1"/>
            </p:cNvSpPr>
            <p:nvPr/>
          </p:nvSpPr>
          <p:spPr bwMode="auto">
            <a:xfrm>
              <a:off x="4740" y="3264"/>
              <a:ext cx="768" cy="672"/>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CCCCFF"/>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grpSp>
      <p:sp>
        <p:nvSpPr>
          <p:cNvPr id="57407" name="PubChord"/>
          <p:cNvSpPr>
            <a:spLocks noEditPoints="1" noChangeArrowheads="1"/>
          </p:cNvSpPr>
          <p:nvPr/>
        </p:nvSpPr>
        <p:spPr bwMode="auto">
          <a:xfrm>
            <a:off x="304800" y="4419600"/>
            <a:ext cx="2266950" cy="2266950"/>
          </a:xfrm>
          <a:custGeom>
            <a:avLst/>
            <a:gdLst>
              <a:gd name="G0" fmla="+- 0 0 0"/>
              <a:gd name="G1" fmla="sin 10800 14745600"/>
              <a:gd name="G2" fmla="cos 10800 14745600"/>
              <a:gd name="G3" fmla="sin 10800 2949120"/>
              <a:gd name="G4" fmla="cos 10800 2949120"/>
              <a:gd name="G5" fmla="+- G1 10800 0"/>
              <a:gd name="G6" fmla="+- G2 10800 0"/>
              <a:gd name="G7" fmla="+- G3 10800 0"/>
              <a:gd name="G8" fmla="+- G4 10800 0"/>
              <a:gd name="G9" fmla="+- 10800 0 0"/>
              <a:gd name="G10" fmla="+/ G5 G7 2"/>
              <a:gd name="G11" fmla="+/ G6 G8 2"/>
              <a:gd name="T0" fmla="*/ 3163 w 21600"/>
              <a:gd name="T1" fmla="*/ 3163 h 21600"/>
              <a:gd name="T2" fmla="*/ 10799 w 21600"/>
              <a:gd name="T3" fmla="*/ 10799 h 21600"/>
              <a:gd name="T4" fmla="*/ 18436 w 21600"/>
              <a:gd name="T5" fmla="*/ 18436 h 21600"/>
              <a:gd name="T6" fmla="*/ 3163 w 21600"/>
              <a:gd name="T7" fmla="*/ 3163 h 21600"/>
              <a:gd name="T8" fmla="*/ 18437 w 21600"/>
              <a:gd name="T9" fmla="*/ 18437 h 21600"/>
            </a:gdLst>
            <a:ahLst/>
            <a:cxnLst>
              <a:cxn ang="0">
                <a:pos x="T0" y="T1"/>
              </a:cxn>
              <a:cxn ang="0">
                <a:pos x="T2" y="T3"/>
              </a:cxn>
              <a:cxn ang="0">
                <a:pos x="T4" y="T5"/>
              </a:cxn>
            </a:cxnLst>
            <a:rect l="T6" t="T7" r="T8" b="T9"/>
            <a:pathLst>
              <a:path w="21600" h="21600">
                <a:moveTo>
                  <a:pt x="3163" y="3163"/>
                </a:moveTo>
                <a:cubicBezTo>
                  <a:pt x="1137" y="5188"/>
                  <a:pt x="0" y="7935"/>
                  <a:pt x="0" y="10799"/>
                </a:cubicBezTo>
                <a:cubicBezTo>
                  <a:pt x="0" y="16764"/>
                  <a:pt x="4835" y="21600"/>
                  <a:pt x="10800" y="21600"/>
                </a:cubicBezTo>
                <a:cubicBezTo>
                  <a:pt x="13664" y="21600"/>
                  <a:pt x="16411" y="20462"/>
                  <a:pt x="18436" y="18436"/>
                </a:cubicBezTo>
                <a:close/>
              </a:path>
            </a:pathLst>
          </a:custGeom>
          <a:solidFill>
            <a:srgbClr val="CCCCFF"/>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7408" name="PubPieSlice"/>
          <p:cNvSpPr>
            <a:spLocks noEditPoints="1" noChangeArrowheads="1"/>
          </p:cNvSpPr>
          <p:nvPr/>
        </p:nvSpPr>
        <p:spPr bwMode="auto">
          <a:xfrm>
            <a:off x="3352800" y="4648200"/>
            <a:ext cx="1828800" cy="1828800"/>
          </a:xfrm>
          <a:custGeom>
            <a:avLst/>
            <a:gdLst>
              <a:gd name="G0" fmla="+- 0 0 0"/>
              <a:gd name="G1" fmla="sin 10800 17694720"/>
              <a:gd name="G2" fmla="cos 10800 17694720"/>
              <a:gd name="G3" fmla="sin 10800 0"/>
              <a:gd name="G4" fmla="cos 10800 0"/>
              <a:gd name="G5" fmla="+- G1 10800 0"/>
              <a:gd name="G6" fmla="+- G2 10800 0"/>
              <a:gd name="G7" fmla="+- G3 10800 0"/>
              <a:gd name="G8" fmla="+- G4 10800 0"/>
              <a:gd name="G9" fmla="+- 10800 0 0"/>
              <a:gd name="T0" fmla="*/ 10799 w 21600"/>
              <a:gd name="T1" fmla="*/ 0 h 21600"/>
              <a:gd name="T2" fmla="*/ 10800 w 21600"/>
              <a:gd name="T3" fmla="*/ 10800 h 21600"/>
              <a:gd name="T4" fmla="*/ 21600 w 21600"/>
              <a:gd name="T5" fmla="*/ 10800 h 21600"/>
              <a:gd name="T6" fmla="*/ 3163 w 21600"/>
              <a:gd name="T7" fmla="*/ 3163 h 21600"/>
              <a:gd name="T8" fmla="*/ 18437 w 21600"/>
              <a:gd name="T9" fmla="*/ 18437 h 21600"/>
            </a:gdLst>
            <a:ahLst/>
            <a:cxnLst>
              <a:cxn ang="0">
                <a:pos x="T0" y="T1"/>
              </a:cxn>
              <a:cxn ang="0">
                <a:pos x="T2" y="T3"/>
              </a:cxn>
              <a:cxn ang="0">
                <a:pos x="T4" y="T5"/>
              </a:cxn>
            </a:cxnLst>
            <a:rect l="T6" t="T7" r="T8" b="T9"/>
            <a:pathLst>
              <a:path w="21600" h="21600">
                <a:moveTo>
                  <a:pt x="10799" y="0"/>
                </a:moveTo>
                <a:cubicBezTo>
                  <a:pt x="4834" y="0"/>
                  <a:pt x="0" y="4835"/>
                  <a:pt x="0" y="10799"/>
                </a:cubicBezTo>
                <a:cubicBezTo>
                  <a:pt x="0" y="16764"/>
                  <a:pt x="4835" y="21600"/>
                  <a:pt x="10800" y="21600"/>
                </a:cubicBezTo>
                <a:cubicBezTo>
                  <a:pt x="16764" y="21600"/>
                  <a:pt x="21600" y="16764"/>
                  <a:pt x="21600" y="10800"/>
                </a:cubicBezTo>
                <a:lnTo>
                  <a:pt x="10800" y="10800"/>
                </a:ln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2"/>
          <p:cNvSpPr>
            <a:spLocks noGrp="1"/>
          </p:cNvSpPr>
          <p:nvPr>
            <p:ph type="dt" sz="half" idx="10"/>
          </p:nvPr>
        </p:nvSpPr>
        <p:spPr/>
        <p:txBody>
          <a:bodyPr/>
          <a:lstStyle/>
          <a:p>
            <a:fld id="{4E5EC97F-22B1-47DE-81AC-82DDBA1847A6}" type="datetime1">
              <a:rPr lang="en-US"/>
              <a:pPr/>
              <a:t>2/25/2012</a:t>
            </a:fld>
            <a:endParaRPr lang="en-US"/>
          </a:p>
        </p:txBody>
      </p:sp>
      <p:sp>
        <p:nvSpPr>
          <p:cNvPr id="41" name="Footer Placeholder 3"/>
          <p:cNvSpPr>
            <a:spLocks noGrp="1"/>
          </p:cNvSpPr>
          <p:nvPr>
            <p:ph type="ftr" sz="quarter" idx="11"/>
          </p:nvPr>
        </p:nvSpPr>
        <p:spPr/>
        <p:txBody>
          <a:bodyPr/>
          <a:lstStyle/>
          <a:p>
            <a:r>
              <a:rPr lang="en-US"/>
              <a:t>Sample footer text</a:t>
            </a:r>
          </a:p>
        </p:txBody>
      </p:sp>
      <p:sp>
        <p:nvSpPr>
          <p:cNvPr id="42" name="Slide Number Placeholder 4"/>
          <p:cNvSpPr>
            <a:spLocks noGrp="1"/>
          </p:cNvSpPr>
          <p:nvPr>
            <p:ph type="sldNum" sz="quarter" idx="12"/>
          </p:nvPr>
        </p:nvSpPr>
        <p:spPr/>
        <p:txBody>
          <a:bodyPr/>
          <a:lstStyle/>
          <a:p>
            <a:fld id="{D805EAA5-7054-4BA6-B1FE-EF8EF1E4FB59}" type="slidenum">
              <a:rPr lang="en-US"/>
              <a:pPr/>
              <a:t>79</a:t>
            </a:fld>
            <a:endParaRPr lang="en-US"/>
          </a:p>
        </p:txBody>
      </p:sp>
      <p:sp>
        <p:nvSpPr>
          <p:cNvPr id="58370" name="Rectangle 2"/>
          <p:cNvSpPr>
            <a:spLocks noGrp="1" noChangeArrowheads="1"/>
          </p:cNvSpPr>
          <p:nvPr>
            <p:ph type="title"/>
          </p:nvPr>
        </p:nvSpPr>
        <p:spPr>
          <a:xfrm>
            <a:off x="457200" y="-152400"/>
            <a:ext cx="8229600" cy="1143000"/>
          </a:xfrm>
        </p:spPr>
        <p:txBody>
          <a:bodyPr/>
          <a:lstStyle/>
          <a:p>
            <a:r>
              <a:rPr lang="en-US"/>
              <a:t>More Auto Shapes</a:t>
            </a:r>
          </a:p>
        </p:txBody>
      </p:sp>
      <p:sp>
        <p:nvSpPr>
          <p:cNvPr id="58371" name="Line 3"/>
          <p:cNvSpPr>
            <a:spLocks noChangeShapeType="1"/>
          </p:cNvSpPr>
          <p:nvPr/>
        </p:nvSpPr>
        <p:spPr bwMode="auto">
          <a:xfrm>
            <a:off x="457200" y="0"/>
            <a:ext cx="0" cy="6858000"/>
          </a:xfrm>
          <a:prstGeom prst="line">
            <a:avLst/>
          </a:prstGeom>
          <a:noFill/>
          <a:ln w="9525">
            <a:solidFill>
              <a:srgbClr val="B2B2B2"/>
            </a:solidFill>
            <a:round/>
            <a:headEnd/>
            <a:tailEnd/>
          </a:ln>
          <a:effectLst/>
        </p:spPr>
        <p:txBody>
          <a:bodyPr/>
          <a:lstStyle/>
          <a:p>
            <a:endParaRPr lang="en-US"/>
          </a:p>
        </p:txBody>
      </p:sp>
      <p:sp>
        <p:nvSpPr>
          <p:cNvPr id="58372" name="Line 4"/>
          <p:cNvSpPr>
            <a:spLocks noChangeShapeType="1"/>
          </p:cNvSpPr>
          <p:nvPr/>
        </p:nvSpPr>
        <p:spPr bwMode="auto">
          <a:xfrm>
            <a:off x="939800" y="0"/>
            <a:ext cx="0" cy="6858000"/>
          </a:xfrm>
          <a:prstGeom prst="line">
            <a:avLst/>
          </a:prstGeom>
          <a:noFill/>
          <a:ln w="9525">
            <a:solidFill>
              <a:srgbClr val="B2B2B2"/>
            </a:solidFill>
            <a:round/>
            <a:headEnd/>
            <a:tailEnd/>
          </a:ln>
          <a:effectLst/>
        </p:spPr>
        <p:txBody>
          <a:bodyPr/>
          <a:lstStyle/>
          <a:p>
            <a:endParaRPr lang="en-US"/>
          </a:p>
        </p:txBody>
      </p:sp>
      <p:sp>
        <p:nvSpPr>
          <p:cNvPr id="58373" name="Line 5"/>
          <p:cNvSpPr>
            <a:spLocks noChangeShapeType="1"/>
          </p:cNvSpPr>
          <p:nvPr/>
        </p:nvSpPr>
        <p:spPr bwMode="auto">
          <a:xfrm>
            <a:off x="1423988" y="0"/>
            <a:ext cx="0" cy="6858000"/>
          </a:xfrm>
          <a:prstGeom prst="line">
            <a:avLst/>
          </a:prstGeom>
          <a:noFill/>
          <a:ln w="9525">
            <a:solidFill>
              <a:srgbClr val="B2B2B2"/>
            </a:solidFill>
            <a:round/>
            <a:headEnd/>
            <a:tailEnd/>
          </a:ln>
          <a:effectLst/>
        </p:spPr>
        <p:txBody>
          <a:bodyPr/>
          <a:lstStyle/>
          <a:p>
            <a:endParaRPr lang="en-US"/>
          </a:p>
        </p:txBody>
      </p:sp>
      <p:sp>
        <p:nvSpPr>
          <p:cNvPr id="58374" name="Line 6"/>
          <p:cNvSpPr>
            <a:spLocks noChangeShapeType="1"/>
          </p:cNvSpPr>
          <p:nvPr/>
        </p:nvSpPr>
        <p:spPr bwMode="auto">
          <a:xfrm>
            <a:off x="1908175" y="0"/>
            <a:ext cx="0" cy="6858000"/>
          </a:xfrm>
          <a:prstGeom prst="line">
            <a:avLst/>
          </a:prstGeom>
          <a:noFill/>
          <a:ln w="9525">
            <a:solidFill>
              <a:srgbClr val="B2B2B2"/>
            </a:solidFill>
            <a:round/>
            <a:headEnd/>
            <a:tailEnd/>
          </a:ln>
          <a:effectLst/>
        </p:spPr>
        <p:txBody>
          <a:bodyPr/>
          <a:lstStyle/>
          <a:p>
            <a:endParaRPr lang="en-US"/>
          </a:p>
        </p:txBody>
      </p:sp>
      <p:sp>
        <p:nvSpPr>
          <p:cNvPr id="58375" name="Line 7"/>
          <p:cNvSpPr>
            <a:spLocks noChangeShapeType="1"/>
          </p:cNvSpPr>
          <p:nvPr/>
        </p:nvSpPr>
        <p:spPr bwMode="auto">
          <a:xfrm>
            <a:off x="2392363" y="0"/>
            <a:ext cx="0" cy="6858000"/>
          </a:xfrm>
          <a:prstGeom prst="line">
            <a:avLst/>
          </a:prstGeom>
          <a:noFill/>
          <a:ln w="9525">
            <a:solidFill>
              <a:srgbClr val="B2B2B2"/>
            </a:solidFill>
            <a:round/>
            <a:headEnd/>
            <a:tailEnd/>
          </a:ln>
          <a:effectLst/>
        </p:spPr>
        <p:txBody>
          <a:bodyPr/>
          <a:lstStyle/>
          <a:p>
            <a:endParaRPr lang="en-US"/>
          </a:p>
        </p:txBody>
      </p:sp>
      <p:sp>
        <p:nvSpPr>
          <p:cNvPr id="58376" name="Line 8"/>
          <p:cNvSpPr>
            <a:spLocks noChangeShapeType="1"/>
          </p:cNvSpPr>
          <p:nvPr/>
        </p:nvSpPr>
        <p:spPr bwMode="auto">
          <a:xfrm>
            <a:off x="2876550" y="0"/>
            <a:ext cx="0" cy="6858000"/>
          </a:xfrm>
          <a:prstGeom prst="line">
            <a:avLst/>
          </a:prstGeom>
          <a:noFill/>
          <a:ln w="9525">
            <a:solidFill>
              <a:srgbClr val="B2B2B2"/>
            </a:solidFill>
            <a:round/>
            <a:headEnd/>
            <a:tailEnd/>
          </a:ln>
          <a:effectLst/>
        </p:spPr>
        <p:txBody>
          <a:bodyPr/>
          <a:lstStyle/>
          <a:p>
            <a:endParaRPr lang="en-US"/>
          </a:p>
        </p:txBody>
      </p:sp>
      <p:sp>
        <p:nvSpPr>
          <p:cNvPr id="58377" name="Line 9"/>
          <p:cNvSpPr>
            <a:spLocks noChangeShapeType="1"/>
          </p:cNvSpPr>
          <p:nvPr/>
        </p:nvSpPr>
        <p:spPr bwMode="auto">
          <a:xfrm>
            <a:off x="3360738" y="0"/>
            <a:ext cx="0" cy="6858000"/>
          </a:xfrm>
          <a:prstGeom prst="line">
            <a:avLst/>
          </a:prstGeom>
          <a:noFill/>
          <a:ln w="9525">
            <a:solidFill>
              <a:srgbClr val="B2B2B2"/>
            </a:solidFill>
            <a:round/>
            <a:headEnd/>
            <a:tailEnd/>
          </a:ln>
          <a:effectLst/>
        </p:spPr>
        <p:txBody>
          <a:bodyPr/>
          <a:lstStyle/>
          <a:p>
            <a:endParaRPr lang="en-US"/>
          </a:p>
        </p:txBody>
      </p:sp>
      <p:sp>
        <p:nvSpPr>
          <p:cNvPr id="58378" name="Line 10"/>
          <p:cNvSpPr>
            <a:spLocks noChangeShapeType="1"/>
          </p:cNvSpPr>
          <p:nvPr/>
        </p:nvSpPr>
        <p:spPr bwMode="auto">
          <a:xfrm>
            <a:off x="3844925" y="0"/>
            <a:ext cx="0" cy="6858000"/>
          </a:xfrm>
          <a:prstGeom prst="line">
            <a:avLst/>
          </a:prstGeom>
          <a:noFill/>
          <a:ln w="9525">
            <a:solidFill>
              <a:srgbClr val="B2B2B2"/>
            </a:solidFill>
            <a:round/>
            <a:headEnd/>
            <a:tailEnd/>
          </a:ln>
          <a:effectLst/>
        </p:spPr>
        <p:txBody>
          <a:bodyPr/>
          <a:lstStyle/>
          <a:p>
            <a:endParaRPr lang="en-US"/>
          </a:p>
        </p:txBody>
      </p:sp>
      <p:sp>
        <p:nvSpPr>
          <p:cNvPr id="58379" name="Line 11"/>
          <p:cNvSpPr>
            <a:spLocks noChangeShapeType="1"/>
          </p:cNvSpPr>
          <p:nvPr/>
        </p:nvSpPr>
        <p:spPr bwMode="auto">
          <a:xfrm>
            <a:off x="4329113" y="0"/>
            <a:ext cx="0" cy="6858000"/>
          </a:xfrm>
          <a:prstGeom prst="line">
            <a:avLst/>
          </a:prstGeom>
          <a:noFill/>
          <a:ln w="9525">
            <a:solidFill>
              <a:srgbClr val="B2B2B2"/>
            </a:solidFill>
            <a:round/>
            <a:headEnd/>
            <a:tailEnd/>
          </a:ln>
          <a:effectLst/>
        </p:spPr>
        <p:txBody>
          <a:bodyPr/>
          <a:lstStyle/>
          <a:p>
            <a:endParaRPr lang="en-US"/>
          </a:p>
        </p:txBody>
      </p:sp>
      <p:sp>
        <p:nvSpPr>
          <p:cNvPr id="58380" name="Line 12"/>
          <p:cNvSpPr>
            <a:spLocks noChangeShapeType="1"/>
          </p:cNvSpPr>
          <p:nvPr/>
        </p:nvSpPr>
        <p:spPr bwMode="auto">
          <a:xfrm>
            <a:off x="4813300" y="0"/>
            <a:ext cx="0" cy="6858000"/>
          </a:xfrm>
          <a:prstGeom prst="line">
            <a:avLst/>
          </a:prstGeom>
          <a:noFill/>
          <a:ln w="9525">
            <a:solidFill>
              <a:srgbClr val="B2B2B2"/>
            </a:solidFill>
            <a:round/>
            <a:headEnd/>
            <a:tailEnd/>
          </a:ln>
          <a:effectLst/>
        </p:spPr>
        <p:txBody>
          <a:bodyPr/>
          <a:lstStyle/>
          <a:p>
            <a:endParaRPr lang="en-US"/>
          </a:p>
        </p:txBody>
      </p:sp>
      <p:sp>
        <p:nvSpPr>
          <p:cNvPr id="58381" name="Line 13"/>
          <p:cNvSpPr>
            <a:spLocks noChangeShapeType="1"/>
          </p:cNvSpPr>
          <p:nvPr/>
        </p:nvSpPr>
        <p:spPr bwMode="auto">
          <a:xfrm>
            <a:off x="5297488" y="0"/>
            <a:ext cx="0" cy="6858000"/>
          </a:xfrm>
          <a:prstGeom prst="line">
            <a:avLst/>
          </a:prstGeom>
          <a:noFill/>
          <a:ln w="9525">
            <a:solidFill>
              <a:srgbClr val="B2B2B2"/>
            </a:solidFill>
            <a:round/>
            <a:headEnd/>
            <a:tailEnd/>
          </a:ln>
          <a:effectLst/>
        </p:spPr>
        <p:txBody>
          <a:bodyPr/>
          <a:lstStyle/>
          <a:p>
            <a:endParaRPr lang="en-US"/>
          </a:p>
        </p:txBody>
      </p:sp>
      <p:sp>
        <p:nvSpPr>
          <p:cNvPr id="58382" name="Line 14"/>
          <p:cNvSpPr>
            <a:spLocks noChangeShapeType="1"/>
          </p:cNvSpPr>
          <p:nvPr/>
        </p:nvSpPr>
        <p:spPr bwMode="auto">
          <a:xfrm>
            <a:off x="5781675" y="0"/>
            <a:ext cx="0" cy="6858000"/>
          </a:xfrm>
          <a:prstGeom prst="line">
            <a:avLst/>
          </a:prstGeom>
          <a:noFill/>
          <a:ln w="9525">
            <a:solidFill>
              <a:srgbClr val="B2B2B2"/>
            </a:solidFill>
            <a:round/>
            <a:headEnd/>
            <a:tailEnd/>
          </a:ln>
          <a:effectLst/>
        </p:spPr>
        <p:txBody>
          <a:bodyPr/>
          <a:lstStyle/>
          <a:p>
            <a:endParaRPr lang="en-US"/>
          </a:p>
        </p:txBody>
      </p:sp>
      <p:sp>
        <p:nvSpPr>
          <p:cNvPr id="58383" name="Line 15"/>
          <p:cNvSpPr>
            <a:spLocks noChangeShapeType="1"/>
          </p:cNvSpPr>
          <p:nvPr/>
        </p:nvSpPr>
        <p:spPr bwMode="auto">
          <a:xfrm>
            <a:off x="6265863" y="0"/>
            <a:ext cx="0" cy="6858000"/>
          </a:xfrm>
          <a:prstGeom prst="line">
            <a:avLst/>
          </a:prstGeom>
          <a:noFill/>
          <a:ln w="9525">
            <a:solidFill>
              <a:srgbClr val="B2B2B2"/>
            </a:solidFill>
            <a:round/>
            <a:headEnd/>
            <a:tailEnd/>
          </a:ln>
          <a:effectLst/>
        </p:spPr>
        <p:txBody>
          <a:bodyPr/>
          <a:lstStyle/>
          <a:p>
            <a:endParaRPr lang="en-US"/>
          </a:p>
        </p:txBody>
      </p:sp>
      <p:sp>
        <p:nvSpPr>
          <p:cNvPr id="58384" name="Line 16"/>
          <p:cNvSpPr>
            <a:spLocks noChangeShapeType="1"/>
          </p:cNvSpPr>
          <p:nvPr/>
        </p:nvSpPr>
        <p:spPr bwMode="auto">
          <a:xfrm>
            <a:off x="6750050" y="0"/>
            <a:ext cx="0" cy="6858000"/>
          </a:xfrm>
          <a:prstGeom prst="line">
            <a:avLst/>
          </a:prstGeom>
          <a:noFill/>
          <a:ln w="9525">
            <a:solidFill>
              <a:srgbClr val="B2B2B2"/>
            </a:solidFill>
            <a:round/>
            <a:headEnd/>
            <a:tailEnd/>
          </a:ln>
          <a:effectLst/>
        </p:spPr>
        <p:txBody>
          <a:bodyPr/>
          <a:lstStyle/>
          <a:p>
            <a:endParaRPr lang="en-US"/>
          </a:p>
        </p:txBody>
      </p:sp>
      <p:sp>
        <p:nvSpPr>
          <p:cNvPr id="58385" name="Line 17"/>
          <p:cNvSpPr>
            <a:spLocks noChangeShapeType="1"/>
          </p:cNvSpPr>
          <p:nvPr/>
        </p:nvSpPr>
        <p:spPr bwMode="auto">
          <a:xfrm>
            <a:off x="7234238" y="0"/>
            <a:ext cx="0" cy="6858000"/>
          </a:xfrm>
          <a:prstGeom prst="line">
            <a:avLst/>
          </a:prstGeom>
          <a:noFill/>
          <a:ln w="9525">
            <a:solidFill>
              <a:srgbClr val="B2B2B2"/>
            </a:solidFill>
            <a:round/>
            <a:headEnd/>
            <a:tailEnd/>
          </a:ln>
          <a:effectLst/>
        </p:spPr>
        <p:txBody>
          <a:bodyPr/>
          <a:lstStyle/>
          <a:p>
            <a:endParaRPr lang="en-US"/>
          </a:p>
        </p:txBody>
      </p:sp>
      <p:sp>
        <p:nvSpPr>
          <p:cNvPr id="58386" name="Line 18"/>
          <p:cNvSpPr>
            <a:spLocks noChangeShapeType="1"/>
          </p:cNvSpPr>
          <p:nvPr/>
        </p:nvSpPr>
        <p:spPr bwMode="auto">
          <a:xfrm>
            <a:off x="7718425" y="0"/>
            <a:ext cx="0" cy="6858000"/>
          </a:xfrm>
          <a:prstGeom prst="line">
            <a:avLst/>
          </a:prstGeom>
          <a:noFill/>
          <a:ln w="9525">
            <a:solidFill>
              <a:srgbClr val="B2B2B2"/>
            </a:solidFill>
            <a:round/>
            <a:headEnd/>
            <a:tailEnd/>
          </a:ln>
          <a:effectLst/>
        </p:spPr>
        <p:txBody>
          <a:bodyPr/>
          <a:lstStyle/>
          <a:p>
            <a:endParaRPr lang="en-US"/>
          </a:p>
        </p:txBody>
      </p:sp>
      <p:sp>
        <p:nvSpPr>
          <p:cNvPr id="58387" name="Line 19"/>
          <p:cNvSpPr>
            <a:spLocks noChangeShapeType="1"/>
          </p:cNvSpPr>
          <p:nvPr/>
        </p:nvSpPr>
        <p:spPr bwMode="auto">
          <a:xfrm>
            <a:off x="8202613" y="0"/>
            <a:ext cx="0" cy="6858000"/>
          </a:xfrm>
          <a:prstGeom prst="line">
            <a:avLst/>
          </a:prstGeom>
          <a:noFill/>
          <a:ln w="9525">
            <a:solidFill>
              <a:srgbClr val="B2B2B2"/>
            </a:solidFill>
            <a:round/>
            <a:headEnd/>
            <a:tailEnd/>
          </a:ln>
          <a:effectLst/>
        </p:spPr>
        <p:txBody>
          <a:bodyPr/>
          <a:lstStyle/>
          <a:p>
            <a:endParaRPr lang="en-US"/>
          </a:p>
        </p:txBody>
      </p:sp>
      <p:sp>
        <p:nvSpPr>
          <p:cNvPr id="58388" name="Line 20"/>
          <p:cNvSpPr>
            <a:spLocks noChangeShapeType="1"/>
          </p:cNvSpPr>
          <p:nvPr/>
        </p:nvSpPr>
        <p:spPr bwMode="auto">
          <a:xfrm>
            <a:off x="8686800" y="0"/>
            <a:ext cx="0" cy="6858000"/>
          </a:xfrm>
          <a:prstGeom prst="line">
            <a:avLst/>
          </a:prstGeom>
          <a:noFill/>
          <a:ln w="9525">
            <a:solidFill>
              <a:srgbClr val="B2B2B2"/>
            </a:solidFill>
            <a:round/>
            <a:headEnd/>
            <a:tailEnd/>
          </a:ln>
          <a:effectLst/>
        </p:spPr>
        <p:txBody>
          <a:bodyPr/>
          <a:lstStyle/>
          <a:p>
            <a:endParaRPr lang="en-US"/>
          </a:p>
        </p:txBody>
      </p:sp>
      <p:sp>
        <p:nvSpPr>
          <p:cNvPr id="58389" name="Line 21"/>
          <p:cNvSpPr>
            <a:spLocks noChangeShapeType="1"/>
          </p:cNvSpPr>
          <p:nvPr/>
        </p:nvSpPr>
        <p:spPr bwMode="auto">
          <a:xfrm>
            <a:off x="0" y="228600"/>
            <a:ext cx="9144000" cy="0"/>
          </a:xfrm>
          <a:prstGeom prst="line">
            <a:avLst/>
          </a:prstGeom>
          <a:noFill/>
          <a:ln w="9525">
            <a:solidFill>
              <a:srgbClr val="B2B2B2"/>
            </a:solidFill>
            <a:round/>
            <a:headEnd/>
            <a:tailEnd/>
          </a:ln>
          <a:effectLst/>
        </p:spPr>
        <p:txBody>
          <a:bodyPr/>
          <a:lstStyle/>
          <a:p>
            <a:endParaRPr lang="en-US"/>
          </a:p>
        </p:txBody>
      </p:sp>
      <p:sp>
        <p:nvSpPr>
          <p:cNvPr id="58390" name="Line 22"/>
          <p:cNvSpPr>
            <a:spLocks noChangeShapeType="1"/>
          </p:cNvSpPr>
          <p:nvPr/>
        </p:nvSpPr>
        <p:spPr bwMode="auto">
          <a:xfrm>
            <a:off x="0" y="685800"/>
            <a:ext cx="9144000" cy="0"/>
          </a:xfrm>
          <a:prstGeom prst="line">
            <a:avLst/>
          </a:prstGeom>
          <a:noFill/>
          <a:ln w="9525">
            <a:solidFill>
              <a:srgbClr val="B2B2B2"/>
            </a:solidFill>
            <a:round/>
            <a:headEnd/>
            <a:tailEnd/>
          </a:ln>
          <a:effectLst/>
        </p:spPr>
        <p:txBody>
          <a:bodyPr/>
          <a:lstStyle/>
          <a:p>
            <a:endParaRPr lang="en-US"/>
          </a:p>
        </p:txBody>
      </p:sp>
      <p:sp>
        <p:nvSpPr>
          <p:cNvPr id="58391" name="Line 23"/>
          <p:cNvSpPr>
            <a:spLocks noChangeShapeType="1"/>
          </p:cNvSpPr>
          <p:nvPr/>
        </p:nvSpPr>
        <p:spPr bwMode="auto">
          <a:xfrm>
            <a:off x="0" y="1143000"/>
            <a:ext cx="9144000" cy="0"/>
          </a:xfrm>
          <a:prstGeom prst="line">
            <a:avLst/>
          </a:prstGeom>
          <a:noFill/>
          <a:ln w="9525">
            <a:solidFill>
              <a:srgbClr val="B2B2B2"/>
            </a:solidFill>
            <a:round/>
            <a:headEnd/>
            <a:tailEnd/>
          </a:ln>
          <a:effectLst/>
        </p:spPr>
        <p:txBody>
          <a:bodyPr/>
          <a:lstStyle/>
          <a:p>
            <a:endParaRPr lang="en-US"/>
          </a:p>
        </p:txBody>
      </p:sp>
      <p:sp>
        <p:nvSpPr>
          <p:cNvPr id="58392" name="Line 24"/>
          <p:cNvSpPr>
            <a:spLocks noChangeShapeType="1"/>
          </p:cNvSpPr>
          <p:nvPr/>
        </p:nvSpPr>
        <p:spPr bwMode="auto">
          <a:xfrm>
            <a:off x="0" y="1600200"/>
            <a:ext cx="9144000" cy="0"/>
          </a:xfrm>
          <a:prstGeom prst="line">
            <a:avLst/>
          </a:prstGeom>
          <a:noFill/>
          <a:ln w="9525">
            <a:solidFill>
              <a:srgbClr val="B2B2B2"/>
            </a:solidFill>
            <a:round/>
            <a:headEnd/>
            <a:tailEnd/>
          </a:ln>
          <a:effectLst/>
        </p:spPr>
        <p:txBody>
          <a:bodyPr/>
          <a:lstStyle/>
          <a:p>
            <a:endParaRPr lang="en-US"/>
          </a:p>
        </p:txBody>
      </p:sp>
      <p:sp>
        <p:nvSpPr>
          <p:cNvPr id="58393" name="Line 25"/>
          <p:cNvSpPr>
            <a:spLocks noChangeShapeType="1"/>
          </p:cNvSpPr>
          <p:nvPr/>
        </p:nvSpPr>
        <p:spPr bwMode="auto">
          <a:xfrm>
            <a:off x="0" y="2057400"/>
            <a:ext cx="9144000" cy="0"/>
          </a:xfrm>
          <a:prstGeom prst="line">
            <a:avLst/>
          </a:prstGeom>
          <a:noFill/>
          <a:ln w="9525">
            <a:solidFill>
              <a:srgbClr val="B2B2B2"/>
            </a:solidFill>
            <a:round/>
            <a:headEnd/>
            <a:tailEnd/>
          </a:ln>
          <a:effectLst/>
        </p:spPr>
        <p:txBody>
          <a:bodyPr/>
          <a:lstStyle/>
          <a:p>
            <a:endParaRPr lang="en-US"/>
          </a:p>
        </p:txBody>
      </p:sp>
      <p:sp>
        <p:nvSpPr>
          <p:cNvPr id="58394" name="Line 26"/>
          <p:cNvSpPr>
            <a:spLocks noChangeShapeType="1"/>
          </p:cNvSpPr>
          <p:nvPr/>
        </p:nvSpPr>
        <p:spPr bwMode="auto">
          <a:xfrm>
            <a:off x="0" y="2514600"/>
            <a:ext cx="9144000" cy="0"/>
          </a:xfrm>
          <a:prstGeom prst="line">
            <a:avLst/>
          </a:prstGeom>
          <a:noFill/>
          <a:ln w="9525">
            <a:solidFill>
              <a:srgbClr val="B2B2B2"/>
            </a:solidFill>
            <a:round/>
            <a:headEnd/>
            <a:tailEnd/>
          </a:ln>
          <a:effectLst/>
        </p:spPr>
        <p:txBody>
          <a:bodyPr/>
          <a:lstStyle/>
          <a:p>
            <a:endParaRPr lang="en-US"/>
          </a:p>
        </p:txBody>
      </p:sp>
      <p:sp>
        <p:nvSpPr>
          <p:cNvPr id="58395" name="Line 27"/>
          <p:cNvSpPr>
            <a:spLocks noChangeShapeType="1"/>
          </p:cNvSpPr>
          <p:nvPr/>
        </p:nvSpPr>
        <p:spPr bwMode="auto">
          <a:xfrm>
            <a:off x="0" y="2971800"/>
            <a:ext cx="9144000" cy="0"/>
          </a:xfrm>
          <a:prstGeom prst="line">
            <a:avLst/>
          </a:prstGeom>
          <a:noFill/>
          <a:ln w="9525">
            <a:solidFill>
              <a:srgbClr val="B2B2B2"/>
            </a:solidFill>
            <a:round/>
            <a:headEnd/>
            <a:tailEnd/>
          </a:ln>
          <a:effectLst/>
        </p:spPr>
        <p:txBody>
          <a:bodyPr/>
          <a:lstStyle/>
          <a:p>
            <a:endParaRPr lang="en-US"/>
          </a:p>
        </p:txBody>
      </p:sp>
      <p:sp>
        <p:nvSpPr>
          <p:cNvPr id="58396" name="Line 28"/>
          <p:cNvSpPr>
            <a:spLocks noChangeShapeType="1"/>
          </p:cNvSpPr>
          <p:nvPr/>
        </p:nvSpPr>
        <p:spPr bwMode="auto">
          <a:xfrm>
            <a:off x="0" y="3429000"/>
            <a:ext cx="9144000" cy="0"/>
          </a:xfrm>
          <a:prstGeom prst="line">
            <a:avLst/>
          </a:prstGeom>
          <a:noFill/>
          <a:ln w="9525">
            <a:solidFill>
              <a:srgbClr val="B2B2B2"/>
            </a:solidFill>
            <a:round/>
            <a:headEnd/>
            <a:tailEnd/>
          </a:ln>
          <a:effectLst/>
        </p:spPr>
        <p:txBody>
          <a:bodyPr/>
          <a:lstStyle/>
          <a:p>
            <a:endParaRPr lang="en-US"/>
          </a:p>
        </p:txBody>
      </p:sp>
      <p:sp>
        <p:nvSpPr>
          <p:cNvPr id="58397" name="Line 29"/>
          <p:cNvSpPr>
            <a:spLocks noChangeShapeType="1"/>
          </p:cNvSpPr>
          <p:nvPr/>
        </p:nvSpPr>
        <p:spPr bwMode="auto">
          <a:xfrm>
            <a:off x="0" y="3886200"/>
            <a:ext cx="9144000" cy="0"/>
          </a:xfrm>
          <a:prstGeom prst="line">
            <a:avLst/>
          </a:prstGeom>
          <a:noFill/>
          <a:ln w="9525">
            <a:solidFill>
              <a:srgbClr val="B2B2B2"/>
            </a:solidFill>
            <a:round/>
            <a:headEnd/>
            <a:tailEnd/>
          </a:ln>
          <a:effectLst/>
        </p:spPr>
        <p:txBody>
          <a:bodyPr/>
          <a:lstStyle/>
          <a:p>
            <a:endParaRPr lang="en-US"/>
          </a:p>
        </p:txBody>
      </p:sp>
      <p:sp>
        <p:nvSpPr>
          <p:cNvPr id="58398" name="Line 30"/>
          <p:cNvSpPr>
            <a:spLocks noChangeShapeType="1"/>
          </p:cNvSpPr>
          <p:nvPr/>
        </p:nvSpPr>
        <p:spPr bwMode="auto">
          <a:xfrm>
            <a:off x="0" y="4343400"/>
            <a:ext cx="9144000" cy="0"/>
          </a:xfrm>
          <a:prstGeom prst="line">
            <a:avLst/>
          </a:prstGeom>
          <a:noFill/>
          <a:ln w="9525">
            <a:solidFill>
              <a:srgbClr val="B2B2B2"/>
            </a:solidFill>
            <a:round/>
            <a:headEnd/>
            <a:tailEnd/>
          </a:ln>
          <a:effectLst/>
        </p:spPr>
        <p:txBody>
          <a:bodyPr/>
          <a:lstStyle/>
          <a:p>
            <a:endParaRPr lang="en-US"/>
          </a:p>
        </p:txBody>
      </p:sp>
      <p:sp>
        <p:nvSpPr>
          <p:cNvPr id="58399" name="Line 31"/>
          <p:cNvSpPr>
            <a:spLocks noChangeShapeType="1"/>
          </p:cNvSpPr>
          <p:nvPr/>
        </p:nvSpPr>
        <p:spPr bwMode="auto">
          <a:xfrm>
            <a:off x="0" y="4800600"/>
            <a:ext cx="9144000" cy="0"/>
          </a:xfrm>
          <a:prstGeom prst="line">
            <a:avLst/>
          </a:prstGeom>
          <a:noFill/>
          <a:ln w="9525">
            <a:solidFill>
              <a:srgbClr val="B2B2B2"/>
            </a:solidFill>
            <a:round/>
            <a:headEnd/>
            <a:tailEnd/>
          </a:ln>
          <a:effectLst/>
        </p:spPr>
        <p:txBody>
          <a:bodyPr/>
          <a:lstStyle/>
          <a:p>
            <a:endParaRPr lang="en-US"/>
          </a:p>
        </p:txBody>
      </p:sp>
      <p:sp>
        <p:nvSpPr>
          <p:cNvPr id="58400" name="Line 32"/>
          <p:cNvSpPr>
            <a:spLocks noChangeShapeType="1"/>
          </p:cNvSpPr>
          <p:nvPr/>
        </p:nvSpPr>
        <p:spPr bwMode="auto">
          <a:xfrm>
            <a:off x="0" y="5257800"/>
            <a:ext cx="9144000" cy="0"/>
          </a:xfrm>
          <a:prstGeom prst="line">
            <a:avLst/>
          </a:prstGeom>
          <a:noFill/>
          <a:ln w="9525">
            <a:solidFill>
              <a:srgbClr val="B2B2B2"/>
            </a:solidFill>
            <a:round/>
            <a:headEnd/>
            <a:tailEnd/>
          </a:ln>
          <a:effectLst/>
        </p:spPr>
        <p:txBody>
          <a:bodyPr/>
          <a:lstStyle/>
          <a:p>
            <a:endParaRPr lang="en-US"/>
          </a:p>
        </p:txBody>
      </p:sp>
      <p:sp>
        <p:nvSpPr>
          <p:cNvPr id="58401" name="Line 33"/>
          <p:cNvSpPr>
            <a:spLocks noChangeShapeType="1"/>
          </p:cNvSpPr>
          <p:nvPr/>
        </p:nvSpPr>
        <p:spPr bwMode="auto">
          <a:xfrm>
            <a:off x="0" y="5715000"/>
            <a:ext cx="9144000" cy="0"/>
          </a:xfrm>
          <a:prstGeom prst="line">
            <a:avLst/>
          </a:prstGeom>
          <a:noFill/>
          <a:ln w="9525">
            <a:solidFill>
              <a:srgbClr val="B2B2B2"/>
            </a:solidFill>
            <a:round/>
            <a:headEnd/>
            <a:tailEnd/>
          </a:ln>
          <a:effectLst/>
        </p:spPr>
        <p:txBody>
          <a:bodyPr/>
          <a:lstStyle/>
          <a:p>
            <a:endParaRPr lang="en-US"/>
          </a:p>
        </p:txBody>
      </p:sp>
      <p:sp>
        <p:nvSpPr>
          <p:cNvPr id="58402" name="Line 34"/>
          <p:cNvSpPr>
            <a:spLocks noChangeShapeType="1"/>
          </p:cNvSpPr>
          <p:nvPr/>
        </p:nvSpPr>
        <p:spPr bwMode="auto">
          <a:xfrm>
            <a:off x="0" y="6172200"/>
            <a:ext cx="9144000" cy="0"/>
          </a:xfrm>
          <a:prstGeom prst="line">
            <a:avLst/>
          </a:prstGeom>
          <a:noFill/>
          <a:ln w="9525">
            <a:solidFill>
              <a:srgbClr val="B2B2B2"/>
            </a:solidFill>
            <a:round/>
            <a:headEnd/>
            <a:tailEnd/>
          </a:ln>
          <a:effectLst/>
        </p:spPr>
        <p:txBody>
          <a:bodyPr/>
          <a:lstStyle/>
          <a:p>
            <a:endParaRPr lang="en-US"/>
          </a:p>
        </p:txBody>
      </p:sp>
      <p:sp>
        <p:nvSpPr>
          <p:cNvPr id="58403" name="Line 35"/>
          <p:cNvSpPr>
            <a:spLocks noChangeShapeType="1"/>
          </p:cNvSpPr>
          <p:nvPr/>
        </p:nvSpPr>
        <p:spPr bwMode="auto">
          <a:xfrm>
            <a:off x="0" y="6629400"/>
            <a:ext cx="9144000" cy="0"/>
          </a:xfrm>
          <a:prstGeom prst="line">
            <a:avLst/>
          </a:prstGeom>
          <a:noFill/>
          <a:ln w="9525">
            <a:solidFill>
              <a:srgbClr val="B2B2B2"/>
            </a:solidFill>
            <a:round/>
            <a:headEnd/>
            <a:tailEnd/>
          </a:ln>
          <a:effectLst/>
        </p:spPr>
        <p:txBody>
          <a:bodyPr/>
          <a:lstStyle/>
          <a:p>
            <a:endParaRPr lang="en-US"/>
          </a:p>
        </p:txBody>
      </p:sp>
      <p:sp>
        <p:nvSpPr>
          <p:cNvPr id="58404" name="DiagonalStripe"/>
          <p:cNvSpPr>
            <a:spLocks noEditPoints="1" noChangeArrowheads="1"/>
          </p:cNvSpPr>
          <p:nvPr/>
        </p:nvSpPr>
        <p:spPr bwMode="auto">
          <a:xfrm>
            <a:off x="609600" y="1066800"/>
            <a:ext cx="1828800" cy="1828800"/>
          </a:xfrm>
          <a:custGeom>
            <a:avLst/>
            <a:gdLst>
              <a:gd name="G0" fmla="+- 0 0 0"/>
              <a:gd name="G1" fmla="*/ 10914 1 2"/>
              <a:gd name="G2" fmla="+- 10914 0 0"/>
              <a:gd name="G3" fmla="+- G1 10800 0"/>
              <a:gd name="T0" fmla="*/ 5457 w 21600"/>
              <a:gd name="T1" fmla="*/ 5457 h 21600"/>
              <a:gd name="T2" fmla="*/ 0 w 21600"/>
              <a:gd name="T3" fmla="*/ 16257 h 21600"/>
              <a:gd name="T4" fmla="*/ 10800 w 21600"/>
              <a:gd name="T5" fmla="*/ 10800 h 21600"/>
              <a:gd name="T6" fmla="*/ 16257 w 21600"/>
              <a:gd name="T7" fmla="*/ 0 h 21600"/>
              <a:gd name="T8" fmla="*/ 11796480 60000 65536"/>
              <a:gd name="T9" fmla="*/ 11796480 60000 65536"/>
              <a:gd name="T10" fmla="*/ 0 60000 65536"/>
              <a:gd name="T11" fmla="*/ 17694720 60000 65536"/>
              <a:gd name="T12" fmla="*/ 0 w 21600"/>
              <a:gd name="T13" fmla="*/ 0 h 21600"/>
              <a:gd name="T14" fmla="*/ G3 w 21600"/>
              <a:gd name="T15" fmla="*/ G3 h 21600"/>
            </a:gdLst>
            <a:ahLst/>
            <a:cxnLst>
              <a:cxn ang="T8">
                <a:pos x="T0" y="T1"/>
              </a:cxn>
              <a:cxn ang="T9">
                <a:pos x="T2" y="T3"/>
              </a:cxn>
              <a:cxn ang="T10">
                <a:pos x="T4" y="T5"/>
              </a:cxn>
              <a:cxn ang="T11">
                <a:pos x="T6" y="T7"/>
              </a:cxn>
            </a:cxnLst>
            <a:rect l="T12" t="T13" r="T14" b="T15"/>
            <a:pathLst>
              <a:path w="21600" h="21600">
                <a:moveTo>
                  <a:pt x="10914" y="0"/>
                </a:moveTo>
                <a:lnTo>
                  <a:pt x="0" y="10914"/>
                </a:lnTo>
                <a:lnTo>
                  <a:pt x="0" y="21600"/>
                </a:lnTo>
                <a:lnTo>
                  <a:pt x="21600" y="0"/>
                </a:lnTo>
                <a:close/>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8405" name="PubTriangle"/>
          <p:cNvSpPr>
            <a:spLocks noEditPoints="1" noChangeArrowheads="1"/>
          </p:cNvSpPr>
          <p:nvPr/>
        </p:nvSpPr>
        <p:spPr bwMode="auto">
          <a:xfrm>
            <a:off x="2438400" y="990600"/>
            <a:ext cx="1828800" cy="1828800"/>
          </a:xfrm>
          <a:custGeom>
            <a:avLst/>
            <a:gdLst>
              <a:gd name="G0" fmla="+- 0 0 0"/>
              <a:gd name="G1" fmla="*/ 10800 1 2"/>
              <a:gd name="G2" fmla="*/ G1 10800 21600"/>
              <a:gd name="G3" fmla="+- 10800 0 G2"/>
              <a:gd name="G4" fmla="+- 10800 0 0"/>
              <a:gd name="G5" fmla="+- G1 10800 0"/>
              <a:gd name="G6" fmla="*/ 10800 1 2"/>
              <a:gd name="G7" fmla="+- 10800 0 0"/>
              <a:gd name="G8" fmla="+- G2 G6 G1"/>
              <a:gd name="G9" fmla="+- G8 10800 0"/>
              <a:gd name="G10" fmla="+- G6 10800 0"/>
              <a:gd name="T0" fmla="*/ 10800 w 21600"/>
              <a:gd name="T1" fmla="*/ 0 h 21600"/>
              <a:gd name="T2" fmla="*/ 5400 w 21600"/>
              <a:gd name="T3" fmla="*/ 10800 h 21600"/>
              <a:gd name="T4" fmla="*/ 0 w 21600"/>
              <a:gd name="T5" fmla="*/ 21600 h 21600"/>
              <a:gd name="T6" fmla="*/ 10800 w 21600"/>
              <a:gd name="T7" fmla="*/ 16200 h 21600"/>
              <a:gd name="T8" fmla="*/ 21600 w 21600"/>
              <a:gd name="T9" fmla="*/ 10800 h 21600"/>
              <a:gd name="T10" fmla="*/ 16200 w 21600"/>
              <a:gd name="T11" fmla="*/ 5400 h 21600"/>
              <a:gd name="T12" fmla="*/ G3 w 21600"/>
              <a:gd name="T13" fmla="*/ G6 h 21600"/>
              <a:gd name="T14" fmla="*/ G5 w 21600"/>
              <a:gd name="T15" fmla="*/ G9 h 21600"/>
            </a:gdLst>
            <a:ahLst/>
            <a:cxnLst>
              <a:cxn ang="0">
                <a:pos x="T0" y="T1"/>
              </a:cxn>
              <a:cxn ang="0">
                <a:pos x="T2" y="T3"/>
              </a:cxn>
              <a:cxn ang="0">
                <a:pos x="T4" y="T5"/>
              </a:cxn>
              <a:cxn ang="0">
                <a:pos x="T6" y="T7"/>
              </a:cxn>
              <a:cxn ang="0">
                <a:pos x="T8" y="T9"/>
              </a:cxn>
              <a:cxn ang="0">
                <a:pos x="T10" y="T11"/>
              </a:cxn>
            </a:cxnLst>
            <a:rect l="T12" t="T13" r="T14" b="T15"/>
            <a:pathLst>
              <a:path w="21600" h="21600">
                <a:moveTo>
                  <a:pt x="10800" y="0"/>
                </a:moveTo>
                <a:lnTo>
                  <a:pt x="0" y="21600"/>
                </a:lnTo>
                <a:lnTo>
                  <a:pt x="21600" y="10800"/>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8406" name="Tree"/>
          <p:cNvSpPr>
            <a:spLocks noEditPoints="1" noChangeArrowheads="1"/>
          </p:cNvSpPr>
          <p:nvPr/>
        </p:nvSpPr>
        <p:spPr bwMode="auto">
          <a:xfrm>
            <a:off x="4343400" y="9144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8407" name="Webpage"/>
          <p:cNvSpPr>
            <a:spLocks noEditPoints="1" noChangeArrowheads="1"/>
          </p:cNvSpPr>
          <p:nvPr/>
        </p:nvSpPr>
        <p:spPr bwMode="auto">
          <a:xfrm>
            <a:off x="6781800" y="990600"/>
            <a:ext cx="1352550" cy="1809750"/>
          </a:xfrm>
          <a:custGeom>
            <a:avLst/>
            <a:gdLst>
              <a:gd name="T0" fmla="*/ 5187 w 21600"/>
              <a:gd name="T1" fmla="*/ 21600 h 21600"/>
              <a:gd name="T2" fmla="*/ 0 w 21600"/>
              <a:gd name="T3" fmla="*/ 17509 h 21600"/>
              <a:gd name="T4" fmla="*/ 21600 w 21600"/>
              <a:gd name="T5" fmla="*/ 0 h 21600"/>
              <a:gd name="T6" fmla="*/ 0 w 21600"/>
              <a:gd name="T7" fmla="*/ 0 h 21600"/>
              <a:gd name="T8" fmla="*/ 10800 w 21600"/>
              <a:gd name="T9" fmla="*/ 0 h 21600"/>
              <a:gd name="T10" fmla="*/ 21600 w 21600"/>
              <a:gd name="T11" fmla="*/ 0 h 21600"/>
              <a:gd name="T12" fmla="*/ 21600 w 21600"/>
              <a:gd name="T13" fmla="*/ 10800 h 21600"/>
              <a:gd name="T14" fmla="*/ 21600 w 21600"/>
              <a:gd name="T15" fmla="*/ 21600 h 21600"/>
              <a:gd name="T16" fmla="*/ 10800 w 21600"/>
              <a:gd name="T17" fmla="*/ 21600 h 21600"/>
              <a:gd name="T18" fmla="*/ 0 w 21600"/>
              <a:gd name="T19" fmla="*/ 10800 h 21600"/>
              <a:gd name="T20" fmla="*/ 1955 w 21600"/>
              <a:gd name="T21" fmla="*/ 12829 h 21600"/>
              <a:gd name="T22" fmla="*/ 19814 w 21600"/>
              <a:gd name="T23" fmla="*/ 2074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9184" y="949"/>
                </a:moveTo>
                <a:lnTo>
                  <a:pt x="9758" y="1309"/>
                </a:lnTo>
                <a:lnTo>
                  <a:pt x="11544" y="1292"/>
                </a:lnTo>
                <a:lnTo>
                  <a:pt x="12437" y="1292"/>
                </a:lnTo>
                <a:lnTo>
                  <a:pt x="13414" y="1161"/>
                </a:lnTo>
                <a:lnTo>
                  <a:pt x="13648" y="1243"/>
                </a:lnTo>
                <a:lnTo>
                  <a:pt x="13542" y="1390"/>
                </a:lnTo>
                <a:lnTo>
                  <a:pt x="13967" y="1849"/>
                </a:lnTo>
                <a:lnTo>
                  <a:pt x="14562" y="2520"/>
                </a:lnTo>
                <a:lnTo>
                  <a:pt x="14669" y="3223"/>
                </a:lnTo>
                <a:lnTo>
                  <a:pt x="14796" y="3518"/>
                </a:lnTo>
                <a:lnTo>
                  <a:pt x="15264" y="3665"/>
                </a:lnTo>
                <a:lnTo>
                  <a:pt x="15753" y="3518"/>
                </a:lnTo>
                <a:lnTo>
                  <a:pt x="15902" y="2978"/>
                </a:lnTo>
                <a:lnTo>
                  <a:pt x="16008" y="2323"/>
                </a:lnTo>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591" y="10620"/>
                </a:moveTo>
                <a:lnTo>
                  <a:pt x="6122" y="10996"/>
                </a:lnTo>
                <a:lnTo>
                  <a:pt x="6696" y="11340"/>
                </a:lnTo>
                <a:lnTo>
                  <a:pt x="7313" y="11618"/>
                </a:lnTo>
                <a:lnTo>
                  <a:pt x="7972" y="11863"/>
                </a:lnTo>
                <a:lnTo>
                  <a:pt x="8652" y="12060"/>
                </a:lnTo>
                <a:lnTo>
                  <a:pt x="9396" y="12190"/>
                </a:lnTo>
                <a:lnTo>
                  <a:pt x="10119" y="12272"/>
                </a:lnTo>
                <a:lnTo>
                  <a:pt x="10906" y="12305"/>
                </a:lnTo>
                <a:lnTo>
                  <a:pt x="11650" y="12272"/>
                </a:lnTo>
                <a:lnTo>
                  <a:pt x="12373" y="12190"/>
                </a:lnTo>
                <a:lnTo>
                  <a:pt x="13117" y="12060"/>
                </a:lnTo>
                <a:lnTo>
                  <a:pt x="13797" y="11863"/>
                </a:lnTo>
                <a:lnTo>
                  <a:pt x="14456" y="11618"/>
                </a:lnTo>
                <a:lnTo>
                  <a:pt x="15073" y="11340"/>
                </a:lnTo>
                <a:lnTo>
                  <a:pt x="15647" y="11029"/>
                </a:lnTo>
                <a:lnTo>
                  <a:pt x="16178" y="10652"/>
                </a:lnTo>
                <a:lnTo>
                  <a:pt x="16667" y="10243"/>
                </a:lnTo>
                <a:lnTo>
                  <a:pt x="17071" y="9801"/>
                </a:lnTo>
                <a:lnTo>
                  <a:pt x="17475" y="9327"/>
                </a:lnTo>
                <a:lnTo>
                  <a:pt x="17815" y="8820"/>
                </a:lnTo>
                <a:lnTo>
                  <a:pt x="18049" y="8296"/>
                </a:lnTo>
                <a:lnTo>
                  <a:pt x="18262" y="7723"/>
                </a:lnTo>
                <a:lnTo>
                  <a:pt x="18347" y="7134"/>
                </a:lnTo>
                <a:lnTo>
                  <a:pt x="18389" y="6561"/>
                </a:lnTo>
                <a:lnTo>
                  <a:pt x="18347" y="5956"/>
                </a:lnTo>
                <a:lnTo>
                  <a:pt x="18262" y="5400"/>
                </a:lnTo>
                <a:lnTo>
                  <a:pt x="18049" y="4827"/>
                </a:lnTo>
                <a:lnTo>
                  <a:pt x="17815" y="4303"/>
                </a:lnTo>
                <a:lnTo>
                  <a:pt x="17475" y="3796"/>
                </a:lnTo>
                <a:lnTo>
                  <a:pt x="17114" y="3321"/>
                </a:lnTo>
                <a:lnTo>
                  <a:pt x="16710" y="2880"/>
                </a:lnTo>
                <a:lnTo>
                  <a:pt x="16221" y="2470"/>
                </a:lnTo>
                <a:lnTo>
                  <a:pt x="15689" y="2094"/>
                </a:lnTo>
                <a:lnTo>
                  <a:pt x="15115" y="1750"/>
                </a:lnTo>
                <a:lnTo>
                  <a:pt x="14499" y="1472"/>
                </a:lnTo>
                <a:lnTo>
                  <a:pt x="13797" y="1227"/>
                </a:lnTo>
                <a:lnTo>
                  <a:pt x="13117" y="1030"/>
                </a:lnTo>
                <a:lnTo>
                  <a:pt x="12415" y="883"/>
                </a:lnTo>
                <a:lnTo>
                  <a:pt x="11650" y="818"/>
                </a:lnTo>
                <a:lnTo>
                  <a:pt x="10906" y="785"/>
                </a:lnTo>
                <a:lnTo>
                  <a:pt x="10119" y="818"/>
                </a:lnTo>
                <a:lnTo>
                  <a:pt x="9396" y="883"/>
                </a:lnTo>
                <a:lnTo>
                  <a:pt x="8652" y="1030"/>
                </a:lnTo>
                <a:lnTo>
                  <a:pt x="8014" y="1227"/>
                </a:lnTo>
                <a:lnTo>
                  <a:pt x="7355" y="1440"/>
                </a:lnTo>
                <a:lnTo>
                  <a:pt x="6739" y="1750"/>
                </a:lnTo>
                <a:lnTo>
                  <a:pt x="6122" y="2061"/>
                </a:lnTo>
                <a:lnTo>
                  <a:pt x="5591" y="2438"/>
                </a:lnTo>
                <a:lnTo>
                  <a:pt x="5102" y="2847"/>
                </a:lnTo>
                <a:lnTo>
                  <a:pt x="4698" y="3289"/>
                </a:lnTo>
                <a:lnTo>
                  <a:pt x="4294" y="3763"/>
                </a:lnTo>
                <a:lnTo>
                  <a:pt x="3996" y="4270"/>
                </a:lnTo>
                <a:lnTo>
                  <a:pt x="3720" y="4794"/>
                </a:lnTo>
                <a:lnTo>
                  <a:pt x="3550" y="5367"/>
                </a:lnTo>
                <a:lnTo>
                  <a:pt x="3422" y="5956"/>
                </a:lnTo>
                <a:lnTo>
                  <a:pt x="3380" y="6561"/>
                </a:lnTo>
                <a:lnTo>
                  <a:pt x="3422" y="7134"/>
                </a:lnTo>
                <a:lnTo>
                  <a:pt x="3550" y="7690"/>
                </a:lnTo>
                <a:lnTo>
                  <a:pt x="3720" y="8263"/>
                </a:lnTo>
                <a:lnTo>
                  <a:pt x="3954" y="8787"/>
                </a:lnTo>
                <a:lnTo>
                  <a:pt x="4294" y="9294"/>
                </a:lnTo>
                <a:lnTo>
                  <a:pt x="4655" y="9769"/>
                </a:lnTo>
                <a:lnTo>
                  <a:pt x="5102" y="10210"/>
                </a:lnTo>
                <a:lnTo>
                  <a:pt x="5591" y="10620"/>
                </a:lnTo>
                <a:close/>
              </a:path>
              <a:path w="21600" h="21600" extrusionOk="0">
                <a:moveTo>
                  <a:pt x="3401" y="6021"/>
                </a:moveTo>
                <a:lnTo>
                  <a:pt x="4039" y="5530"/>
                </a:lnTo>
                <a:lnTo>
                  <a:pt x="4294" y="4892"/>
                </a:lnTo>
                <a:lnTo>
                  <a:pt x="4677" y="4156"/>
                </a:lnTo>
                <a:lnTo>
                  <a:pt x="5166" y="3763"/>
                </a:lnTo>
                <a:lnTo>
                  <a:pt x="5378" y="3354"/>
                </a:lnTo>
                <a:lnTo>
                  <a:pt x="5293" y="2732"/>
                </a:lnTo>
                <a:moveTo>
                  <a:pt x="3507" y="7380"/>
                </a:moveTo>
                <a:lnTo>
                  <a:pt x="3890" y="7200"/>
                </a:lnTo>
                <a:lnTo>
                  <a:pt x="4103" y="7249"/>
                </a:lnTo>
                <a:lnTo>
                  <a:pt x="4400" y="7527"/>
                </a:lnTo>
                <a:lnTo>
                  <a:pt x="4719" y="7674"/>
                </a:lnTo>
                <a:lnTo>
                  <a:pt x="5293" y="7641"/>
                </a:lnTo>
                <a:lnTo>
                  <a:pt x="5740" y="7543"/>
                </a:lnTo>
                <a:lnTo>
                  <a:pt x="6144" y="7543"/>
                </a:lnTo>
                <a:lnTo>
                  <a:pt x="6526" y="7821"/>
                </a:lnTo>
                <a:lnTo>
                  <a:pt x="6569" y="8312"/>
                </a:lnTo>
                <a:lnTo>
                  <a:pt x="6059" y="8852"/>
                </a:lnTo>
                <a:lnTo>
                  <a:pt x="5803" y="8967"/>
                </a:lnTo>
                <a:lnTo>
                  <a:pt x="5803" y="9147"/>
                </a:lnTo>
                <a:lnTo>
                  <a:pt x="5421" y="9294"/>
                </a:lnTo>
                <a:lnTo>
                  <a:pt x="4868" y="9163"/>
                </a:lnTo>
                <a:lnTo>
                  <a:pt x="4337" y="9049"/>
                </a:lnTo>
                <a:lnTo>
                  <a:pt x="4081" y="9000"/>
                </a:lnTo>
                <a:moveTo>
                  <a:pt x="14988" y="11372"/>
                </a:moveTo>
                <a:lnTo>
                  <a:pt x="15115" y="10865"/>
                </a:lnTo>
                <a:lnTo>
                  <a:pt x="16072" y="10096"/>
                </a:lnTo>
                <a:lnTo>
                  <a:pt x="16455" y="9605"/>
                </a:lnTo>
                <a:lnTo>
                  <a:pt x="16455" y="8329"/>
                </a:lnTo>
                <a:lnTo>
                  <a:pt x="17156" y="7969"/>
                </a:lnTo>
                <a:lnTo>
                  <a:pt x="17879" y="7870"/>
                </a:lnTo>
                <a:lnTo>
                  <a:pt x="18177" y="7821"/>
                </a:lnTo>
                <a:moveTo>
                  <a:pt x="18368" y="6840"/>
                </a:moveTo>
                <a:lnTo>
                  <a:pt x="18049" y="6610"/>
                </a:lnTo>
                <a:lnTo>
                  <a:pt x="17411" y="6512"/>
                </a:lnTo>
                <a:lnTo>
                  <a:pt x="16859" y="6545"/>
                </a:lnTo>
                <a:lnTo>
                  <a:pt x="16603" y="6201"/>
                </a:lnTo>
                <a:lnTo>
                  <a:pt x="16731" y="5874"/>
                </a:lnTo>
                <a:lnTo>
                  <a:pt x="17241" y="5465"/>
                </a:lnTo>
                <a:lnTo>
                  <a:pt x="17858" y="5236"/>
                </a:lnTo>
                <a:lnTo>
                  <a:pt x="18007" y="5089"/>
                </a:lnTo>
                <a:lnTo>
                  <a:pt x="18049" y="4892"/>
                </a:lnTo>
                <a:moveTo>
                  <a:pt x="8100" y="1260"/>
                </a:moveTo>
                <a:cubicBezTo>
                  <a:pt x="8333" y="1276"/>
                  <a:pt x="8206" y="1554"/>
                  <a:pt x="8695" y="1652"/>
                </a:cubicBezTo>
                <a:cubicBezTo>
                  <a:pt x="9184" y="1750"/>
                  <a:pt x="10481" y="1685"/>
                  <a:pt x="10991" y="1881"/>
                </a:cubicBezTo>
                <a:cubicBezTo>
                  <a:pt x="11501" y="2078"/>
                  <a:pt x="11629" y="2503"/>
                  <a:pt x="11799" y="2830"/>
                </a:cubicBezTo>
                <a:cubicBezTo>
                  <a:pt x="11969" y="3158"/>
                  <a:pt x="11905" y="3910"/>
                  <a:pt x="12054" y="3894"/>
                </a:cubicBezTo>
                <a:cubicBezTo>
                  <a:pt x="12203" y="3878"/>
                  <a:pt x="12351" y="2880"/>
                  <a:pt x="12649" y="2683"/>
                </a:cubicBezTo>
                <a:cubicBezTo>
                  <a:pt x="12947" y="2487"/>
                  <a:pt x="13670" y="2536"/>
                  <a:pt x="13840" y="2683"/>
                </a:cubicBezTo>
                <a:cubicBezTo>
                  <a:pt x="14010" y="2830"/>
                  <a:pt x="13733" y="3370"/>
                  <a:pt x="13648" y="3616"/>
                </a:cubicBezTo>
                <a:cubicBezTo>
                  <a:pt x="13563" y="3861"/>
                  <a:pt x="13457" y="4058"/>
                  <a:pt x="13351" y="4156"/>
                </a:cubicBezTo>
                <a:cubicBezTo>
                  <a:pt x="13244" y="4254"/>
                  <a:pt x="13096" y="4221"/>
                  <a:pt x="12947" y="4254"/>
                </a:cubicBezTo>
                <a:cubicBezTo>
                  <a:pt x="12777" y="4303"/>
                  <a:pt x="12585" y="4369"/>
                  <a:pt x="12394" y="4401"/>
                </a:cubicBezTo>
                <a:cubicBezTo>
                  <a:pt x="12139" y="4500"/>
                  <a:pt x="12054" y="4614"/>
                  <a:pt x="11862" y="4647"/>
                </a:cubicBezTo>
                <a:cubicBezTo>
                  <a:pt x="11650" y="4761"/>
                  <a:pt x="11671" y="4680"/>
                  <a:pt x="11437" y="4778"/>
                </a:cubicBezTo>
                <a:cubicBezTo>
                  <a:pt x="11352" y="4827"/>
                  <a:pt x="11225" y="4974"/>
                  <a:pt x="11246" y="5072"/>
                </a:cubicBezTo>
                <a:cubicBezTo>
                  <a:pt x="11225" y="5154"/>
                  <a:pt x="11267" y="5220"/>
                  <a:pt x="11310" y="5269"/>
                </a:cubicBezTo>
                <a:cubicBezTo>
                  <a:pt x="11352" y="5318"/>
                  <a:pt x="11480" y="5383"/>
                  <a:pt x="11565" y="5416"/>
                </a:cubicBezTo>
                <a:cubicBezTo>
                  <a:pt x="11629" y="5400"/>
                  <a:pt x="11820" y="5465"/>
                  <a:pt x="11862" y="5432"/>
                </a:cubicBezTo>
                <a:cubicBezTo>
                  <a:pt x="11905" y="5416"/>
                  <a:pt x="11926" y="5269"/>
                  <a:pt x="11884" y="5236"/>
                </a:cubicBezTo>
                <a:cubicBezTo>
                  <a:pt x="11841" y="5203"/>
                  <a:pt x="11629" y="5269"/>
                  <a:pt x="11565" y="5220"/>
                </a:cubicBezTo>
                <a:cubicBezTo>
                  <a:pt x="11480" y="5187"/>
                  <a:pt x="11459" y="5040"/>
                  <a:pt x="11480" y="4974"/>
                </a:cubicBezTo>
                <a:cubicBezTo>
                  <a:pt x="11501" y="4909"/>
                  <a:pt x="11607" y="4860"/>
                  <a:pt x="11692" y="4843"/>
                </a:cubicBezTo>
                <a:cubicBezTo>
                  <a:pt x="11905" y="4876"/>
                  <a:pt x="11820" y="4876"/>
                  <a:pt x="12054" y="4876"/>
                </a:cubicBezTo>
                <a:cubicBezTo>
                  <a:pt x="12075" y="5040"/>
                  <a:pt x="12096" y="5269"/>
                  <a:pt x="12139" y="5416"/>
                </a:cubicBezTo>
                <a:cubicBezTo>
                  <a:pt x="12160" y="5465"/>
                  <a:pt x="12330" y="5465"/>
                  <a:pt x="12373" y="5416"/>
                </a:cubicBezTo>
                <a:cubicBezTo>
                  <a:pt x="12415" y="5367"/>
                  <a:pt x="12330" y="4974"/>
                  <a:pt x="12394" y="4892"/>
                </a:cubicBezTo>
                <a:cubicBezTo>
                  <a:pt x="12458" y="4810"/>
                  <a:pt x="12692" y="4925"/>
                  <a:pt x="12755" y="4892"/>
                </a:cubicBezTo>
                <a:cubicBezTo>
                  <a:pt x="12798" y="4860"/>
                  <a:pt x="12840" y="4761"/>
                  <a:pt x="12755" y="4729"/>
                </a:cubicBezTo>
                <a:cubicBezTo>
                  <a:pt x="12670" y="4696"/>
                  <a:pt x="12118" y="4745"/>
                  <a:pt x="12203" y="4696"/>
                </a:cubicBezTo>
                <a:cubicBezTo>
                  <a:pt x="12543" y="4549"/>
                  <a:pt x="12819" y="4434"/>
                  <a:pt x="13266" y="4401"/>
                </a:cubicBezTo>
                <a:cubicBezTo>
                  <a:pt x="13436" y="4385"/>
                  <a:pt x="13585" y="4500"/>
                  <a:pt x="13776" y="4532"/>
                </a:cubicBezTo>
                <a:cubicBezTo>
                  <a:pt x="13967" y="4630"/>
                  <a:pt x="13861" y="4843"/>
                  <a:pt x="13712" y="4925"/>
                </a:cubicBezTo>
                <a:cubicBezTo>
                  <a:pt x="13648" y="5023"/>
                  <a:pt x="13521" y="5121"/>
                  <a:pt x="13414" y="5187"/>
                </a:cubicBezTo>
                <a:cubicBezTo>
                  <a:pt x="13351" y="5285"/>
                  <a:pt x="13287" y="5334"/>
                  <a:pt x="13159" y="5383"/>
                </a:cubicBezTo>
                <a:cubicBezTo>
                  <a:pt x="13117" y="5563"/>
                  <a:pt x="12862" y="5743"/>
                  <a:pt x="12649" y="5809"/>
                </a:cubicBezTo>
                <a:cubicBezTo>
                  <a:pt x="12543" y="5907"/>
                  <a:pt x="12437" y="5940"/>
                  <a:pt x="12309" y="6005"/>
                </a:cubicBezTo>
                <a:cubicBezTo>
                  <a:pt x="12245" y="6120"/>
                  <a:pt x="12139" y="6185"/>
                  <a:pt x="12075" y="6300"/>
                </a:cubicBezTo>
                <a:cubicBezTo>
                  <a:pt x="12118" y="6561"/>
                  <a:pt x="12075" y="6643"/>
                  <a:pt x="12373" y="6741"/>
                </a:cubicBezTo>
                <a:cubicBezTo>
                  <a:pt x="12500" y="6840"/>
                  <a:pt x="12522" y="6970"/>
                  <a:pt x="12330" y="7036"/>
                </a:cubicBezTo>
                <a:cubicBezTo>
                  <a:pt x="12011" y="6987"/>
                  <a:pt x="12033" y="6823"/>
                  <a:pt x="11799" y="6692"/>
                </a:cubicBezTo>
                <a:cubicBezTo>
                  <a:pt x="11714" y="6529"/>
                  <a:pt x="11459" y="6430"/>
                  <a:pt x="11246" y="6398"/>
                </a:cubicBezTo>
                <a:cubicBezTo>
                  <a:pt x="11076" y="6332"/>
                  <a:pt x="11182" y="6365"/>
                  <a:pt x="10906" y="6365"/>
                </a:cubicBezTo>
                <a:cubicBezTo>
                  <a:pt x="10608" y="6512"/>
                  <a:pt x="10544" y="7347"/>
                  <a:pt x="11246" y="7478"/>
                </a:cubicBezTo>
                <a:cubicBezTo>
                  <a:pt x="12394" y="7429"/>
                  <a:pt x="13329" y="7772"/>
                  <a:pt x="13733" y="7985"/>
                </a:cubicBezTo>
                <a:cubicBezTo>
                  <a:pt x="13840" y="8410"/>
                  <a:pt x="13329" y="8901"/>
                  <a:pt x="12500" y="9343"/>
                </a:cubicBezTo>
                <a:cubicBezTo>
                  <a:pt x="11629" y="9736"/>
                  <a:pt x="11480" y="10194"/>
                  <a:pt x="11246" y="10980"/>
                </a:cubicBezTo>
                <a:cubicBezTo>
                  <a:pt x="10991" y="11372"/>
                  <a:pt x="10481" y="10930"/>
                  <a:pt x="10289" y="10096"/>
                </a:cubicBezTo>
                <a:cubicBezTo>
                  <a:pt x="10140" y="9196"/>
                  <a:pt x="9907" y="8165"/>
                  <a:pt x="10459" y="7576"/>
                </a:cubicBezTo>
                <a:cubicBezTo>
                  <a:pt x="9375" y="6790"/>
                  <a:pt x="9269" y="6070"/>
                  <a:pt x="9056" y="6218"/>
                </a:cubicBezTo>
                <a:cubicBezTo>
                  <a:pt x="9205" y="6987"/>
                  <a:pt x="8929" y="6660"/>
                  <a:pt x="8737" y="6021"/>
                </a:cubicBezTo>
                <a:cubicBezTo>
                  <a:pt x="8822" y="5023"/>
                  <a:pt x="8610" y="4385"/>
                  <a:pt x="8440" y="3550"/>
                </a:cubicBezTo>
                <a:lnTo>
                  <a:pt x="7844" y="2290"/>
                </a:lnTo>
                <a:lnTo>
                  <a:pt x="6654" y="1849"/>
                </a:lnTo>
              </a:path>
            </a:pathLst>
          </a:custGeom>
          <a:solidFill>
            <a:srgbClr val="D8EBB3"/>
          </a:solidFill>
          <a:ln w="9525">
            <a:solidFill>
              <a:srgbClr val="000000"/>
            </a:solidFill>
            <a:miter lim="800000"/>
            <a:headEnd/>
            <a:tailEnd/>
          </a:ln>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half" idx="10"/>
          </p:nvPr>
        </p:nvSpPr>
        <p:spPr/>
        <p:txBody>
          <a:bodyPr/>
          <a:lstStyle/>
          <a:p>
            <a:fld id="{F3C88B36-F5B7-4333-97DA-3A7E35F0EDFD}" type="datetime1">
              <a:rPr lang="en-US"/>
              <a:pPr/>
              <a:t>2/25/2012</a:t>
            </a:fld>
            <a:endParaRPr lang="en-US"/>
          </a:p>
        </p:txBody>
      </p:sp>
      <p:sp>
        <p:nvSpPr>
          <p:cNvPr id="5" name="Footer Placeholder 3"/>
          <p:cNvSpPr>
            <a:spLocks noGrp="1"/>
          </p:cNvSpPr>
          <p:nvPr>
            <p:ph type="ftr" sz="quarter" idx="11"/>
          </p:nvPr>
        </p:nvSpPr>
        <p:spPr/>
        <p:txBody>
          <a:bodyPr/>
          <a:lstStyle/>
          <a:p>
            <a:r>
              <a:rPr lang="en-US"/>
              <a:t>Sample footer text</a:t>
            </a:r>
          </a:p>
        </p:txBody>
      </p:sp>
      <p:sp>
        <p:nvSpPr>
          <p:cNvPr id="6" name="Slide Number Placeholder 4"/>
          <p:cNvSpPr>
            <a:spLocks noGrp="1"/>
          </p:cNvSpPr>
          <p:nvPr>
            <p:ph type="sldNum" sz="quarter" idx="12"/>
          </p:nvPr>
        </p:nvSpPr>
        <p:spPr/>
        <p:txBody>
          <a:bodyPr/>
          <a:lstStyle/>
          <a:p>
            <a:fld id="{BE9380C3-269D-4595-99F9-DB527B05D8B6}" type="slidenum">
              <a:rPr lang="en-US"/>
              <a:pPr/>
              <a:t>8</a:t>
            </a:fld>
            <a:endParaRPr lang="en-US"/>
          </a:p>
        </p:txBody>
      </p:sp>
      <p:sp>
        <p:nvSpPr>
          <p:cNvPr id="121858" name="Rectangle 2"/>
          <p:cNvSpPr>
            <a:spLocks noGrp="1" noChangeArrowheads="1"/>
          </p:cNvSpPr>
          <p:nvPr>
            <p:ph type="title"/>
          </p:nvPr>
        </p:nvSpPr>
        <p:spPr/>
        <p:txBody>
          <a:bodyPr/>
          <a:lstStyle/>
          <a:p>
            <a:r>
              <a:rPr lang="en-US"/>
              <a:t>Embedded Excel Spreadsheet</a:t>
            </a:r>
          </a:p>
        </p:txBody>
      </p:sp>
      <p:graphicFrame>
        <p:nvGraphicFramePr>
          <p:cNvPr id="121859" name="Object 3"/>
          <p:cNvGraphicFramePr>
            <a:graphicFrameLocks noChangeAspect="1"/>
          </p:cNvGraphicFramePr>
          <p:nvPr/>
        </p:nvGraphicFramePr>
        <p:xfrm>
          <a:off x="1143000" y="1328738"/>
          <a:ext cx="6157913" cy="4029075"/>
        </p:xfrm>
        <a:graphic>
          <a:graphicData uri="http://schemas.openxmlformats.org/presentationml/2006/ole">
            <p:oleObj spid="_x0000_s121859" name="Worksheet" r:id="rId5" imgW="6105449" imgH="4114800" progId="">
              <p:embed/>
            </p:oleObj>
          </a:graphicData>
        </a:graphic>
      </p:graphicFrame>
    </p:spTree>
    <p:custDataLst>
      <p:tags r:id="rId2"/>
    </p:custData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Styles</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80</a:t>
            </a:fld>
            <a:endParaRPr lang="en-US"/>
          </a:p>
        </p:txBody>
      </p:sp>
      <p:grpSp>
        <p:nvGrpSpPr>
          <p:cNvPr id="27" name="Group 26"/>
          <p:cNvGrpSpPr/>
          <p:nvPr/>
        </p:nvGrpSpPr>
        <p:grpSpPr>
          <a:xfrm>
            <a:off x="228600" y="1371600"/>
            <a:ext cx="8534400" cy="1219200"/>
            <a:chOff x="228600" y="1371600"/>
            <a:chExt cx="8534400" cy="1219200"/>
          </a:xfrm>
        </p:grpSpPr>
        <p:sp>
          <p:nvSpPr>
            <p:cNvPr id="7" name="Down Arrow 6"/>
            <p:cNvSpPr/>
            <p:nvPr/>
          </p:nvSpPr>
          <p:spPr>
            <a:xfrm>
              <a:off x="4648200" y="1371600"/>
              <a:ext cx="1219200" cy="12192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a:t>
              </a:r>
              <a:endParaRPr lang="en-US" dirty="0"/>
            </a:p>
          </p:txBody>
        </p:sp>
        <p:sp>
          <p:nvSpPr>
            <p:cNvPr id="8" name="Down Arrow 7"/>
            <p:cNvSpPr/>
            <p:nvPr/>
          </p:nvSpPr>
          <p:spPr>
            <a:xfrm>
              <a:off x="6172200" y="1371600"/>
              <a:ext cx="1219200" cy="1219200"/>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a:t>
              </a:r>
              <a:endParaRPr lang="en-US" dirty="0"/>
            </a:p>
          </p:txBody>
        </p:sp>
        <p:sp>
          <p:nvSpPr>
            <p:cNvPr id="10" name="Down Arrow 9"/>
            <p:cNvSpPr/>
            <p:nvPr/>
          </p:nvSpPr>
          <p:spPr>
            <a:xfrm>
              <a:off x="3200400" y="1371600"/>
              <a:ext cx="1219200" cy="1219200"/>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A</a:t>
              </a:r>
              <a:endParaRPr lang="en-US" dirty="0"/>
            </a:p>
          </p:txBody>
        </p:sp>
        <p:sp>
          <p:nvSpPr>
            <p:cNvPr id="11" name="Down Arrow 10"/>
            <p:cNvSpPr/>
            <p:nvPr/>
          </p:nvSpPr>
          <p:spPr>
            <a:xfrm>
              <a:off x="1600200" y="1371600"/>
              <a:ext cx="1219200" cy="12192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a:t>
              </a:r>
              <a:endParaRPr lang="en-US" dirty="0"/>
            </a:p>
          </p:txBody>
        </p:sp>
        <p:sp>
          <p:nvSpPr>
            <p:cNvPr id="12" name="Down Arrow 11"/>
            <p:cNvSpPr/>
            <p:nvPr/>
          </p:nvSpPr>
          <p:spPr>
            <a:xfrm>
              <a:off x="228600" y="1371600"/>
              <a:ext cx="1219200" cy="12192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a:t>
              </a:r>
              <a:endParaRPr lang="en-US" dirty="0"/>
            </a:p>
          </p:txBody>
        </p:sp>
        <p:sp>
          <p:nvSpPr>
            <p:cNvPr id="26" name="Down Arrow 25"/>
            <p:cNvSpPr/>
            <p:nvPr/>
          </p:nvSpPr>
          <p:spPr>
            <a:xfrm>
              <a:off x="7543800" y="1371600"/>
              <a:ext cx="1219200" cy="121920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A</a:t>
              </a:r>
              <a:endParaRPr lang="en-US" dirty="0"/>
            </a:p>
          </p:txBody>
        </p:sp>
      </p:grpSp>
      <p:sp>
        <p:nvSpPr>
          <p:cNvPr id="29" name="Down Arrow 28"/>
          <p:cNvSpPr/>
          <p:nvPr/>
        </p:nvSpPr>
        <p:spPr>
          <a:xfrm>
            <a:off x="4724400" y="2971800"/>
            <a:ext cx="1219200" cy="12192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30" name="Down Arrow 29"/>
          <p:cNvSpPr/>
          <p:nvPr/>
        </p:nvSpPr>
        <p:spPr>
          <a:xfrm>
            <a:off x="6248400" y="2971800"/>
            <a:ext cx="1219200" cy="12192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31" name="Down Arrow 30"/>
          <p:cNvSpPr/>
          <p:nvPr/>
        </p:nvSpPr>
        <p:spPr>
          <a:xfrm>
            <a:off x="3276600" y="2971800"/>
            <a:ext cx="1219200" cy="121920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A</a:t>
            </a:r>
            <a:endParaRPr lang="en-US" dirty="0"/>
          </a:p>
        </p:txBody>
      </p:sp>
      <p:sp>
        <p:nvSpPr>
          <p:cNvPr id="32" name="Down Arrow 31"/>
          <p:cNvSpPr/>
          <p:nvPr/>
        </p:nvSpPr>
        <p:spPr>
          <a:xfrm>
            <a:off x="1676400" y="2971800"/>
            <a:ext cx="1219200" cy="1219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3" name="Down Arrow 32"/>
          <p:cNvSpPr/>
          <p:nvPr/>
        </p:nvSpPr>
        <p:spPr>
          <a:xfrm>
            <a:off x="304800" y="2971800"/>
            <a:ext cx="1219200" cy="12192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a:t>
            </a:r>
            <a:endParaRPr lang="en-US" dirty="0"/>
          </a:p>
        </p:txBody>
      </p:sp>
      <p:sp>
        <p:nvSpPr>
          <p:cNvPr id="34" name="Down Arrow 33"/>
          <p:cNvSpPr/>
          <p:nvPr/>
        </p:nvSpPr>
        <p:spPr>
          <a:xfrm>
            <a:off x="7620000" y="2971800"/>
            <a:ext cx="1219200" cy="12192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a:t>
            </a:r>
            <a:endParaRPr lang="en-US" dirty="0"/>
          </a:p>
        </p:txBody>
      </p:sp>
      <p:grpSp>
        <p:nvGrpSpPr>
          <p:cNvPr id="41" name="Group 40"/>
          <p:cNvGrpSpPr/>
          <p:nvPr/>
        </p:nvGrpSpPr>
        <p:grpSpPr>
          <a:xfrm>
            <a:off x="304800" y="4648200"/>
            <a:ext cx="8534400" cy="1219200"/>
            <a:chOff x="228600" y="1371600"/>
            <a:chExt cx="8534400" cy="1219200"/>
          </a:xfrm>
          <a:effectLst>
            <a:reflection blurRad="6350" stA="50000" endA="300" endPos="55500" dist="101600" dir="5400000" sy="-100000" algn="bl" rotWithShape="0"/>
          </a:effectLst>
        </p:grpSpPr>
        <p:sp>
          <p:nvSpPr>
            <p:cNvPr id="42" name="Down Arrow 41"/>
            <p:cNvSpPr/>
            <p:nvPr/>
          </p:nvSpPr>
          <p:spPr>
            <a:xfrm>
              <a:off x="4648200" y="1371600"/>
              <a:ext cx="1219200" cy="12192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a:t>
              </a:r>
              <a:endParaRPr lang="en-US" dirty="0"/>
            </a:p>
          </p:txBody>
        </p:sp>
        <p:sp>
          <p:nvSpPr>
            <p:cNvPr id="43" name="Down Arrow 42"/>
            <p:cNvSpPr/>
            <p:nvPr/>
          </p:nvSpPr>
          <p:spPr>
            <a:xfrm>
              <a:off x="6172200" y="1371600"/>
              <a:ext cx="1219200" cy="1219200"/>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a:t>
              </a:r>
              <a:endParaRPr lang="en-US" dirty="0"/>
            </a:p>
          </p:txBody>
        </p:sp>
        <p:sp>
          <p:nvSpPr>
            <p:cNvPr id="44" name="Down Arrow 43"/>
            <p:cNvSpPr/>
            <p:nvPr/>
          </p:nvSpPr>
          <p:spPr>
            <a:xfrm>
              <a:off x="3200400" y="1371600"/>
              <a:ext cx="1219200" cy="1219200"/>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A</a:t>
              </a:r>
              <a:endParaRPr lang="en-US" dirty="0"/>
            </a:p>
          </p:txBody>
        </p:sp>
        <p:sp>
          <p:nvSpPr>
            <p:cNvPr id="45" name="Down Arrow 44"/>
            <p:cNvSpPr/>
            <p:nvPr/>
          </p:nvSpPr>
          <p:spPr>
            <a:xfrm>
              <a:off x="1600200" y="1371600"/>
              <a:ext cx="1219200" cy="12192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a:t>
              </a:r>
              <a:endParaRPr lang="en-US" dirty="0"/>
            </a:p>
          </p:txBody>
        </p:sp>
        <p:sp>
          <p:nvSpPr>
            <p:cNvPr id="46" name="Down Arrow 45"/>
            <p:cNvSpPr/>
            <p:nvPr/>
          </p:nvSpPr>
          <p:spPr>
            <a:xfrm>
              <a:off x="228600" y="1371600"/>
              <a:ext cx="1219200" cy="12192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a:t>
              </a:r>
              <a:endParaRPr lang="en-US" dirty="0"/>
            </a:p>
          </p:txBody>
        </p:sp>
        <p:sp>
          <p:nvSpPr>
            <p:cNvPr id="47" name="Down Arrow 46"/>
            <p:cNvSpPr/>
            <p:nvPr/>
          </p:nvSpPr>
          <p:spPr>
            <a:xfrm>
              <a:off x="7543800" y="1371600"/>
              <a:ext cx="1219200" cy="121920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A</a:t>
              </a:r>
              <a:endParaRPr lang="en-US" dirty="0"/>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Art</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81</a:t>
            </a:fld>
            <a:endParaRPr lang="en-US"/>
          </a:p>
        </p:txBody>
      </p:sp>
      <p:sp>
        <p:nvSpPr>
          <p:cNvPr id="6" name="Rectangle 5"/>
          <p:cNvSpPr/>
          <p:nvPr/>
        </p:nvSpPr>
        <p:spPr>
          <a:xfrm>
            <a:off x="152400" y="1143000"/>
            <a:ext cx="3108800"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Word </a:t>
            </a:r>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Art</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7" name="Rectangle 6"/>
          <p:cNvSpPr/>
          <p:nvPr/>
        </p:nvSpPr>
        <p:spPr>
          <a:xfrm rot="16200000">
            <a:off x="5984937" y="2854265"/>
            <a:ext cx="4955459"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More Word Art</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8" name="Rectangle 7"/>
          <p:cNvSpPr/>
          <p:nvPr/>
        </p:nvSpPr>
        <p:spPr>
          <a:xfrm>
            <a:off x="152400" y="2133600"/>
            <a:ext cx="3108801" cy="923330"/>
          </a:xfrm>
          <a:prstGeom prst="rect">
            <a:avLst/>
          </a:prstGeom>
          <a:noFill/>
        </p:spPr>
        <p:txBody>
          <a:bodyPr wrap="none" lIns="91440" tIns="45720" rIns="91440" bIns="45720">
            <a:spAutoFit/>
          </a:bodyPr>
          <a:lstStyle/>
          <a:p>
            <a:pPr algn="ct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Word Art</a:t>
            </a:r>
            <a:endPar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
        <p:nvSpPr>
          <p:cNvPr id="9" name="Rectangle 8"/>
          <p:cNvSpPr/>
          <p:nvPr/>
        </p:nvSpPr>
        <p:spPr>
          <a:xfrm>
            <a:off x="152400" y="4800600"/>
            <a:ext cx="3108801" cy="923330"/>
          </a:xfrm>
          <a:prstGeom prst="rect">
            <a:avLst/>
          </a:prstGeom>
          <a:noFill/>
        </p:spPr>
        <p:txBody>
          <a:bodyPr wrap="none" lIns="91440" tIns="45720" rIns="91440" bIns="45720">
            <a:spAutoFit/>
            <a:scene3d>
              <a:camera prst="isometricRightUp"/>
              <a:lightRig rig="threePt" dir="t"/>
            </a:scene3d>
          </a:bodyPr>
          <a:lstStyle/>
          <a:p>
            <a:pPr algn="ct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Word Art</a:t>
            </a:r>
            <a:endPar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
        <p:nvSpPr>
          <p:cNvPr id="10" name="Rectangle 9"/>
          <p:cNvSpPr/>
          <p:nvPr/>
        </p:nvSpPr>
        <p:spPr>
          <a:xfrm>
            <a:off x="3124200" y="2667000"/>
            <a:ext cx="3108801" cy="3048000"/>
          </a:xfrm>
          <a:prstGeom prst="rect">
            <a:avLst/>
          </a:prstGeom>
          <a:noFill/>
        </p:spPr>
        <p:txBody>
          <a:bodyPr wrap="none" lIns="91440" tIns="45720" rIns="91440" bIns="45720">
            <a:prstTxWarp prst="textCircle">
              <a:avLst/>
            </a:prstTxWarp>
            <a:spAutoFit/>
          </a:bodyPr>
          <a:lstStyle/>
          <a:p>
            <a:pPr algn="ct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Round and Round</a:t>
            </a:r>
            <a:r>
              <a:rPr lang="en-US"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 and Round</a:t>
            </a:r>
            <a:endPar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
        <p:nvSpPr>
          <p:cNvPr id="11" name="Rectangle 10"/>
          <p:cNvSpPr/>
          <p:nvPr/>
        </p:nvSpPr>
        <p:spPr>
          <a:xfrm>
            <a:off x="3886200" y="1295400"/>
            <a:ext cx="3108801" cy="923330"/>
          </a:xfrm>
          <a:prstGeom prst="rect">
            <a:avLst/>
          </a:prstGeom>
          <a:noFill/>
        </p:spPr>
        <p:txBody>
          <a:bodyPr wrap="none" lIns="91440" tIns="45720" rIns="91440" bIns="45720">
            <a:spAutoFit/>
            <a:scene3d>
              <a:camera prst="orthographicFront"/>
              <a:lightRig rig="glow" dir="tl">
                <a:rot lat="0" lon="0" rev="5400000"/>
              </a:lightRig>
            </a:scene3d>
            <a:sp3d extrusionH="57150" contourW="12700">
              <a:bevelT w="25400" h="25400" prst="relaxedInset"/>
              <a:contourClr>
                <a:schemeClr val="accent6">
                  <a:shade val="73000"/>
                </a:schemeClr>
              </a:contourClr>
            </a:sp3d>
          </a:bodyPr>
          <a:lstStyle/>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glow rad="228600">
                    <a:schemeClr val="accent2">
                      <a:satMod val="175000"/>
                      <a:alpha val="40000"/>
                    </a:schemeClr>
                  </a:glow>
                  <a:outerShdw blurRad="80000" dist="40000" dir="5040000" algn="tl">
                    <a:srgbClr val="000000">
                      <a:alpha val="30000"/>
                    </a:srgbClr>
                  </a:outerShdw>
                </a:effectLst>
              </a:rPr>
              <a:t>Word Art</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glow rad="228600">
                  <a:schemeClr val="accent2">
                    <a:satMod val="175000"/>
                    <a:alpha val="40000"/>
                  </a:schemeClr>
                </a:glow>
                <a:outerShdw blurRad="80000" dist="40000" dir="5040000" algn="tl">
                  <a:srgbClr val="000000">
                    <a:alpha val="30000"/>
                  </a:srgbClr>
                </a:outerShdw>
              </a:effectLs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Art 2</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82</a:t>
            </a:fld>
            <a:endParaRPr lang="en-US"/>
          </a:p>
        </p:txBody>
      </p:sp>
      <p:sp>
        <p:nvSpPr>
          <p:cNvPr id="6" name="Rectangle 5"/>
          <p:cNvSpPr/>
          <p:nvPr/>
        </p:nvSpPr>
        <p:spPr>
          <a:xfrm>
            <a:off x="381000" y="1600200"/>
            <a:ext cx="3685881" cy="923330"/>
          </a:xfrm>
          <a:prstGeom prst="rect">
            <a:avLst/>
          </a:prstGeom>
          <a:noFill/>
        </p:spPr>
        <p:txBody>
          <a:bodyPr wrap="none" lIns="91440" tIns="45720" rIns="91440" bIns="45720">
            <a:spAutoFit/>
            <a:scene3d>
              <a:camera prst="orthographicFront"/>
              <a:lightRig rig="glow" dir="tl">
                <a:rot lat="0" lon="0" rev="5400000"/>
              </a:lightRig>
            </a:scene3d>
            <a:sp3d extrusionH="57150" contourW="12700">
              <a:bevelT w="25400" h="25400" prst="artDeco"/>
              <a:contourClr>
                <a:schemeClr val="accent6">
                  <a:shade val="73000"/>
                </a:schemeClr>
              </a:contourClr>
            </a:sp3d>
          </a:bodyPr>
          <a:lstStyle/>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reflection blurRad="6350" stA="60000" endA="900" endPos="60000" dist="29997" dir="5400000" sy="-100000" algn="bl" rotWithShape="0"/>
                </a:effectLst>
              </a:rPr>
              <a:t>Word Art 2</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reflection blurRad="6350" stA="60000" endA="900" endPos="60000" dist="29997" dir="5400000" sy="-100000" algn="bl" rotWithShape="0"/>
              </a:effectLst>
            </a:endParaRPr>
          </a:p>
        </p:txBody>
      </p:sp>
      <p:sp>
        <p:nvSpPr>
          <p:cNvPr id="7" name="Rectangle 6"/>
          <p:cNvSpPr/>
          <p:nvPr/>
        </p:nvSpPr>
        <p:spPr>
          <a:xfrm>
            <a:off x="533400" y="3429000"/>
            <a:ext cx="3685881" cy="923330"/>
          </a:xfrm>
          <a:prstGeom prst="rect">
            <a:avLst/>
          </a:prstGeom>
          <a:noFill/>
        </p:spPr>
        <p:txBody>
          <a:bodyPr wrap="none" lIns="91440" tIns="45720" rIns="91440" bIns="45720">
            <a:spAutoFit/>
          </a:bodyPr>
          <a:lstStyle/>
          <a:p>
            <a:pPr algn="ct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Word </a:t>
            </a: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50800" dist="38100" dir="10800000" algn="r" rotWithShape="0">
                    <a:prstClr val="black">
                      <a:alpha val="40000"/>
                    </a:prstClr>
                  </a:outerShdw>
                </a:effectLst>
              </a:rPr>
              <a:t>Art 2</a:t>
            </a:r>
            <a:endPar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50800" dist="38100" dir="10800000" algn="r" rotWithShape="0">
                  <a:prstClr val="black">
                    <a:alpha val="40000"/>
                  </a:prstClr>
                </a:outerShdw>
              </a:effectLst>
            </a:endParaRPr>
          </a:p>
        </p:txBody>
      </p:sp>
      <p:sp>
        <p:nvSpPr>
          <p:cNvPr id="8" name="Rectangle 7"/>
          <p:cNvSpPr/>
          <p:nvPr/>
        </p:nvSpPr>
        <p:spPr>
          <a:xfrm rot="16200000">
            <a:off x="3495525" y="2829075"/>
            <a:ext cx="3685881" cy="923330"/>
          </a:xfrm>
          <a:prstGeom prst="rect">
            <a:avLst/>
          </a:prstGeom>
          <a:noFill/>
        </p:spPr>
        <p:txBody>
          <a:bodyPr wrap="none" lIns="91440" tIns="45720" rIns="91440" bIns="45720">
            <a:spAutoFit/>
            <a:scene3d>
              <a:camera prst="orthographicFront"/>
              <a:lightRig rig="glow" dir="tl">
                <a:rot lat="0" lon="0" rev="5400000"/>
              </a:lightRig>
            </a:scene3d>
            <a:sp3d extrusionH="57150" contourW="12700">
              <a:bevelT w="25400" h="25400" prst="artDeco"/>
              <a:contourClr>
                <a:schemeClr val="accent6">
                  <a:shade val="73000"/>
                </a:schemeClr>
              </a:contourClr>
            </a:sp3d>
          </a:bodyPr>
          <a:lstStyle/>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reflection blurRad="6350" stA="60000" endA="900" endPos="60000" dist="29997" dir="5400000" sy="-100000" algn="bl" rotWithShape="0"/>
                </a:effectLst>
              </a:rPr>
              <a:t>Word Art 2</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reflection blurRad="6350" stA="60000" endA="900" endPos="60000" dist="29997" dir="5400000" sy="-100000" algn="bl" rotWithShape="0"/>
              </a:effectLst>
            </a:endParaRPr>
          </a:p>
        </p:txBody>
      </p:sp>
      <p:sp>
        <p:nvSpPr>
          <p:cNvPr id="9" name="Rectangle 8"/>
          <p:cNvSpPr/>
          <p:nvPr/>
        </p:nvSpPr>
        <p:spPr>
          <a:xfrm rot="16200000">
            <a:off x="5400526" y="2829076"/>
            <a:ext cx="3685881" cy="923330"/>
          </a:xfrm>
          <a:prstGeom prst="rect">
            <a:avLst/>
          </a:prstGeom>
          <a:noFill/>
        </p:spPr>
        <p:txBody>
          <a:bodyPr wrap="none" lIns="91440" tIns="45720" rIns="91440" bIns="45720">
            <a:spAutoFit/>
          </a:bodyPr>
          <a:lstStyle/>
          <a:p>
            <a:pPr algn="ct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Word </a:t>
            </a: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50800" dist="38100" dir="10800000" algn="r" rotWithShape="0">
                    <a:prstClr val="black">
                      <a:alpha val="40000"/>
                    </a:prstClr>
                  </a:outerShdw>
                </a:effectLst>
              </a:rPr>
              <a:t>Art 2</a:t>
            </a:r>
            <a:endPar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50800" dist="38100" dir="10800000" algn="r" rotWithShape="0">
                  <a:prstClr val="black">
                    <a:alpha val="40000"/>
                  </a:prstClr>
                </a:outerShdw>
              </a:effectLs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t>
            </a:r>
            <a:r>
              <a:rPr lang="en-US" dirty="0" smtClean="0"/>
              <a:t>Art 1</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83</a:t>
            </a:fld>
            <a:endParaRPr lang="en-US"/>
          </a:p>
        </p:txBody>
      </p:sp>
      <p:graphicFrame>
        <p:nvGraphicFramePr>
          <p:cNvPr id="7" name="Diagram 6"/>
          <p:cNvGraphicFramePr/>
          <p:nvPr/>
        </p:nvGraphicFramePr>
        <p:xfrm>
          <a:off x="685800" y="3810000"/>
          <a:ext cx="25146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nvGraphicFramePr>
        <p:xfrm>
          <a:off x="381000" y="1219200"/>
          <a:ext cx="2895600" cy="2209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nvGraphicFramePr>
        <p:xfrm>
          <a:off x="5943600" y="1219200"/>
          <a:ext cx="2895600" cy="2209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p:cNvGraphicFramePr/>
          <p:nvPr/>
        </p:nvGraphicFramePr>
        <p:xfrm>
          <a:off x="3124200" y="1219200"/>
          <a:ext cx="2895600" cy="22098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Diagram 10"/>
          <p:cNvGraphicFramePr/>
          <p:nvPr/>
        </p:nvGraphicFramePr>
        <p:xfrm>
          <a:off x="3314700" y="3886200"/>
          <a:ext cx="2514600" cy="22098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2" name="Diagram 11"/>
          <p:cNvGraphicFramePr/>
          <p:nvPr/>
        </p:nvGraphicFramePr>
        <p:xfrm>
          <a:off x="6096000" y="3810000"/>
          <a:ext cx="2514600" cy="22098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Smart </a:t>
            </a:r>
            <a:r>
              <a:rPr lang="en-US" dirty="0" smtClean="0"/>
              <a:t>Art 2</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84</a:t>
            </a:fld>
            <a:endParaRPr lang="en-US"/>
          </a:p>
        </p:txBody>
      </p:sp>
      <p:graphicFrame>
        <p:nvGraphicFramePr>
          <p:cNvPr id="7" name="Diagram 6"/>
          <p:cNvGraphicFramePr/>
          <p:nvPr/>
        </p:nvGraphicFramePr>
        <p:xfrm>
          <a:off x="685800" y="3810000"/>
          <a:ext cx="25146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nvGraphicFramePr>
        <p:xfrm>
          <a:off x="533400" y="1219200"/>
          <a:ext cx="2438400" cy="2209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p:cNvGraphicFramePr/>
          <p:nvPr/>
        </p:nvGraphicFramePr>
        <p:xfrm>
          <a:off x="3314700" y="3886200"/>
          <a:ext cx="2514600" cy="2209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2" name="Diagram 11"/>
          <p:cNvGraphicFramePr/>
          <p:nvPr/>
        </p:nvGraphicFramePr>
        <p:xfrm>
          <a:off x="6096000" y="3810000"/>
          <a:ext cx="2514600" cy="22098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p:cNvGraphicFramePr/>
          <p:nvPr/>
        </p:nvGraphicFramePr>
        <p:xfrm>
          <a:off x="3238500" y="1219200"/>
          <a:ext cx="2667000" cy="22098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5" name="Diagram 14"/>
          <p:cNvGraphicFramePr/>
          <p:nvPr/>
        </p:nvGraphicFramePr>
        <p:xfrm>
          <a:off x="6096000" y="1219200"/>
          <a:ext cx="2667000" cy="22098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Smart </a:t>
            </a:r>
            <a:r>
              <a:rPr lang="en-US" dirty="0" smtClean="0"/>
              <a:t>Art 3</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85</a:t>
            </a:fld>
            <a:endParaRPr lang="en-US"/>
          </a:p>
        </p:txBody>
      </p:sp>
      <p:graphicFrame>
        <p:nvGraphicFramePr>
          <p:cNvPr id="7" name="Diagram 6"/>
          <p:cNvGraphicFramePr/>
          <p:nvPr/>
        </p:nvGraphicFramePr>
        <p:xfrm>
          <a:off x="685800" y="3810000"/>
          <a:ext cx="25146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nvGraphicFramePr>
        <p:xfrm>
          <a:off x="533400" y="1219200"/>
          <a:ext cx="2438400" cy="2209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Diagram 12"/>
          <p:cNvGraphicFramePr/>
          <p:nvPr/>
        </p:nvGraphicFramePr>
        <p:xfrm>
          <a:off x="3200400" y="1219200"/>
          <a:ext cx="2438400" cy="2209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6" name="Diagram 15"/>
          <p:cNvGraphicFramePr/>
          <p:nvPr/>
        </p:nvGraphicFramePr>
        <p:xfrm>
          <a:off x="6096000" y="1219200"/>
          <a:ext cx="2438400" cy="22098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7" name="Diagram 16"/>
          <p:cNvGraphicFramePr/>
          <p:nvPr/>
        </p:nvGraphicFramePr>
        <p:xfrm>
          <a:off x="3200400" y="3810000"/>
          <a:ext cx="2514600" cy="22098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8" name="Diagram 17"/>
          <p:cNvGraphicFramePr/>
          <p:nvPr/>
        </p:nvGraphicFramePr>
        <p:xfrm>
          <a:off x="6096000" y="3886200"/>
          <a:ext cx="2514600" cy="22098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Art </a:t>
            </a:r>
            <a:r>
              <a:rPr lang="en-US" dirty="0" smtClean="0"/>
              <a:t>4</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86</a:t>
            </a:fld>
            <a:endParaRPr lang="en-US"/>
          </a:p>
        </p:txBody>
      </p:sp>
      <p:graphicFrame>
        <p:nvGraphicFramePr>
          <p:cNvPr id="6" name="Diagram 5"/>
          <p:cNvGraphicFramePr/>
          <p:nvPr/>
        </p:nvGraphicFramePr>
        <p:xfrm>
          <a:off x="533400" y="1219200"/>
          <a:ext cx="20574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nvGraphicFramePr>
        <p:xfrm>
          <a:off x="3543300" y="1219200"/>
          <a:ext cx="2057400" cy="1828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nvGraphicFramePr>
        <p:xfrm>
          <a:off x="6248400" y="1219200"/>
          <a:ext cx="2057400" cy="1828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p:cNvGraphicFramePr/>
          <p:nvPr/>
        </p:nvGraphicFramePr>
        <p:xfrm>
          <a:off x="685800" y="4038600"/>
          <a:ext cx="2057400" cy="18288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Diagram 10"/>
          <p:cNvGraphicFramePr/>
          <p:nvPr/>
        </p:nvGraphicFramePr>
        <p:xfrm>
          <a:off x="3543300" y="4114800"/>
          <a:ext cx="2057400" cy="18288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2" name="Diagram 11"/>
          <p:cNvGraphicFramePr/>
          <p:nvPr/>
        </p:nvGraphicFramePr>
        <p:xfrm>
          <a:off x="6248400" y="4114800"/>
          <a:ext cx="2057400" cy="18288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Art </a:t>
            </a:r>
            <a:r>
              <a:rPr lang="en-US" dirty="0" smtClean="0"/>
              <a:t>5</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87</a:t>
            </a:fld>
            <a:endParaRPr lang="en-US"/>
          </a:p>
        </p:txBody>
      </p:sp>
      <p:graphicFrame>
        <p:nvGraphicFramePr>
          <p:cNvPr id="7" name="Diagram 6"/>
          <p:cNvGraphicFramePr/>
          <p:nvPr/>
        </p:nvGraphicFramePr>
        <p:xfrm>
          <a:off x="685800" y="1219200"/>
          <a:ext cx="2362200" cy="241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p:cNvGraphicFramePr/>
          <p:nvPr/>
        </p:nvGraphicFramePr>
        <p:xfrm>
          <a:off x="457200" y="3810000"/>
          <a:ext cx="2667000" cy="1879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2" name="Diagram 11"/>
          <p:cNvGraphicFramePr/>
          <p:nvPr/>
        </p:nvGraphicFramePr>
        <p:xfrm>
          <a:off x="3390900" y="1219200"/>
          <a:ext cx="2362200" cy="2413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3" name="Diagram 12"/>
          <p:cNvGraphicFramePr/>
          <p:nvPr/>
        </p:nvGraphicFramePr>
        <p:xfrm>
          <a:off x="6096000" y="1219200"/>
          <a:ext cx="2362200" cy="2413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p:cNvGraphicFramePr/>
          <p:nvPr/>
        </p:nvGraphicFramePr>
        <p:xfrm>
          <a:off x="3048000" y="3810000"/>
          <a:ext cx="2667000" cy="18796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5" name="Diagram 14"/>
          <p:cNvGraphicFramePr/>
          <p:nvPr/>
        </p:nvGraphicFramePr>
        <p:xfrm>
          <a:off x="5715000" y="3810000"/>
          <a:ext cx="2667000" cy="18796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Art </a:t>
            </a:r>
            <a:r>
              <a:rPr lang="en-US" dirty="0" smtClean="0"/>
              <a:t>6</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88</a:t>
            </a:fld>
            <a:endParaRPr lang="en-US"/>
          </a:p>
        </p:txBody>
      </p:sp>
      <p:graphicFrame>
        <p:nvGraphicFramePr>
          <p:cNvPr id="8" name="Diagram 7"/>
          <p:cNvGraphicFramePr/>
          <p:nvPr/>
        </p:nvGraphicFramePr>
        <p:xfrm>
          <a:off x="457200" y="1143000"/>
          <a:ext cx="2362200" cy="241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p:cNvGraphicFramePr/>
          <p:nvPr/>
        </p:nvGraphicFramePr>
        <p:xfrm>
          <a:off x="304800" y="3962400"/>
          <a:ext cx="2743200" cy="203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2" name="Diagram 11"/>
          <p:cNvGraphicFramePr/>
          <p:nvPr/>
        </p:nvGraphicFramePr>
        <p:xfrm>
          <a:off x="3390900" y="1295400"/>
          <a:ext cx="2362200" cy="2413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3" name="Diagram 12"/>
          <p:cNvGraphicFramePr/>
          <p:nvPr/>
        </p:nvGraphicFramePr>
        <p:xfrm>
          <a:off x="6096000" y="1219200"/>
          <a:ext cx="2362200" cy="2413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p:cNvGraphicFramePr/>
          <p:nvPr/>
        </p:nvGraphicFramePr>
        <p:xfrm>
          <a:off x="3200400" y="4038600"/>
          <a:ext cx="2743200" cy="20320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5" name="Diagram 14"/>
          <p:cNvGraphicFramePr/>
          <p:nvPr/>
        </p:nvGraphicFramePr>
        <p:xfrm>
          <a:off x="6096000" y="4038600"/>
          <a:ext cx="2743200" cy="2032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Chart 1</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89</a:t>
            </a:fld>
            <a:endParaRPr lang="en-US"/>
          </a:p>
        </p:txBody>
      </p:sp>
      <p:graphicFrame>
        <p:nvGraphicFramePr>
          <p:cNvPr id="6" name="Chart 5"/>
          <p:cNvGraphicFramePr/>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half" idx="10"/>
          </p:nvPr>
        </p:nvSpPr>
        <p:spPr/>
        <p:txBody>
          <a:bodyPr/>
          <a:lstStyle/>
          <a:p>
            <a:fld id="{E48BCDE8-3E75-4340-A0AE-6A7CE9CA3ACF}" type="datetime1">
              <a:rPr lang="en-US"/>
              <a:pPr/>
              <a:t>2/25/2012</a:t>
            </a:fld>
            <a:endParaRPr lang="en-US"/>
          </a:p>
        </p:txBody>
      </p:sp>
      <p:sp>
        <p:nvSpPr>
          <p:cNvPr id="5" name="Footer Placeholder 3"/>
          <p:cNvSpPr>
            <a:spLocks noGrp="1"/>
          </p:cNvSpPr>
          <p:nvPr>
            <p:ph type="ftr" sz="quarter" idx="11"/>
          </p:nvPr>
        </p:nvSpPr>
        <p:spPr/>
        <p:txBody>
          <a:bodyPr/>
          <a:lstStyle/>
          <a:p>
            <a:r>
              <a:rPr lang="en-US"/>
              <a:t>Sample footer text</a:t>
            </a:r>
          </a:p>
        </p:txBody>
      </p:sp>
      <p:sp>
        <p:nvSpPr>
          <p:cNvPr id="6" name="Slide Number Placeholder 4"/>
          <p:cNvSpPr>
            <a:spLocks noGrp="1"/>
          </p:cNvSpPr>
          <p:nvPr>
            <p:ph type="sldNum" sz="quarter" idx="12"/>
          </p:nvPr>
        </p:nvSpPr>
        <p:spPr/>
        <p:txBody>
          <a:bodyPr/>
          <a:lstStyle/>
          <a:p>
            <a:fld id="{D13BFCF6-9FA0-44C9-A321-138FCD370D88}" type="slidenum">
              <a:rPr lang="en-US"/>
              <a:pPr/>
              <a:t>9</a:t>
            </a:fld>
            <a:endParaRPr lang="en-US"/>
          </a:p>
        </p:txBody>
      </p:sp>
      <p:sp>
        <p:nvSpPr>
          <p:cNvPr id="122884" name="Rectangle 4"/>
          <p:cNvSpPr>
            <a:spLocks noGrp="1" noChangeArrowheads="1"/>
          </p:cNvSpPr>
          <p:nvPr>
            <p:ph type="title"/>
          </p:nvPr>
        </p:nvSpPr>
        <p:spPr/>
        <p:txBody>
          <a:bodyPr/>
          <a:lstStyle/>
          <a:p>
            <a:r>
              <a:rPr lang="en-US"/>
              <a:t>Embedded Word doc</a:t>
            </a:r>
          </a:p>
        </p:txBody>
      </p:sp>
      <p:graphicFrame>
        <p:nvGraphicFramePr>
          <p:cNvPr id="122885" name="Object 5"/>
          <p:cNvGraphicFramePr>
            <a:graphicFrameLocks noChangeAspect="1"/>
          </p:cNvGraphicFramePr>
          <p:nvPr/>
        </p:nvGraphicFramePr>
        <p:xfrm>
          <a:off x="1066800" y="2057400"/>
          <a:ext cx="6094413" cy="4068763"/>
        </p:xfrm>
        <a:graphic>
          <a:graphicData uri="http://schemas.openxmlformats.org/presentationml/2006/ole">
            <p:oleObj spid="_x0000_s122885" name="Document" r:id="rId5" imgW="6094780" imgH="4073521" progId="">
              <p:embed/>
            </p:oleObj>
          </a:graphicData>
        </a:graphic>
      </p:graphicFrame>
    </p:spTree>
    <p:custDataLst>
      <p:tags r:id="rId2"/>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smtClean="0"/>
              <a:t>2</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90</a:t>
            </a:fld>
            <a:endParaRPr lang="en-US"/>
          </a:p>
        </p:txBody>
      </p:sp>
      <p:graphicFrame>
        <p:nvGraphicFramePr>
          <p:cNvPr id="6" name="Chart 5"/>
          <p:cNvGraphicFramePr/>
          <p:nvPr/>
        </p:nvGraphicFramePr>
        <p:xfrm>
          <a:off x="304800" y="1371600"/>
          <a:ext cx="3657600" cy="2057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nvGraphicFramePr>
        <p:xfrm>
          <a:off x="4876800" y="1371600"/>
          <a:ext cx="3657600" cy="2057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nvGraphicFramePr>
        <p:xfrm>
          <a:off x="381000" y="3962400"/>
          <a:ext cx="3657600" cy="2057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p:cNvGraphicFramePr/>
          <p:nvPr/>
        </p:nvGraphicFramePr>
        <p:xfrm>
          <a:off x="4572000" y="3962400"/>
          <a:ext cx="3657600" cy="20574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a:t>
            </a:r>
            <a:r>
              <a:rPr lang="en-US" dirty="0" smtClean="0"/>
              <a:t>3</a:t>
            </a:r>
            <a:endParaRPr lang="en-US" dirty="0"/>
          </a:p>
        </p:txBody>
      </p:sp>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91</a:t>
            </a:fld>
            <a:endParaRPr lang="en-US"/>
          </a:p>
        </p:txBody>
      </p:sp>
      <p:graphicFrame>
        <p:nvGraphicFramePr>
          <p:cNvPr id="6" name="Chart 5"/>
          <p:cNvGraphicFramePr/>
          <p:nvPr/>
        </p:nvGraphicFramePr>
        <p:xfrm>
          <a:off x="304800" y="1371600"/>
          <a:ext cx="3657600" cy="2057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nvGraphicFramePr>
        <p:xfrm>
          <a:off x="4876800" y="1371600"/>
          <a:ext cx="3657600" cy="2057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nvGraphicFramePr>
        <p:xfrm>
          <a:off x="381000" y="3962400"/>
          <a:ext cx="3657600" cy="2057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p:cNvGraphicFramePr/>
          <p:nvPr/>
        </p:nvGraphicFramePr>
        <p:xfrm>
          <a:off x="4572000" y="3962400"/>
          <a:ext cx="3657600" cy="20574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92</a:t>
            </a:fld>
            <a:endParaRPr lang="en-US"/>
          </a:p>
        </p:txBody>
      </p:sp>
      <p:grpSp>
        <p:nvGrpSpPr>
          <p:cNvPr id="75" name="Group 74"/>
          <p:cNvGrpSpPr/>
          <p:nvPr/>
        </p:nvGrpSpPr>
        <p:grpSpPr>
          <a:xfrm>
            <a:off x="381000" y="457200"/>
            <a:ext cx="2362200" cy="5867400"/>
            <a:chOff x="381000" y="457200"/>
            <a:chExt cx="2362200" cy="5867400"/>
          </a:xfrm>
        </p:grpSpPr>
        <p:grpSp>
          <p:nvGrpSpPr>
            <p:cNvPr id="56" name="Group 55"/>
            <p:cNvGrpSpPr/>
            <p:nvPr/>
          </p:nvGrpSpPr>
          <p:grpSpPr>
            <a:xfrm>
              <a:off x="381000" y="457200"/>
              <a:ext cx="2362200" cy="1600200"/>
              <a:chOff x="381000" y="685800"/>
              <a:chExt cx="2362200" cy="1600200"/>
            </a:xfrm>
          </p:grpSpPr>
          <p:cxnSp>
            <p:nvCxnSpPr>
              <p:cNvPr id="9" name="Straight Connector 8"/>
              <p:cNvCxnSpPr/>
              <p:nvPr/>
            </p:nvCxnSpPr>
            <p:spPr>
              <a:xfrm>
                <a:off x="381000" y="685800"/>
                <a:ext cx="2362200" cy="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a:xfrm>
                <a:off x="381000" y="914400"/>
                <a:ext cx="2362200" cy="0"/>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381000" y="1143000"/>
                <a:ext cx="2362200" cy="0"/>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381000" y="1371600"/>
                <a:ext cx="2362200"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381000" y="1600200"/>
                <a:ext cx="2362200" cy="0"/>
              </a:xfrm>
              <a:prstGeom prst="line">
                <a:avLst/>
              </a:prstGeom>
              <a:ln>
                <a:prstDash val="dashDot"/>
              </a:ln>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381000" y="1828800"/>
                <a:ext cx="2362200" cy="0"/>
              </a:xfrm>
              <a:prstGeom prst="line">
                <a:avLst/>
              </a:prstGeom>
              <a:ln>
                <a:prstDash val="lgDash"/>
              </a:ln>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381000" y="2057400"/>
                <a:ext cx="2362200" cy="0"/>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381000" y="2286000"/>
                <a:ext cx="2362200" cy="0"/>
              </a:xfrm>
              <a:prstGeom prst="line">
                <a:avLst/>
              </a:prstGeom>
              <a:ln>
                <a:prstDash val="lgDashDotDot"/>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381000" y="2628900"/>
              <a:ext cx="2362200" cy="1600200"/>
              <a:chOff x="381000" y="685800"/>
              <a:chExt cx="2362200" cy="1600200"/>
            </a:xfrm>
          </p:grpSpPr>
          <p:cxnSp>
            <p:nvCxnSpPr>
              <p:cNvPr id="58" name="Straight Connector 57"/>
              <p:cNvCxnSpPr/>
              <p:nvPr/>
            </p:nvCxnSpPr>
            <p:spPr>
              <a:xfrm>
                <a:off x="381000" y="685800"/>
                <a:ext cx="2362200" cy="0"/>
              </a:xfrm>
              <a:prstGeom prst="line">
                <a:avLst/>
              </a:prstGeom>
              <a:ln>
                <a:headEnd type="triangle"/>
              </a:ln>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381000" y="914400"/>
                <a:ext cx="2362200" cy="0"/>
              </a:xfrm>
              <a:prstGeom prst="line">
                <a:avLst/>
              </a:prstGeom>
              <a:ln>
                <a:prstDash val="sysDot"/>
                <a:headEnd type="triangle"/>
              </a:ln>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381000" y="1143000"/>
                <a:ext cx="2362200" cy="0"/>
              </a:xfrm>
              <a:prstGeom prst="line">
                <a:avLst/>
              </a:prstGeom>
              <a:ln>
                <a:prstDash val="sysDash"/>
                <a:headEnd type="triangle"/>
              </a:ln>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381000" y="1371600"/>
                <a:ext cx="2362200" cy="0"/>
              </a:xfrm>
              <a:prstGeom prst="line">
                <a:avLst/>
              </a:prstGeom>
              <a:ln>
                <a:prstDash val="dash"/>
                <a:headEnd type="triangle"/>
              </a:ln>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381000" y="1600200"/>
                <a:ext cx="2362200" cy="0"/>
              </a:xfrm>
              <a:prstGeom prst="line">
                <a:avLst/>
              </a:prstGeom>
              <a:ln>
                <a:prstDash val="dashDot"/>
                <a:headEnd type="triangle"/>
              </a:ln>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381000" y="1828800"/>
                <a:ext cx="2362200" cy="0"/>
              </a:xfrm>
              <a:prstGeom prst="line">
                <a:avLst/>
              </a:prstGeom>
              <a:ln>
                <a:prstDash val="lgDash"/>
                <a:headEnd type="triangle"/>
              </a:ln>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381000" y="2057400"/>
                <a:ext cx="2362200" cy="0"/>
              </a:xfrm>
              <a:prstGeom prst="line">
                <a:avLst/>
              </a:prstGeom>
              <a:ln>
                <a:prstDash val="lgDashDot"/>
                <a:headEnd type="triangle"/>
              </a:ln>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381000" y="2286000"/>
                <a:ext cx="2362200" cy="0"/>
              </a:xfrm>
              <a:prstGeom prst="line">
                <a:avLst/>
              </a:prstGeom>
              <a:ln>
                <a:prstDash val="lgDashDotDot"/>
                <a:headEnd type="triangle"/>
              </a:ln>
            </p:spPr>
            <p:style>
              <a:lnRef idx="2">
                <a:schemeClr val="dk1"/>
              </a:lnRef>
              <a:fillRef idx="0">
                <a:schemeClr val="dk1"/>
              </a:fillRef>
              <a:effectRef idx="1">
                <a:schemeClr val="dk1"/>
              </a:effectRef>
              <a:fontRef idx="minor">
                <a:schemeClr val="tx1"/>
              </a:fontRef>
            </p:style>
          </p:cxnSp>
        </p:grpSp>
        <p:grpSp>
          <p:nvGrpSpPr>
            <p:cNvPr id="66" name="Group 65"/>
            <p:cNvGrpSpPr/>
            <p:nvPr/>
          </p:nvGrpSpPr>
          <p:grpSpPr>
            <a:xfrm>
              <a:off x="381000" y="4724400"/>
              <a:ext cx="2362200" cy="1600200"/>
              <a:chOff x="381000" y="685800"/>
              <a:chExt cx="2362200" cy="1600200"/>
            </a:xfrm>
          </p:grpSpPr>
          <p:cxnSp>
            <p:nvCxnSpPr>
              <p:cNvPr id="67" name="Straight Connector 66"/>
              <p:cNvCxnSpPr/>
              <p:nvPr/>
            </p:nvCxnSpPr>
            <p:spPr>
              <a:xfrm>
                <a:off x="381000" y="685800"/>
                <a:ext cx="2362200" cy="0"/>
              </a:xfrm>
              <a:prstGeom prst="line">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8" name="Straight Connector 67"/>
              <p:cNvCxnSpPr/>
              <p:nvPr/>
            </p:nvCxnSpPr>
            <p:spPr>
              <a:xfrm>
                <a:off x="381000" y="914400"/>
                <a:ext cx="2362200" cy="0"/>
              </a:xfrm>
              <a:prstGeom prst="line">
                <a:avLst/>
              </a:prstGeom>
              <a:ln>
                <a:prstDash val="sysDot"/>
                <a:headEnd type="triangle"/>
                <a:tailEnd type="triangle"/>
              </a:ln>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a:off x="381000" y="1143000"/>
                <a:ext cx="2362200" cy="0"/>
              </a:xfrm>
              <a:prstGeom prst="line">
                <a:avLst/>
              </a:prstGeom>
              <a:ln>
                <a:prstDash val="sysDash"/>
                <a:headEnd type="triangle"/>
                <a:tailEnd type="triangle"/>
              </a:ln>
            </p:spPr>
            <p:style>
              <a:lnRef idx="2">
                <a:schemeClr val="dk1"/>
              </a:lnRef>
              <a:fillRef idx="0">
                <a:schemeClr val="dk1"/>
              </a:fillRef>
              <a:effectRef idx="1">
                <a:schemeClr val="dk1"/>
              </a:effectRef>
              <a:fontRef idx="minor">
                <a:schemeClr val="tx1"/>
              </a:fontRef>
            </p:style>
          </p:cxnSp>
          <p:cxnSp>
            <p:nvCxnSpPr>
              <p:cNvPr id="70" name="Straight Connector 69"/>
              <p:cNvCxnSpPr/>
              <p:nvPr/>
            </p:nvCxnSpPr>
            <p:spPr>
              <a:xfrm>
                <a:off x="381000" y="1371600"/>
                <a:ext cx="2362200" cy="0"/>
              </a:xfrm>
              <a:prstGeom prst="line">
                <a:avLst/>
              </a:prstGeom>
              <a:ln>
                <a:prstDash val="dash"/>
                <a:headEnd type="triangle"/>
                <a:tailEnd type="triangle"/>
              </a:ln>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a:off x="381000" y="1600200"/>
                <a:ext cx="2362200" cy="0"/>
              </a:xfrm>
              <a:prstGeom prst="line">
                <a:avLst/>
              </a:prstGeom>
              <a:ln>
                <a:prstDash val="dashDot"/>
                <a:headEnd type="triangle"/>
                <a:tailEnd type="triangle"/>
              </a:ln>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a:off x="381000" y="1828800"/>
                <a:ext cx="2362200" cy="0"/>
              </a:xfrm>
              <a:prstGeom prst="line">
                <a:avLst/>
              </a:prstGeom>
              <a:ln>
                <a:prstDash val="lgDash"/>
                <a:headEnd type="triangle"/>
                <a:tailEnd type="triangle"/>
              </a:ln>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381000" y="2057400"/>
                <a:ext cx="2362200" cy="0"/>
              </a:xfrm>
              <a:prstGeom prst="line">
                <a:avLst/>
              </a:prstGeom>
              <a:ln>
                <a:prstDash val="lgDashDot"/>
                <a:headEnd type="triangle"/>
                <a:tailEnd type="triangle"/>
              </a:ln>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381000" y="2286000"/>
                <a:ext cx="2362200" cy="0"/>
              </a:xfrm>
              <a:prstGeom prst="line">
                <a:avLst/>
              </a:prstGeom>
              <a:ln>
                <a:prstDash val="lgDashDotDot"/>
                <a:headEnd type="triangle"/>
                <a:tailEnd type="triangle"/>
              </a:ln>
            </p:spPr>
            <p:style>
              <a:lnRef idx="2">
                <a:schemeClr val="dk1"/>
              </a:lnRef>
              <a:fillRef idx="0">
                <a:schemeClr val="dk1"/>
              </a:fillRef>
              <a:effectRef idx="1">
                <a:schemeClr val="dk1"/>
              </a:effectRef>
              <a:fontRef idx="minor">
                <a:schemeClr val="tx1"/>
              </a:fontRef>
            </p:style>
          </p:cxnSp>
        </p:grpSp>
      </p:grpSp>
      <p:grpSp>
        <p:nvGrpSpPr>
          <p:cNvPr id="76" name="Group 75"/>
          <p:cNvGrpSpPr/>
          <p:nvPr/>
        </p:nvGrpSpPr>
        <p:grpSpPr>
          <a:xfrm>
            <a:off x="3390900" y="495300"/>
            <a:ext cx="2362200" cy="5867400"/>
            <a:chOff x="381000" y="457200"/>
            <a:chExt cx="2362200" cy="5867400"/>
          </a:xfrm>
          <a:scene3d>
            <a:camera prst="isometricRightUp"/>
            <a:lightRig rig="threePt" dir="t"/>
          </a:scene3d>
        </p:grpSpPr>
        <p:grpSp>
          <p:nvGrpSpPr>
            <p:cNvPr id="77" name="Group 55"/>
            <p:cNvGrpSpPr/>
            <p:nvPr/>
          </p:nvGrpSpPr>
          <p:grpSpPr>
            <a:xfrm>
              <a:off x="381000" y="457200"/>
              <a:ext cx="2362200" cy="1600200"/>
              <a:chOff x="381000" y="685800"/>
              <a:chExt cx="2362200" cy="1600200"/>
            </a:xfrm>
          </p:grpSpPr>
          <p:cxnSp>
            <p:nvCxnSpPr>
              <p:cNvPr id="96" name="Straight Connector 95"/>
              <p:cNvCxnSpPr/>
              <p:nvPr/>
            </p:nvCxnSpPr>
            <p:spPr>
              <a:xfrm>
                <a:off x="381000" y="685800"/>
                <a:ext cx="2362200" cy="0"/>
              </a:xfrm>
              <a:prstGeom prst="line">
                <a:avLst/>
              </a:prstGeom>
              <a:ln cmpd="sng"/>
              <a:sp3d/>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381000" y="914400"/>
                <a:ext cx="2362200" cy="0"/>
              </a:xfrm>
              <a:prstGeom prst="line">
                <a:avLst/>
              </a:prstGeom>
              <a:ln cmpd="sng">
                <a:prstDash val="sysDot"/>
              </a:ln>
              <a:sp3d/>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381000" y="1143000"/>
                <a:ext cx="2362200" cy="0"/>
              </a:xfrm>
              <a:prstGeom prst="line">
                <a:avLst/>
              </a:prstGeom>
              <a:ln cmpd="sng">
                <a:prstDash val="sysDash"/>
              </a:ln>
              <a:sp3d/>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381000" y="1371600"/>
                <a:ext cx="2362200" cy="0"/>
              </a:xfrm>
              <a:prstGeom prst="line">
                <a:avLst/>
              </a:prstGeom>
              <a:ln cmpd="sng">
                <a:prstDash val="dash"/>
              </a:ln>
              <a:sp3d/>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381000" y="1600200"/>
                <a:ext cx="2362200" cy="0"/>
              </a:xfrm>
              <a:prstGeom prst="line">
                <a:avLst/>
              </a:prstGeom>
              <a:ln cmpd="sng">
                <a:prstDash val="dashDot"/>
              </a:ln>
              <a:sp3d/>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381000" y="1828800"/>
                <a:ext cx="2362200" cy="0"/>
              </a:xfrm>
              <a:prstGeom prst="line">
                <a:avLst/>
              </a:prstGeom>
              <a:ln cmpd="sng">
                <a:prstDash val="lgDash"/>
              </a:ln>
              <a:sp3d/>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381000" y="2057400"/>
                <a:ext cx="2362200" cy="0"/>
              </a:xfrm>
              <a:prstGeom prst="line">
                <a:avLst/>
              </a:prstGeom>
              <a:ln cmpd="sng">
                <a:prstDash val="lgDashDot"/>
              </a:ln>
              <a:sp3d/>
            </p:spPr>
            <p:style>
              <a:lnRef idx="2">
                <a:schemeClr val="dk1"/>
              </a:lnRef>
              <a:fillRef idx="0">
                <a:schemeClr val="dk1"/>
              </a:fillRef>
              <a:effectRef idx="1">
                <a:schemeClr val="dk1"/>
              </a:effectRef>
              <a:fontRef idx="minor">
                <a:schemeClr val="tx1"/>
              </a:fontRef>
            </p:style>
          </p:cxnSp>
          <p:cxnSp>
            <p:nvCxnSpPr>
              <p:cNvPr id="103" name="Straight Connector 102"/>
              <p:cNvCxnSpPr/>
              <p:nvPr/>
            </p:nvCxnSpPr>
            <p:spPr>
              <a:xfrm>
                <a:off x="381000" y="2286000"/>
                <a:ext cx="2362200" cy="0"/>
              </a:xfrm>
              <a:prstGeom prst="line">
                <a:avLst/>
              </a:prstGeom>
              <a:ln cmpd="sng">
                <a:prstDash val="lgDashDotDot"/>
              </a:ln>
              <a:sp3d/>
            </p:spPr>
            <p:style>
              <a:lnRef idx="2">
                <a:schemeClr val="dk1"/>
              </a:lnRef>
              <a:fillRef idx="0">
                <a:schemeClr val="dk1"/>
              </a:fillRef>
              <a:effectRef idx="1">
                <a:schemeClr val="dk1"/>
              </a:effectRef>
              <a:fontRef idx="minor">
                <a:schemeClr val="tx1"/>
              </a:fontRef>
            </p:style>
          </p:cxnSp>
        </p:grpSp>
        <p:grpSp>
          <p:nvGrpSpPr>
            <p:cNvPr id="78" name="Group 56"/>
            <p:cNvGrpSpPr/>
            <p:nvPr/>
          </p:nvGrpSpPr>
          <p:grpSpPr>
            <a:xfrm>
              <a:off x="381000" y="2628900"/>
              <a:ext cx="2362200" cy="1600200"/>
              <a:chOff x="381000" y="685800"/>
              <a:chExt cx="2362200" cy="1600200"/>
            </a:xfrm>
          </p:grpSpPr>
          <p:cxnSp>
            <p:nvCxnSpPr>
              <p:cNvPr id="88" name="Straight Connector 87"/>
              <p:cNvCxnSpPr/>
              <p:nvPr/>
            </p:nvCxnSpPr>
            <p:spPr>
              <a:xfrm>
                <a:off x="381000" y="685800"/>
                <a:ext cx="2362200" cy="0"/>
              </a:xfrm>
              <a:prstGeom prst="line">
                <a:avLst/>
              </a:prstGeom>
              <a:ln cmpd="sng">
                <a:headEnd type="triangle"/>
              </a:ln>
              <a:sp3d/>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381000" y="914400"/>
                <a:ext cx="2362200" cy="0"/>
              </a:xfrm>
              <a:prstGeom prst="line">
                <a:avLst/>
              </a:prstGeom>
              <a:ln cmpd="sng">
                <a:prstDash val="sysDot"/>
                <a:headEnd type="triangle"/>
              </a:ln>
              <a:sp3d/>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381000" y="1143000"/>
                <a:ext cx="2362200" cy="0"/>
              </a:xfrm>
              <a:prstGeom prst="line">
                <a:avLst/>
              </a:prstGeom>
              <a:ln cmpd="sng">
                <a:prstDash val="sysDash"/>
                <a:headEnd type="triangle"/>
              </a:ln>
              <a:sp3d/>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381000" y="1371600"/>
                <a:ext cx="2362200" cy="0"/>
              </a:xfrm>
              <a:prstGeom prst="line">
                <a:avLst/>
              </a:prstGeom>
              <a:ln cmpd="sng">
                <a:prstDash val="dash"/>
                <a:headEnd type="triangle"/>
              </a:ln>
              <a:sp3d/>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381000" y="1600200"/>
                <a:ext cx="2362200" cy="0"/>
              </a:xfrm>
              <a:prstGeom prst="line">
                <a:avLst/>
              </a:prstGeom>
              <a:ln cmpd="sng">
                <a:prstDash val="dashDot"/>
                <a:headEnd type="triangle"/>
              </a:ln>
              <a:sp3d/>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381000" y="1828800"/>
                <a:ext cx="2362200" cy="0"/>
              </a:xfrm>
              <a:prstGeom prst="line">
                <a:avLst/>
              </a:prstGeom>
              <a:ln cmpd="sng">
                <a:prstDash val="lgDash"/>
                <a:headEnd type="triangle"/>
              </a:ln>
              <a:sp3d/>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381000" y="2057400"/>
                <a:ext cx="2362200" cy="0"/>
              </a:xfrm>
              <a:prstGeom prst="line">
                <a:avLst/>
              </a:prstGeom>
              <a:ln cmpd="sng">
                <a:prstDash val="lgDashDot"/>
                <a:headEnd type="triangle"/>
              </a:ln>
              <a:sp3d/>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381000" y="2286000"/>
                <a:ext cx="2362200" cy="0"/>
              </a:xfrm>
              <a:prstGeom prst="line">
                <a:avLst/>
              </a:prstGeom>
              <a:ln cmpd="sng">
                <a:prstDash val="lgDashDotDot"/>
                <a:headEnd type="triangle"/>
              </a:ln>
              <a:sp3d/>
            </p:spPr>
            <p:style>
              <a:lnRef idx="2">
                <a:schemeClr val="dk1"/>
              </a:lnRef>
              <a:fillRef idx="0">
                <a:schemeClr val="dk1"/>
              </a:fillRef>
              <a:effectRef idx="1">
                <a:schemeClr val="dk1"/>
              </a:effectRef>
              <a:fontRef idx="minor">
                <a:schemeClr val="tx1"/>
              </a:fontRef>
            </p:style>
          </p:cxnSp>
        </p:grpSp>
        <p:grpSp>
          <p:nvGrpSpPr>
            <p:cNvPr id="79" name="Group 65"/>
            <p:cNvGrpSpPr/>
            <p:nvPr/>
          </p:nvGrpSpPr>
          <p:grpSpPr>
            <a:xfrm>
              <a:off x="381000" y="4724400"/>
              <a:ext cx="2362200" cy="1600200"/>
              <a:chOff x="381000" y="685800"/>
              <a:chExt cx="2362200" cy="1600200"/>
            </a:xfrm>
          </p:grpSpPr>
          <p:cxnSp>
            <p:nvCxnSpPr>
              <p:cNvPr id="80" name="Straight Connector 79"/>
              <p:cNvCxnSpPr/>
              <p:nvPr/>
            </p:nvCxnSpPr>
            <p:spPr>
              <a:xfrm>
                <a:off x="381000" y="685800"/>
                <a:ext cx="2362200" cy="0"/>
              </a:xfrm>
              <a:prstGeom prst="line">
                <a:avLst/>
              </a:prstGeom>
              <a:ln cmpd="sng">
                <a:headEnd type="triangle"/>
                <a:tailEnd type="triangle"/>
              </a:ln>
              <a:sp3d/>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381000" y="914400"/>
                <a:ext cx="2362200" cy="0"/>
              </a:xfrm>
              <a:prstGeom prst="line">
                <a:avLst/>
              </a:prstGeom>
              <a:ln cmpd="sng">
                <a:prstDash val="sysDot"/>
                <a:headEnd type="triangle"/>
                <a:tailEnd type="triangle"/>
              </a:ln>
              <a:sp3d/>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381000" y="1143000"/>
                <a:ext cx="2362200" cy="0"/>
              </a:xfrm>
              <a:prstGeom prst="line">
                <a:avLst/>
              </a:prstGeom>
              <a:ln cmpd="sng">
                <a:prstDash val="sysDash"/>
                <a:headEnd type="triangle"/>
                <a:tailEnd type="triangle"/>
              </a:ln>
              <a:sp3d/>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381000" y="1371600"/>
                <a:ext cx="2362200" cy="0"/>
              </a:xfrm>
              <a:prstGeom prst="line">
                <a:avLst/>
              </a:prstGeom>
              <a:ln cmpd="sng">
                <a:prstDash val="dash"/>
                <a:headEnd type="triangle"/>
                <a:tailEnd type="triangle"/>
              </a:ln>
              <a:sp3d/>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381000" y="1600200"/>
                <a:ext cx="2362200" cy="0"/>
              </a:xfrm>
              <a:prstGeom prst="line">
                <a:avLst/>
              </a:prstGeom>
              <a:ln cmpd="sng">
                <a:prstDash val="dashDot"/>
                <a:headEnd type="triangle"/>
                <a:tailEnd type="triangle"/>
              </a:ln>
              <a:sp3d/>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381000" y="1828800"/>
                <a:ext cx="2362200" cy="0"/>
              </a:xfrm>
              <a:prstGeom prst="line">
                <a:avLst/>
              </a:prstGeom>
              <a:ln cmpd="sng">
                <a:prstDash val="lgDash"/>
                <a:headEnd type="triangle"/>
                <a:tailEnd type="triangle"/>
              </a:ln>
              <a:sp3d/>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a:off x="381000" y="2057400"/>
                <a:ext cx="2362200" cy="0"/>
              </a:xfrm>
              <a:prstGeom prst="line">
                <a:avLst/>
              </a:prstGeom>
              <a:ln cmpd="sng">
                <a:prstDash val="lgDashDot"/>
                <a:headEnd type="triangle"/>
                <a:tailEnd type="triangle"/>
              </a:ln>
              <a:sp3d/>
            </p:spPr>
            <p:style>
              <a:lnRef idx="2">
                <a:schemeClr val="dk1"/>
              </a:lnRef>
              <a:fillRef idx="0">
                <a:schemeClr val="dk1"/>
              </a:fillRef>
              <a:effectRef idx="1">
                <a:schemeClr val="dk1"/>
              </a:effectRef>
              <a:fontRef idx="minor">
                <a:schemeClr val="tx1"/>
              </a:fontRef>
            </p:style>
          </p:cxnSp>
          <p:cxnSp>
            <p:nvCxnSpPr>
              <p:cNvPr id="87" name="Straight Connector 86"/>
              <p:cNvCxnSpPr/>
              <p:nvPr/>
            </p:nvCxnSpPr>
            <p:spPr>
              <a:xfrm>
                <a:off x="381000" y="2286000"/>
                <a:ext cx="2362200" cy="0"/>
              </a:xfrm>
              <a:prstGeom prst="line">
                <a:avLst/>
              </a:prstGeom>
              <a:ln cmpd="sng">
                <a:prstDash val="lgDashDotDot"/>
                <a:headEnd type="triangle"/>
                <a:tailEnd type="triangle"/>
              </a:ln>
              <a:sp3d/>
            </p:spPr>
            <p:style>
              <a:lnRef idx="2">
                <a:schemeClr val="dk1"/>
              </a:lnRef>
              <a:fillRef idx="0">
                <a:schemeClr val="dk1"/>
              </a:fillRef>
              <a:effectRef idx="1">
                <a:schemeClr val="dk1"/>
              </a:effectRef>
              <a:fontRef idx="minor">
                <a:schemeClr val="tx1"/>
              </a:fontRef>
            </p:style>
          </p:cxnSp>
        </p:grpSp>
      </p:grpSp>
      <p:grpSp>
        <p:nvGrpSpPr>
          <p:cNvPr id="104" name="Group 103"/>
          <p:cNvGrpSpPr/>
          <p:nvPr/>
        </p:nvGrpSpPr>
        <p:grpSpPr>
          <a:xfrm>
            <a:off x="6248400" y="495300"/>
            <a:ext cx="2362200" cy="5867400"/>
            <a:chOff x="381000" y="457200"/>
            <a:chExt cx="2362200" cy="5867400"/>
          </a:xfrm>
          <a:scene3d>
            <a:camera prst="isometricRightUp"/>
            <a:lightRig rig="threePt" dir="t"/>
          </a:scene3d>
        </p:grpSpPr>
        <p:grpSp>
          <p:nvGrpSpPr>
            <p:cNvPr id="105" name="Group 55"/>
            <p:cNvGrpSpPr/>
            <p:nvPr/>
          </p:nvGrpSpPr>
          <p:grpSpPr>
            <a:xfrm>
              <a:off x="381000" y="457200"/>
              <a:ext cx="2362200" cy="1600200"/>
              <a:chOff x="381000" y="685800"/>
              <a:chExt cx="2362200" cy="1600200"/>
            </a:xfrm>
          </p:grpSpPr>
          <p:cxnSp>
            <p:nvCxnSpPr>
              <p:cNvPr id="124" name="Straight Connector 123"/>
              <p:cNvCxnSpPr/>
              <p:nvPr/>
            </p:nvCxnSpPr>
            <p:spPr>
              <a:xfrm>
                <a:off x="381000" y="685800"/>
                <a:ext cx="2362200" cy="0"/>
              </a:xfrm>
              <a:prstGeom prst="line">
                <a:avLst/>
              </a:prstGeom>
              <a:ln cmpd="sng"/>
              <a:sp3d/>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381000" y="914400"/>
                <a:ext cx="2362200" cy="0"/>
              </a:xfrm>
              <a:prstGeom prst="line">
                <a:avLst/>
              </a:prstGeom>
              <a:ln cmpd="sng">
                <a:prstDash val="sysDot"/>
              </a:ln>
              <a:sp3d/>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381000" y="1143000"/>
                <a:ext cx="2362200" cy="0"/>
              </a:xfrm>
              <a:prstGeom prst="line">
                <a:avLst/>
              </a:prstGeom>
              <a:ln cmpd="sng">
                <a:prstDash val="sysDash"/>
              </a:ln>
              <a:sp3d/>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381000" y="1371600"/>
                <a:ext cx="2362200" cy="0"/>
              </a:xfrm>
              <a:prstGeom prst="line">
                <a:avLst/>
              </a:prstGeom>
              <a:ln cmpd="sng">
                <a:prstDash val="dash"/>
              </a:ln>
              <a:sp3d/>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381000" y="1600200"/>
                <a:ext cx="2362200" cy="0"/>
              </a:xfrm>
              <a:prstGeom prst="line">
                <a:avLst/>
              </a:prstGeom>
              <a:ln cmpd="sng">
                <a:prstDash val="dashDot"/>
              </a:ln>
              <a:sp3d/>
            </p:spPr>
            <p:style>
              <a:lnRef idx="2">
                <a:schemeClr val="dk1"/>
              </a:lnRef>
              <a:fillRef idx="0">
                <a:schemeClr val="dk1"/>
              </a:fillRef>
              <a:effectRef idx="1">
                <a:schemeClr val="dk1"/>
              </a:effectRef>
              <a:fontRef idx="minor">
                <a:schemeClr val="tx1"/>
              </a:fontRef>
            </p:style>
          </p:cxnSp>
          <p:cxnSp>
            <p:nvCxnSpPr>
              <p:cNvPr id="129" name="Straight Connector 128"/>
              <p:cNvCxnSpPr/>
              <p:nvPr/>
            </p:nvCxnSpPr>
            <p:spPr>
              <a:xfrm>
                <a:off x="381000" y="1828800"/>
                <a:ext cx="2362200" cy="0"/>
              </a:xfrm>
              <a:prstGeom prst="line">
                <a:avLst/>
              </a:prstGeom>
              <a:ln cmpd="sng">
                <a:prstDash val="lgDash"/>
              </a:ln>
              <a:sp3d/>
            </p:spPr>
            <p:style>
              <a:lnRef idx="2">
                <a:schemeClr val="dk1"/>
              </a:lnRef>
              <a:fillRef idx="0">
                <a:schemeClr val="dk1"/>
              </a:fillRef>
              <a:effectRef idx="1">
                <a:schemeClr val="dk1"/>
              </a:effectRef>
              <a:fontRef idx="minor">
                <a:schemeClr val="tx1"/>
              </a:fontRef>
            </p:style>
          </p:cxnSp>
          <p:cxnSp>
            <p:nvCxnSpPr>
              <p:cNvPr id="130" name="Straight Connector 129"/>
              <p:cNvCxnSpPr/>
              <p:nvPr/>
            </p:nvCxnSpPr>
            <p:spPr>
              <a:xfrm>
                <a:off x="381000" y="2057400"/>
                <a:ext cx="2362200" cy="0"/>
              </a:xfrm>
              <a:prstGeom prst="line">
                <a:avLst/>
              </a:prstGeom>
              <a:ln cmpd="sng">
                <a:prstDash val="lgDashDot"/>
              </a:ln>
              <a:sp3d/>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a:off x="381000" y="2286000"/>
                <a:ext cx="2362200" cy="0"/>
              </a:xfrm>
              <a:prstGeom prst="line">
                <a:avLst/>
              </a:prstGeom>
              <a:ln cmpd="sng">
                <a:prstDash val="lgDashDotDot"/>
              </a:ln>
              <a:sp3d/>
            </p:spPr>
            <p:style>
              <a:lnRef idx="2">
                <a:schemeClr val="dk1"/>
              </a:lnRef>
              <a:fillRef idx="0">
                <a:schemeClr val="dk1"/>
              </a:fillRef>
              <a:effectRef idx="1">
                <a:schemeClr val="dk1"/>
              </a:effectRef>
              <a:fontRef idx="minor">
                <a:schemeClr val="tx1"/>
              </a:fontRef>
            </p:style>
          </p:cxnSp>
        </p:grpSp>
        <p:grpSp>
          <p:nvGrpSpPr>
            <p:cNvPr id="106" name="Group 56"/>
            <p:cNvGrpSpPr/>
            <p:nvPr/>
          </p:nvGrpSpPr>
          <p:grpSpPr>
            <a:xfrm>
              <a:off x="381000" y="2628900"/>
              <a:ext cx="2362200" cy="1600200"/>
              <a:chOff x="381000" y="685800"/>
              <a:chExt cx="2362200" cy="1600200"/>
            </a:xfrm>
          </p:grpSpPr>
          <p:cxnSp>
            <p:nvCxnSpPr>
              <p:cNvPr id="116" name="Straight Connector 115"/>
              <p:cNvCxnSpPr/>
              <p:nvPr/>
            </p:nvCxnSpPr>
            <p:spPr>
              <a:xfrm>
                <a:off x="381000" y="685800"/>
                <a:ext cx="2362200" cy="0"/>
              </a:xfrm>
              <a:prstGeom prst="line">
                <a:avLst/>
              </a:prstGeom>
              <a:ln cmpd="sng">
                <a:headEnd type="triangle"/>
              </a:ln>
              <a:sp3d/>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a:xfrm>
                <a:off x="381000" y="914400"/>
                <a:ext cx="2362200" cy="0"/>
              </a:xfrm>
              <a:prstGeom prst="line">
                <a:avLst/>
              </a:prstGeom>
              <a:ln cmpd="sng">
                <a:prstDash val="sysDot"/>
                <a:headEnd type="triangle"/>
              </a:ln>
              <a:sp3d/>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a:xfrm>
                <a:off x="381000" y="1143000"/>
                <a:ext cx="2362200" cy="0"/>
              </a:xfrm>
              <a:prstGeom prst="line">
                <a:avLst/>
              </a:prstGeom>
              <a:ln cmpd="sng">
                <a:prstDash val="sysDash"/>
                <a:headEnd type="triangle"/>
              </a:ln>
              <a:sp3d/>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a:xfrm>
                <a:off x="381000" y="1371600"/>
                <a:ext cx="2362200" cy="0"/>
              </a:xfrm>
              <a:prstGeom prst="line">
                <a:avLst/>
              </a:prstGeom>
              <a:ln cmpd="sng">
                <a:prstDash val="dash"/>
                <a:headEnd type="triangle"/>
              </a:ln>
              <a:sp3d/>
            </p:spPr>
            <p:style>
              <a:lnRef idx="2">
                <a:schemeClr val="dk1"/>
              </a:lnRef>
              <a:fillRef idx="0">
                <a:schemeClr val="dk1"/>
              </a:fillRef>
              <a:effectRef idx="1">
                <a:schemeClr val="dk1"/>
              </a:effectRef>
              <a:fontRef idx="minor">
                <a:schemeClr val="tx1"/>
              </a:fontRef>
            </p:style>
          </p:cxnSp>
          <p:cxnSp>
            <p:nvCxnSpPr>
              <p:cNvPr id="120" name="Straight Connector 119"/>
              <p:cNvCxnSpPr/>
              <p:nvPr/>
            </p:nvCxnSpPr>
            <p:spPr>
              <a:xfrm>
                <a:off x="381000" y="1600200"/>
                <a:ext cx="2362200" cy="0"/>
              </a:xfrm>
              <a:prstGeom prst="line">
                <a:avLst/>
              </a:prstGeom>
              <a:ln cmpd="sng">
                <a:prstDash val="dashDot"/>
                <a:headEnd type="triangle"/>
              </a:ln>
              <a:sp3d/>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a:off x="381000" y="1828800"/>
                <a:ext cx="2362200" cy="0"/>
              </a:xfrm>
              <a:prstGeom prst="line">
                <a:avLst/>
              </a:prstGeom>
              <a:ln cmpd="sng">
                <a:prstDash val="lgDash"/>
                <a:headEnd type="triangle"/>
              </a:ln>
              <a:sp3d/>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a:off x="381000" y="2057400"/>
                <a:ext cx="2362200" cy="0"/>
              </a:xfrm>
              <a:prstGeom prst="line">
                <a:avLst/>
              </a:prstGeom>
              <a:ln cmpd="sng">
                <a:prstDash val="lgDashDot"/>
                <a:headEnd type="triangle"/>
              </a:ln>
              <a:sp3d/>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381000" y="2286000"/>
                <a:ext cx="2362200" cy="0"/>
              </a:xfrm>
              <a:prstGeom prst="line">
                <a:avLst/>
              </a:prstGeom>
              <a:ln cmpd="sng">
                <a:prstDash val="lgDashDotDot"/>
                <a:headEnd type="triangle"/>
              </a:ln>
              <a:sp3d/>
            </p:spPr>
            <p:style>
              <a:lnRef idx="2">
                <a:schemeClr val="dk1"/>
              </a:lnRef>
              <a:fillRef idx="0">
                <a:schemeClr val="dk1"/>
              </a:fillRef>
              <a:effectRef idx="1">
                <a:schemeClr val="dk1"/>
              </a:effectRef>
              <a:fontRef idx="minor">
                <a:schemeClr val="tx1"/>
              </a:fontRef>
            </p:style>
          </p:cxnSp>
        </p:grpSp>
        <p:grpSp>
          <p:nvGrpSpPr>
            <p:cNvPr id="107" name="Group 65"/>
            <p:cNvGrpSpPr/>
            <p:nvPr/>
          </p:nvGrpSpPr>
          <p:grpSpPr>
            <a:xfrm>
              <a:off x="381000" y="4724400"/>
              <a:ext cx="2362200" cy="1600200"/>
              <a:chOff x="381000" y="685800"/>
              <a:chExt cx="2362200" cy="1600200"/>
            </a:xfrm>
          </p:grpSpPr>
          <p:cxnSp>
            <p:nvCxnSpPr>
              <p:cNvPr id="108" name="Straight Connector 107"/>
              <p:cNvCxnSpPr/>
              <p:nvPr/>
            </p:nvCxnSpPr>
            <p:spPr>
              <a:xfrm>
                <a:off x="381000" y="685800"/>
                <a:ext cx="2362200" cy="0"/>
              </a:xfrm>
              <a:prstGeom prst="line">
                <a:avLst/>
              </a:prstGeom>
              <a:ln cmpd="sng">
                <a:headEnd type="triangle"/>
                <a:tailEnd type="triangle"/>
              </a:ln>
              <a:sp3d/>
            </p:spPr>
            <p:style>
              <a:lnRef idx="2">
                <a:schemeClr val="dk1"/>
              </a:lnRef>
              <a:fillRef idx="0">
                <a:schemeClr val="dk1"/>
              </a:fillRef>
              <a:effectRef idx="1">
                <a:schemeClr val="dk1"/>
              </a:effectRef>
              <a:fontRef idx="minor">
                <a:schemeClr val="tx1"/>
              </a:fontRef>
            </p:style>
          </p:cxnSp>
          <p:cxnSp>
            <p:nvCxnSpPr>
              <p:cNvPr id="109" name="Straight Connector 108"/>
              <p:cNvCxnSpPr/>
              <p:nvPr/>
            </p:nvCxnSpPr>
            <p:spPr>
              <a:xfrm>
                <a:off x="381000" y="914400"/>
                <a:ext cx="2362200" cy="0"/>
              </a:xfrm>
              <a:prstGeom prst="line">
                <a:avLst/>
              </a:prstGeom>
              <a:ln cmpd="sng">
                <a:prstDash val="sysDot"/>
                <a:headEnd type="triangle"/>
                <a:tailEnd type="triangle"/>
              </a:ln>
              <a:sp3d/>
            </p:spPr>
            <p:style>
              <a:lnRef idx="2">
                <a:schemeClr val="dk1"/>
              </a:lnRef>
              <a:fillRef idx="0">
                <a:schemeClr val="dk1"/>
              </a:fillRef>
              <a:effectRef idx="1">
                <a:schemeClr val="dk1"/>
              </a:effectRef>
              <a:fontRef idx="minor">
                <a:schemeClr val="tx1"/>
              </a:fontRef>
            </p:style>
          </p:cxnSp>
          <p:cxnSp>
            <p:nvCxnSpPr>
              <p:cNvPr id="110" name="Straight Connector 109"/>
              <p:cNvCxnSpPr/>
              <p:nvPr/>
            </p:nvCxnSpPr>
            <p:spPr>
              <a:xfrm>
                <a:off x="381000" y="1143000"/>
                <a:ext cx="2362200" cy="0"/>
              </a:xfrm>
              <a:prstGeom prst="line">
                <a:avLst/>
              </a:prstGeom>
              <a:ln cmpd="sng">
                <a:prstDash val="sysDash"/>
                <a:headEnd type="triangle"/>
                <a:tailEnd type="triangle"/>
              </a:ln>
              <a:sp3d/>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a:off x="381000" y="1371600"/>
                <a:ext cx="2362200" cy="0"/>
              </a:xfrm>
              <a:prstGeom prst="line">
                <a:avLst/>
              </a:prstGeom>
              <a:ln cmpd="sng">
                <a:prstDash val="dash"/>
                <a:headEnd type="triangle"/>
                <a:tailEnd type="triangle"/>
              </a:ln>
              <a:sp3d/>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a:xfrm>
                <a:off x="381000" y="1600200"/>
                <a:ext cx="2362200" cy="0"/>
              </a:xfrm>
              <a:prstGeom prst="line">
                <a:avLst/>
              </a:prstGeom>
              <a:ln cmpd="sng">
                <a:prstDash val="dashDot"/>
                <a:headEnd type="triangle"/>
                <a:tailEnd type="triangle"/>
              </a:ln>
              <a:sp3d/>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a:xfrm>
                <a:off x="381000" y="1828800"/>
                <a:ext cx="2362200" cy="0"/>
              </a:xfrm>
              <a:prstGeom prst="line">
                <a:avLst/>
              </a:prstGeom>
              <a:ln cmpd="sng">
                <a:prstDash val="lgDash"/>
                <a:headEnd type="triangle"/>
                <a:tailEnd type="triangle"/>
              </a:ln>
              <a:sp3d/>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a:xfrm>
                <a:off x="381000" y="2057400"/>
                <a:ext cx="2362200" cy="0"/>
              </a:xfrm>
              <a:prstGeom prst="line">
                <a:avLst/>
              </a:prstGeom>
              <a:ln cmpd="sng">
                <a:prstDash val="lgDashDot"/>
                <a:headEnd type="triangle"/>
                <a:tailEnd type="triangle"/>
              </a:ln>
              <a:sp3d/>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a:xfrm>
                <a:off x="381000" y="2286000"/>
                <a:ext cx="2362200" cy="0"/>
              </a:xfrm>
              <a:prstGeom prst="line">
                <a:avLst/>
              </a:prstGeom>
              <a:ln cmpd="sng">
                <a:prstDash val="lgDashDotDot"/>
                <a:headEnd type="triangle"/>
                <a:tailEnd type="triangle"/>
              </a:ln>
              <a:sp3d/>
            </p:spPr>
            <p:style>
              <a:lnRef idx="2">
                <a:schemeClr val="dk1"/>
              </a:lnRef>
              <a:fillRef idx="0">
                <a:schemeClr val="dk1"/>
              </a:fillRef>
              <a:effectRef idx="1">
                <a:schemeClr val="dk1"/>
              </a:effectRef>
              <a:fontRef idx="minor">
                <a:schemeClr val="tx1"/>
              </a:fontRef>
            </p:style>
          </p:cxnSp>
        </p:gr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txBody>
          <a:bodyPr/>
          <a:lstStyle/>
          <a:p>
            <a:r>
              <a:rPr lang="en-US" smtClean="0"/>
              <a:t>Sample footer text</a:t>
            </a:r>
            <a:endParaRPr lang="en-US"/>
          </a:p>
        </p:txBody>
      </p:sp>
      <p:sp>
        <p:nvSpPr>
          <p:cNvPr id="5" name="Slide Number Placeholder 4"/>
          <p:cNvSpPr>
            <a:spLocks noGrp="1"/>
          </p:cNvSpPr>
          <p:nvPr>
            <p:ph type="sldNum" sz="quarter" idx="12"/>
          </p:nvPr>
        </p:nvSpPr>
        <p:spPr/>
        <p:txBody>
          <a:bodyPr/>
          <a:lstStyle/>
          <a:p>
            <a:fld id="{316A8B8F-8EFA-4BF1-B6AC-2AFF2801747B}" type="slidenum">
              <a:rPr lang="en-US" smtClean="0"/>
              <a:pPr/>
              <a:t>93</a:t>
            </a:fld>
            <a:endParaRPr lang="en-US"/>
          </a:p>
        </p:txBody>
      </p:sp>
      <p:sp>
        <p:nvSpPr>
          <p:cNvPr id="7" name="TextBox 6"/>
          <p:cNvSpPr txBox="1"/>
          <p:nvPr/>
        </p:nvSpPr>
        <p:spPr>
          <a:xfrm>
            <a:off x="533400" y="762000"/>
            <a:ext cx="2057400" cy="369332"/>
          </a:xfrm>
          <a:prstGeom prst="rect">
            <a:avLst/>
          </a:prstGeom>
          <a:noFill/>
        </p:spPr>
        <p:txBody>
          <a:bodyPr wrap="square" rtlCol="0">
            <a:spAutoFit/>
          </a:bodyPr>
          <a:lstStyle/>
          <a:p>
            <a:r>
              <a:rPr lang="en-US" dirty="0" smtClean="0"/>
              <a:t>Text Box</a:t>
            </a:r>
            <a:endParaRPr lang="en-US" dirty="0"/>
          </a:p>
        </p:txBody>
      </p:sp>
      <p:cxnSp>
        <p:nvCxnSpPr>
          <p:cNvPr id="9" name="Straight Connector 8"/>
          <p:cNvCxnSpPr/>
          <p:nvPr/>
        </p:nvCxnSpPr>
        <p:spPr>
          <a:xfrm>
            <a:off x="381000" y="1600200"/>
            <a:ext cx="2362200"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381000" y="1905000"/>
            <a:ext cx="2362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304800" y="2209800"/>
            <a:ext cx="2590800" cy="9906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3" name="Oval 12"/>
          <p:cNvSpPr/>
          <p:nvPr/>
        </p:nvSpPr>
        <p:spPr>
          <a:xfrm>
            <a:off x="533400" y="3657600"/>
            <a:ext cx="2286000" cy="11430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4" name="Rounded Rectangle 13"/>
          <p:cNvSpPr/>
          <p:nvPr/>
        </p:nvSpPr>
        <p:spPr>
          <a:xfrm>
            <a:off x="3733800" y="1524000"/>
            <a:ext cx="2590800" cy="8382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Isosceles Triangle 14"/>
          <p:cNvSpPr/>
          <p:nvPr/>
        </p:nvSpPr>
        <p:spPr>
          <a:xfrm>
            <a:off x="4267200" y="3200400"/>
            <a:ext cx="1905000" cy="1676400"/>
          </a:xfrm>
          <a:prstGeom prst="triangl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17" name="Elbow Connector 16"/>
          <p:cNvCxnSpPr/>
          <p:nvPr/>
        </p:nvCxnSpPr>
        <p:spPr>
          <a:xfrm>
            <a:off x="6477000" y="2971800"/>
            <a:ext cx="2133600" cy="685800"/>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cxnSp>
        <p:nvCxnSpPr>
          <p:cNvPr id="19" name="Elbow Connector 18"/>
          <p:cNvCxnSpPr/>
          <p:nvPr/>
        </p:nvCxnSpPr>
        <p:spPr>
          <a:xfrm>
            <a:off x="6553200" y="4191000"/>
            <a:ext cx="2057400" cy="762000"/>
          </a:xfrm>
          <a:prstGeom prst="bent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sp>
        <p:nvSpPr>
          <p:cNvPr id="20" name="Right Arrow 19"/>
          <p:cNvSpPr/>
          <p:nvPr/>
        </p:nvSpPr>
        <p:spPr>
          <a:xfrm>
            <a:off x="7010400" y="1219200"/>
            <a:ext cx="1295400" cy="91440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1" name="Down Arrow 20"/>
          <p:cNvSpPr/>
          <p:nvPr/>
        </p:nvSpPr>
        <p:spPr>
          <a:xfrm>
            <a:off x="762000" y="5334000"/>
            <a:ext cx="1371600" cy="83820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3" name="Freeform 22"/>
          <p:cNvSpPr/>
          <p:nvPr/>
        </p:nvSpPr>
        <p:spPr>
          <a:xfrm>
            <a:off x="3000406" y="3102015"/>
            <a:ext cx="1206400" cy="1016168"/>
          </a:xfrm>
          <a:custGeom>
            <a:avLst/>
            <a:gdLst>
              <a:gd name="connsiteX0" fmla="*/ 425700 w 1206400"/>
              <a:gd name="connsiteY0" fmla="*/ 578734 h 1016168"/>
              <a:gd name="connsiteX1" fmla="*/ 437275 w 1206400"/>
              <a:gd name="connsiteY1" fmla="*/ 104172 h 1016168"/>
              <a:gd name="connsiteX2" fmla="*/ 495148 w 1206400"/>
              <a:gd name="connsiteY2" fmla="*/ 57874 h 1016168"/>
              <a:gd name="connsiteX3" fmla="*/ 529872 w 1206400"/>
              <a:gd name="connsiteY3" fmla="*/ 34724 h 1016168"/>
              <a:gd name="connsiteX4" fmla="*/ 668769 w 1206400"/>
              <a:gd name="connsiteY4" fmla="*/ 0 h 1016168"/>
              <a:gd name="connsiteX5" fmla="*/ 900262 w 1206400"/>
              <a:gd name="connsiteY5" fmla="*/ 11575 h 1016168"/>
              <a:gd name="connsiteX6" fmla="*/ 946561 w 1206400"/>
              <a:gd name="connsiteY6" fmla="*/ 34724 h 1016168"/>
              <a:gd name="connsiteX7" fmla="*/ 1039159 w 1206400"/>
              <a:gd name="connsiteY7" fmla="*/ 115747 h 1016168"/>
              <a:gd name="connsiteX8" fmla="*/ 1131756 w 1206400"/>
              <a:gd name="connsiteY8" fmla="*/ 243069 h 1016168"/>
              <a:gd name="connsiteX9" fmla="*/ 1178055 w 1206400"/>
              <a:gd name="connsiteY9" fmla="*/ 335666 h 1016168"/>
              <a:gd name="connsiteX10" fmla="*/ 1201204 w 1206400"/>
              <a:gd name="connsiteY10" fmla="*/ 486137 h 1016168"/>
              <a:gd name="connsiteX11" fmla="*/ 1189629 w 1206400"/>
              <a:gd name="connsiteY11" fmla="*/ 821803 h 1016168"/>
              <a:gd name="connsiteX12" fmla="*/ 1143331 w 1206400"/>
              <a:gd name="connsiteY12" fmla="*/ 868101 h 1016168"/>
              <a:gd name="connsiteX13" fmla="*/ 1120181 w 1206400"/>
              <a:gd name="connsiteY13" fmla="*/ 902826 h 1016168"/>
              <a:gd name="connsiteX14" fmla="*/ 1039159 w 1206400"/>
              <a:gd name="connsiteY14" fmla="*/ 949124 h 1016168"/>
              <a:gd name="connsiteX15" fmla="*/ 946561 w 1206400"/>
              <a:gd name="connsiteY15" fmla="*/ 983848 h 1016168"/>
              <a:gd name="connsiteX16" fmla="*/ 159483 w 1206400"/>
              <a:gd name="connsiteY16" fmla="*/ 960699 h 1016168"/>
              <a:gd name="connsiteX17" fmla="*/ 90035 w 1206400"/>
              <a:gd name="connsiteY17" fmla="*/ 798653 h 1016168"/>
              <a:gd name="connsiteX18" fmla="*/ 66885 w 1206400"/>
              <a:gd name="connsiteY18" fmla="*/ 740780 h 1016168"/>
              <a:gd name="connsiteX19" fmla="*/ 55310 w 1206400"/>
              <a:gd name="connsiteY19" fmla="*/ 694481 h 1016168"/>
              <a:gd name="connsiteX20" fmla="*/ 32161 w 1206400"/>
              <a:gd name="connsiteY20" fmla="*/ 613458 h 1016168"/>
              <a:gd name="connsiteX21" fmla="*/ 55310 w 1206400"/>
              <a:gd name="connsiteY21" fmla="*/ 416689 h 101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6400" h="1016168">
                <a:moveTo>
                  <a:pt x="425700" y="578734"/>
                </a:moveTo>
                <a:cubicBezTo>
                  <a:pt x="387000" y="385232"/>
                  <a:pt x="374283" y="379762"/>
                  <a:pt x="437275" y="104172"/>
                </a:cubicBezTo>
                <a:cubicBezTo>
                  <a:pt x="442780" y="80089"/>
                  <a:pt x="475384" y="72697"/>
                  <a:pt x="495148" y="57874"/>
                </a:cubicBezTo>
                <a:cubicBezTo>
                  <a:pt x="506277" y="49527"/>
                  <a:pt x="516675" y="39123"/>
                  <a:pt x="529872" y="34724"/>
                </a:cubicBezTo>
                <a:cubicBezTo>
                  <a:pt x="575147" y="19632"/>
                  <a:pt x="668769" y="0"/>
                  <a:pt x="668769" y="0"/>
                </a:cubicBezTo>
                <a:cubicBezTo>
                  <a:pt x="745933" y="3858"/>
                  <a:pt x="823598" y="1992"/>
                  <a:pt x="900262" y="11575"/>
                </a:cubicBezTo>
                <a:cubicBezTo>
                  <a:pt x="917383" y="13715"/>
                  <a:pt x="932204" y="25153"/>
                  <a:pt x="946561" y="34724"/>
                </a:cubicBezTo>
                <a:cubicBezTo>
                  <a:pt x="966225" y="47833"/>
                  <a:pt x="1020752" y="92320"/>
                  <a:pt x="1039159" y="115747"/>
                </a:cubicBezTo>
                <a:cubicBezTo>
                  <a:pt x="1071581" y="157011"/>
                  <a:pt x="1108287" y="196132"/>
                  <a:pt x="1131756" y="243069"/>
                </a:cubicBezTo>
                <a:lnTo>
                  <a:pt x="1178055" y="335666"/>
                </a:lnTo>
                <a:cubicBezTo>
                  <a:pt x="1186865" y="379720"/>
                  <a:pt x="1201204" y="444097"/>
                  <a:pt x="1201204" y="486137"/>
                </a:cubicBezTo>
                <a:cubicBezTo>
                  <a:pt x="1201204" y="598092"/>
                  <a:pt x="1206400" y="711111"/>
                  <a:pt x="1189629" y="821803"/>
                </a:cubicBezTo>
                <a:cubicBezTo>
                  <a:pt x="1186360" y="843382"/>
                  <a:pt x="1157535" y="851530"/>
                  <a:pt x="1143331" y="868101"/>
                </a:cubicBezTo>
                <a:cubicBezTo>
                  <a:pt x="1134278" y="878663"/>
                  <a:pt x="1130018" y="892989"/>
                  <a:pt x="1120181" y="902826"/>
                </a:cubicBezTo>
                <a:cubicBezTo>
                  <a:pt x="1082151" y="940856"/>
                  <a:pt x="1080782" y="933989"/>
                  <a:pt x="1039159" y="949124"/>
                </a:cubicBezTo>
                <a:cubicBezTo>
                  <a:pt x="1008179" y="960389"/>
                  <a:pt x="977427" y="972273"/>
                  <a:pt x="946561" y="983848"/>
                </a:cubicBezTo>
                <a:cubicBezTo>
                  <a:pt x="684202" y="976132"/>
                  <a:pt x="416028" y="1016168"/>
                  <a:pt x="159483" y="960699"/>
                </a:cubicBezTo>
                <a:cubicBezTo>
                  <a:pt x="102043" y="948280"/>
                  <a:pt x="111861" y="853216"/>
                  <a:pt x="90035" y="798653"/>
                </a:cubicBezTo>
                <a:cubicBezTo>
                  <a:pt x="82318" y="779362"/>
                  <a:pt x="73455" y="760491"/>
                  <a:pt x="66885" y="740780"/>
                </a:cubicBezTo>
                <a:cubicBezTo>
                  <a:pt x="61854" y="725688"/>
                  <a:pt x="59680" y="709777"/>
                  <a:pt x="55310" y="694481"/>
                </a:cubicBezTo>
                <a:cubicBezTo>
                  <a:pt x="22100" y="578244"/>
                  <a:pt x="68347" y="758198"/>
                  <a:pt x="32161" y="613458"/>
                </a:cubicBezTo>
                <a:cubicBezTo>
                  <a:pt x="44076" y="422818"/>
                  <a:pt x="0" y="471999"/>
                  <a:pt x="55310" y="41668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4" name="Arc 23"/>
          <p:cNvSpPr/>
          <p:nvPr/>
        </p:nvSpPr>
        <p:spPr>
          <a:xfrm>
            <a:off x="3810000" y="381000"/>
            <a:ext cx="1143000" cy="91440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 name="Freeform 24"/>
          <p:cNvSpPr/>
          <p:nvPr/>
        </p:nvSpPr>
        <p:spPr>
          <a:xfrm>
            <a:off x="5316638" y="335666"/>
            <a:ext cx="1126603" cy="883534"/>
          </a:xfrm>
          <a:custGeom>
            <a:avLst/>
            <a:gdLst>
              <a:gd name="connsiteX0" fmla="*/ 135038 w 1126603"/>
              <a:gd name="connsiteY0" fmla="*/ 0 h 883534"/>
              <a:gd name="connsiteX1" fmla="*/ 1118886 w 1126603"/>
              <a:gd name="connsiteY1" fmla="*/ 636607 h 883534"/>
              <a:gd name="connsiteX2" fmla="*/ 88739 w 1126603"/>
              <a:gd name="connsiteY2" fmla="*/ 844952 h 883534"/>
              <a:gd name="connsiteX3" fmla="*/ 586451 w 1126603"/>
              <a:gd name="connsiteY3" fmla="*/ 405114 h 883534"/>
              <a:gd name="connsiteX4" fmla="*/ 88739 w 1126603"/>
              <a:gd name="connsiteY4" fmla="*/ 138896 h 883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603" h="883534">
                <a:moveTo>
                  <a:pt x="135038" y="0"/>
                </a:moveTo>
                <a:cubicBezTo>
                  <a:pt x="630820" y="247891"/>
                  <a:pt x="1126603" y="495782"/>
                  <a:pt x="1118886" y="636607"/>
                </a:cubicBezTo>
                <a:cubicBezTo>
                  <a:pt x="1111170" y="777432"/>
                  <a:pt x="177478" y="883534"/>
                  <a:pt x="88739" y="844952"/>
                </a:cubicBezTo>
                <a:cubicBezTo>
                  <a:pt x="0" y="806370"/>
                  <a:pt x="586451" y="522790"/>
                  <a:pt x="586451" y="405114"/>
                </a:cubicBezTo>
                <a:cubicBezTo>
                  <a:pt x="586451" y="287438"/>
                  <a:pt x="337595" y="213167"/>
                  <a:pt x="88739" y="138896"/>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6" name="Left Brace 25"/>
          <p:cNvSpPr/>
          <p:nvPr/>
        </p:nvSpPr>
        <p:spPr>
          <a:xfrm>
            <a:off x="7162800" y="533400"/>
            <a:ext cx="457200" cy="6096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7" name="Right Brace 26"/>
          <p:cNvSpPr/>
          <p:nvPr/>
        </p:nvSpPr>
        <p:spPr>
          <a:xfrm>
            <a:off x="7924800" y="533400"/>
            <a:ext cx="533400" cy="6096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8" name="5-Point Star 27"/>
          <p:cNvSpPr/>
          <p:nvPr/>
        </p:nvSpPr>
        <p:spPr>
          <a:xfrm>
            <a:off x="4572000" y="5181600"/>
            <a:ext cx="1219200" cy="990600"/>
          </a:xfrm>
          <a:prstGeom prst="star5">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cxnSp>
        <p:nvCxnSpPr>
          <p:cNvPr id="30" name="Straight Arrow Connector 29"/>
          <p:cNvCxnSpPr/>
          <p:nvPr/>
        </p:nvCxnSpPr>
        <p:spPr>
          <a:xfrm>
            <a:off x="381000" y="1295400"/>
            <a:ext cx="2362200" cy="0"/>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cxnSp>
        <p:nvCxnSpPr>
          <p:cNvPr id="32" name="Elbow Connector 31"/>
          <p:cNvCxnSpPr/>
          <p:nvPr/>
        </p:nvCxnSpPr>
        <p:spPr>
          <a:xfrm>
            <a:off x="6629400" y="5257800"/>
            <a:ext cx="1905000" cy="685800"/>
          </a:xfrm>
          <a:prstGeom prst="bentConnector3">
            <a:avLst>
              <a:gd name="adj1" fmla="val 50000"/>
            </a:avLst>
          </a:prstGeom>
          <a:ln>
            <a:headEnd type="arrow"/>
            <a:tailEnd type="arrow"/>
          </a:ln>
        </p:spPr>
        <p:style>
          <a:lnRef idx="3">
            <a:schemeClr val="dk1"/>
          </a:lnRef>
          <a:fillRef idx="0">
            <a:schemeClr val="dk1"/>
          </a:fillRef>
          <a:effectRef idx="2">
            <a:schemeClr val="dk1"/>
          </a:effectRef>
          <a:fontRef idx="minor">
            <a:schemeClr val="tx1"/>
          </a:fontRef>
        </p:style>
      </p:cxnSp>
      <p:cxnSp>
        <p:nvCxnSpPr>
          <p:cNvPr id="34" name="Curved Connector 33"/>
          <p:cNvCxnSpPr/>
          <p:nvPr/>
        </p:nvCxnSpPr>
        <p:spPr>
          <a:xfrm>
            <a:off x="4343400" y="2590800"/>
            <a:ext cx="609600" cy="533400"/>
          </a:xfrm>
          <a:prstGeom prst="curvedConnector3">
            <a:avLst>
              <a:gd name="adj1" fmla="val 50000"/>
            </a:avLst>
          </a:prstGeom>
        </p:spPr>
        <p:style>
          <a:lnRef idx="3">
            <a:schemeClr val="dk1"/>
          </a:lnRef>
          <a:fillRef idx="0">
            <a:schemeClr val="dk1"/>
          </a:fillRef>
          <a:effectRef idx="2">
            <a:schemeClr val="dk1"/>
          </a:effectRef>
          <a:fontRef idx="minor">
            <a:schemeClr val="tx1"/>
          </a:fontRef>
        </p:style>
      </p:cxnSp>
      <p:cxnSp>
        <p:nvCxnSpPr>
          <p:cNvPr id="36" name="Curved Connector 35"/>
          <p:cNvCxnSpPr/>
          <p:nvPr/>
        </p:nvCxnSpPr>
        <p:spPr>
          <a:xfrm rot="16200000" flipH="1">
            <a:off x="4991100" y="2628900"/>
            <a:ext cx="533400" cy="457200"/>
          </a:xfrm>
          <a:prstGeom prst="curved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sp>
        <p:nvSpPr>
          <p:cNvPr id="37" name="Round Diagonal Corner Rectangle 36"/>
          <p:cNvSpPr/>
          <p:nvPr/>
        </p:nvSpPr>
        <p:spPr>
          <a:xfrm>
            <a:off x="7010400" y="2362200"/>
            <a:ext cx="1143000" cy="381000"/>
          </a:xfrm>
          <a:prstGeom prst="round2Diag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8" name="Pie 37"/>
          <p:cNvSpPr/>
          <p:nvPr/>
        </p:nvSpPr>
        <p:spPr>
          <a:xfrm>
            <a:off x="2286000" y="6096000"/>
            <a:ext cx="838200" cy="609600"/>
          </a:xfrm>
          <a:prstGeom prst="pi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9" name="Frame 38"/>
          <p:cNvSpPr/>
          <p:nvPr/>
        </p:nvSpPr>
        <p:spPr>
          <a:xfrm>
            <a:off x="3124200" y="533400"/>
            <a:ext cx="685800" cy="533400"/>
          </a:xfrm>
          <a:prstGeom prst="fram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40" name="Half Frame 39"/>
          <p:cNvSpPr/>
          <p:nvPr/>
        </p:nvSpPr>
        <p:spPr>
          <a:xfrm>
            <a:off x="1828800" y="381000"/>
            <a:ext cx="533400" cy="685800"/>
          </a:xfrm>
          <a:prstGeom prst="halfFram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41" name="Diagonal Stripe 40"/>
          <p:cNvSpPr/>
          <p:nvPr/>
        </p:nvSpPr>
        <p:spPr>
          <a:xfrm>
            <a:off x="3124200" y="1676400"/>
            <a:ext cx="381000" cy="762000"/>
          </a:xfrm>
          <a:prstGeom prst="diagStrip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42" name="Cross 41"/>
          <p:cNvSpPr/>
          <p:nvPr/>
        </p:nvSpPr>
        <p:spPr>
          <a:xfrm>
            <a:off x="2971800" y="4572000"/>
            <a:ext cx="685800" cy="609600"/>
          </a:xfrm>
          <a:prstGeom prst="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3" name="Plaque 42"/>
          <p:cNvSpPr/>
          <p:nvPr/>
        </p:nvSpPr>
        <p:spPr>
          <a:xfrm>
            <a:off x="3200400" y="5715000"/>
            <a:ext cx="533400" cy="457200"/>
          </a:xfrm>
          <a:prstGeom prst="plaqu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4" name="Can 43"/>
          <p:cNvSpPr/>
          <p:nvPr/>
        </p:nvSpPr>
        <p:spPr>
          <a:xfrm>
            <a:off x="4038600" y="5486400"/>
            <a:ext cx="381000" cy="609600"/>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5" name="Cube 44"/>
          <p:cNvSpPr/>
          <p:nvPr/>
        </p:nvSpPr>
        <p:spPr>
          <a:xfrm>
            <a:off x="6248400" y="5867400"/>
            <a:ext cx="838200" cy="762000"/>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6" name="Bevel 45"/>
          <p:cNvSpPr/>
          <p:nvPr/>
        </p:nvSpPr>
        <p:spPr>
          <a:xfrm>
            <a:off x="6019800" y="3048000"/>
            <a:ext cx="533400" cy="533400"/>
          </a:xfrm>
          <a:prstGeom prst="beve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7" name="Donut 46"/>
          <p:cNvSpPr/>
          <p:nvPr/>
        </p:nvSpPr>
        <p:spPr>
          <a:xfrm>
            <a:off x="5867400" y="3810000"/>
            <a:ext cx="457200" cy="457200"/>
          </a:xfrm>
          <a:prstGeom prst="donu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48" name="Cloud 47"/>
          <p:cNvSpPr/>
          <p:nvPr/>
        </p:nvSpPr>
        <p:spPr>
          <a:xfrm>
            <a:off x="6172200" y="4343400"/>
            <a:ext cx="1447800" cy="609600"/>
          </a:xfrm>
          <a:prstGeom prst="cloud">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Cloud</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style>
          <a:lnRef idx="2">
            <a:schemeClr val="dk1"/>
          </a:lnRef>
          <a:fillRef idx="1">
            <a:schemeClr val="lt1"/>
          </a:fillRef>
          <a:effectRef idx="0">
            <a:schemeClr val="dk1"/>
          </a:effectRef>
          <a:fontRef idx="minor">
            <a:schemeClr val="dk1"/>
          </a:fontRef>
        </p:style>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style>
          <a:lnRef idx="2">
            <a:schemeClr val="dk1"/>
          </a:lnRef>
          <a:fillRef idx="1">
            <a:schemeClr val="lt1"/>
          </a:fillRef>
          <a:effectRef idx="0">
            <a:schemeClr val="dk1"/>
          </a:effectRef>
          <a:fontRef idx="minor">
            <a:schemeClr val="dk1"/>
          </a:fontRef>
        </p:style>
        <p:txBody>
          <a:bodyPr/>
          <a:lstStyle/>
          <a:p>
            <a:r>
              <a:rPr lang="en-US" smtClean="0"/>
              <a:t>Sample footer text</a:t>
            </a:r>
            <a:endParaRPr lang="en-US"/>
          </a:p>
        </p:txBody>
      </p:sp>
      <p:sp>
        <p:nvSpPr>
          <p:cNvPr id="5" name="Slide Number Placeholder 4"/>
          <p:cNvSpPr>
            <a:spLocks noGrp="1"/>
          </p:cNvSpPr>
          <p:nvPr>
            <p:ph type="sldNum" sz="quarter" idx="12"/>
          </p:nvPr>
        </p:nvSpPr>
        <p:spPr/>
        <p:style>
          <a:lnRef idx="2">
            <a:schemeClr val="dk1"/>
          </a:lnRef>
          <a:fillRef idx="1">
            <a:schemeClr val="lt1"/>
          </a:fillRef>
          <a:effectRef idx="0">
            <a:schemeClr val="dk1"/>
          </a:effectRef>
          <a:fontRef idx="minor">
            <a:schemeClr val="dk1"/>
          </a:fontRef>
        </p:style>
        <p:txBody>
          <a:bodyPr/>
          <a:lstStyle/>
          <a:p>
            <a:fld id="{316A8B8F-8EFA-4BF1-B6AC-2AFF2801747B}" type="slidenum">
              <a:rPr lang="en-US" smtClean="0"/>
              <a:pPr/>
              <a:t>94</a:t>
            </a:fld>
            <a:endParaRPr lang="en-US"/>
          </a:p>
        </p:txBody>
      </p:sp>
      <p:sp>
        <p:nvSpPr>
          <p:cNvPr id="7" name="TextBox 6"/>
          <p:cNvSpPr txBox="1"/>
          <p:nvPr/>
        </p:nvSpPr>
        <p:spPr>
          <a:xfrm>
            <a:off x="533400" y="762000"/>
            <a:ext cx="2057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Text Box</a:t>
            </a:r>
            <a:endParaRPr lang="en-US" dirty="0"/>
          </a:p>
        </p:txBody>
      </p:sp>
      <p:cxnSp>
        <p:nvCxnSpPr>
          <p:cNvPr id="9" name="Straight Connector 8"/>
          <p:cNvCxnSpPr/>
          <p:nvPr/>
        </p:nvCxnSpPr>
        <p:spPr>
          <a:xfrm>
            <a:off x="381000" y="1600200"/>
            <a:ext cx="2362200" cy="0"/>
          </a:xfrm>
          <a:prstGeom prst="line">
            <a:avLst/>
          </a:prstGeom>
        </p:spPr>
        <p:style>
          <a:lnRef idx="2">
            <a:schemeClr val="dk1"/>
          </a:lnRef>
          <a:fillRef idx="1">
            <a:schemeClr val="lt1"/>
          </a:fillRef>
          <a:effectRef idx="0">
            <a:schemeClr val="dk1"/>
          </a:effectRef>
          <a:fontRef idx="minor">
            <a:schemeClr val="dk1"/>
          </a:fontRef>
        </p:style>
      </p:cxnSp>
      <p:cxnSp>
        <p:nvCxnSpPr>
          <p:cNvPr id="11" name="Straight Arrow Connector 10"/>
          <p:cNvCxnSpPr/>
          <p:nvPr/>
        </p:nvCxnSpPr>
        <p:spPr>
          <a:xfrm>
            <a:off x="381000" y="1905000"/>
            <a:ext cx="236220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12" name="Rectangle 11"/>
          <p:cNvSpPr/>
          <p:nvPr/>
        </p:nvSpPr>
        <p:spPr>
          <a:xfrm>
            <a:off x="304800" y="2209800"/>
            <a:ext cx="25908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p:cNvSpPr/>
          <p:nvPr/>
        </p:nvSpPr>
        <p:spPr>
          <a:xfrm>
            <a:off x="533400" y="3657600"/>
            <a:ext cx="2286000" cy="1143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ounded Rectangle 13"/>
          <p:cNvSpPr/>
          <p:nvPr/>
        </p:nvSpPr>
        <p:spPr>
          <a:xfrm>
            <a:off x="3733800" y="1524000"/>
            <a:ext cx="2590800" cy="8382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Isosceles Triangle 14"/>
          <p:cNvSpPr/>
          <p:nvPr/>
        </p:nvSpPr>
        <p:spPr>
          <a:xfrm>
            <a:off x="4267200" y="3200400"/>
            <a:ext cx="1905000" cy="16764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7" name="Elbow Connector 16"/>
          <p:cNvCxnSpPr/>
          <p:nvPr/>
        </p:nvCxnSpPr>
        <p:spPr>
          <a:xfrm>
            <a:off x="6477000" y="2971800"/>
            <a:ext cx="2133600" cy="685800"/>
          </a:xfrm>
          <a:prstGeom prst="bentConnector3">
            <a:avLst>
              <a:gd name="adj1" fmla="val 50000"/>
            </a:avLst>
          </a:prstGeom>
        </p:spPr>
        <p:style>
          <a:lnRef idx="2">
            <a:schemeClr val="dk1"/>
          </a:lnRef>
          <a:fillRef idx="1">
            <a:schemeClr val="lt1"/>
          </a:fillRef>
          <a:effectRef idx="0">
            <a:schemeClr val="dk1"/>
          </a:effectRef>
          <a:fontRef idx="minor">
            <a:schemeClr val="dk1"/>
          </a:fontRef>
        </p:style>
      </p:cxnSp>
      <p:cxnSp>
        <p:nvCxnSpPr>
          <p:cNvPr id="19" name="Elbow Connector 18"/>
          <p:cNvCxnSpPr/>
          <p:nvPr/>
        </p:nvCxnSpPr>
        <p:spPr>
          <a:xfrm>
            <a:off x="6553200" y="4191000"/>
            <a:ext cx="2057400" cy="762000"/>
          </a:xfrm>
          <a:prstGeom prst="bentConnector3">
            <a:avLst>
              <a:gd name="adj1" fmla="val 50000"/>
            </a:avLst>
          </a:prstGeom>
          <a:ln>
            <a:tailEnd type="arrow"/>
          </a:ln>
        </p:spPr>
        <p:style>
          <a:lnRef idx="2">
            <a:schemeClr val="dk1"/>
          </a:lnRef>
          <a:fillRef idx="1">
            <a:schemeClr val="lt1"/>
          </a:fillRef>
          <a:effectRef idx="0">
            <a:schemeClr val="dk1"/>
          </a:effectRef>
          <a:fontRef idx="minor">
            <a:schemeClr val="dk1"/>
          </a:fontRef>
        </p:style>
      </p:cxnSp>
      <p:sp>
        <p:nvSpPr>
          <p:cNvPr id="20" name="Right Arrow 19"/>
          <p:cNvSpPr/>
          <p:nvPr/>
        </p:nvSpPr>
        <p:spPr>
          <a:xfrm>
            <a:off x="7010400" y="1219200"/>
            <a:ext cx="1295400" cy="9144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Down Arrow 20"/>
          <p:cNvSpPr/>
          <p:nvPr/>
        </p:nvSpPr>
        <p:spPr>
          <a:xfrm>
            <a:off x="762000" y="5334000"/>
            <a:ext cx="1371600" cy="8382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Freeform 22"/>
          <p:cNvSpPr/>
          <p:nvPr/>
        </p:nvSpPr>
        <p:spPr>
          <a:xfrm>
            <a:off x="3000406" y="3102015"/>
            <a:ext cx="1206400" cy="1016168"/>
          </a:xfrm>
          <a:custGeom>
            <a:avLst/>
            <a:gdLst>
              <a:gd name="connsiteX0" fmla="*/ 425700 w 1206400"/>
              <a:gd name="connsiteY0" fmla="*/ 578734 h 1016168"/>
              <a:gd name="connsiteX1" fmla="*/ 437275 w 1206400"/>
              <a:gd name="connsiteY1" fmla="*/ 104172 h 1016168"/>
              <a:gd name="connsiteX2" fmla="*/ 495148 w 1206400"/>
              <a:gd name="connsiteY2" fmla="*/ 57874 h 1016168"/>
              <a:gd name="connsiteX3" fmla="*/ 529872 w 1206400"/>
              <a:gd name="connsiteY3" fmla="*/ 34724 h 1016168"/>
              <a:gd name="connsiteX4" fmla="*/ 668769 w 1206400"/>
              <a:gd name="connsiteY4" fmla="*/ 0 h 1016168"/>
              <a:gd name="connsiteX5" fmla="*/ 900262 w 1206400"/>
              <a:gd name="connsiteY5" fmla="*/ 11575 h 1016168"/>
              <a:gd name="connsiteX6" fmla="*/ 946561 w 1206400"/>
              <a:gd name="connsiteY6" fmla="*/ 34724 h 1016168"/>
              <a:gd name="connsiteX7" fmla="*/ 1039159 w 1206400"/>
              <a:gd name="connsiteY7" fmla="*/ 115747 h 1016168"/>
              <a:gd name="connsiteX8" fmla="*/ 1131756 w 1206400"/>
              <a:gd name="connsiteY8" fmla="*/ 243069 h 1016168"/>
              <a:gd name="connsiteX9" fmla="*/ 1178055 w 1206400"/>
              <a:gd name="connsiteY9" fmla="*/ 335666 h 1016168"/>
              <a:gd name="connsiteX10" fmla="*/ 1201204 w 1206400"/>
              <a:gd name="connsiteY10" fmla="*/ 486137 h 1016168"/>
              <a:gd name="connsiteX11" fmla="*/ 1189629 w 1206400"/>
              <a:gd name="connsiteY11" fmla="*/ 821803 h 1016168"/>
              <a:gd name="connsiteX12" fmla="*/ 1143331 w 1206400"/>
              <a:gd name="connsiteY12" fmla="*/ 868101 h 1016168"/>
              <a:gd name="connsiteX13" fmla="*/ 1120181 w 1206400"/>
              <a:gd name="connsiteY13" fmla="*/ 902826 h 1016168"/>
              <a:gd name="connsiteX14" fmla="*/ 1039159 w 1206400"/>
              <a:gd name="connsiteY14" fmla="*/ 949124 h 1016168"/>
              <a:gd name="connsiteX15" fmla="*/ 946561 w 1206400"/>
              <a:gd name="connsiteY15" fmla="*/ 983848 h 1016168"/>
              <a:gd name="connsiteX16" fmla="*/ 159483 w 1206400"/>
              <a:gd name="connsiteY16" fmla="*/ 960699 h 1016168"/>
              <a:gd name="connsiteX17" fmla="*/ 90035 w 1206400"/>
              <a:gd name="connsiteY17" fmla="*/ 798653 h 1016168"/>
              <a:gd name="connsiteX18" fmla="*/ 66885 w 1206400"/>
              <a:gd name="connsiteY18" fmla="*/ 740780 h 1016168"/>
              <a:gd name="connsiteX19" fmla="*/ 55310 w 1206400"/>
              <a:gd name="connsiteY19" fmla="*/ 694481 h 1016168"/>
              <a:gd name="connsiteX20" fmla="*/ 32161 w 1206400"/>
              <a:gd name="connsiteY20" fmla="*/ 613458 h 1016168"/>
              <a:gd name="connsiteX21" fmla="*/ 55310 w 1206400"/>
              <a:gd name="connsiteY21" fmla="*/ 416689 h 101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6400" h="1016168">
                <a:moveTo>
                  <a:pt x="425700" y="578734"/>
                </a:moveTo>
                <a:cubicBezTo>
                  <a:pt x="387000" y="385232"/>
                  <a:pt x="374283" y="379762"/>
                  <a:pt x="437275" y="104172"/>
                </a:cubicBezTo>
                <a:cubicBezTo>
                  <a:pt x="442780" y="80089"/>
                  <a:pt x="475384" y="72697"/>
                  <a:pt x="495148" y="57874"/>
                </a:cubicBezTo>
                <a:cubicBezTo>
                  <a:pt x="506277" y="49527"/>
                  <a:pt x="516675" y="39123"/>
                  <a:pt x="529872" y="34724"/>
                </a:cubicBezTo>
                <a:cubicBezTo>
                  <a:pt x="575147" y="19632"/>
                  <a:pt x="668769" y="0"/>
                  <a:pt x="668769" y="0"/>
                </a:cubicBezTo>
                <a:cubicBezTo>
                  <a:pt x="745933" y="3858"/>
                  <a:pt x="823598" y="1992"/>
                  <a:pt x="900262" y="11575"/>
                </a:cubicBezTo>
                <a:cubicBezTo>
                  <a:pt x="917383" y="13715"/>
                  <a:pt x="932204" y="25153"/>
                  <a:pt x="946561" y="34724"/>
                </a:cubicBezTo>
                <a:cubicBezTo>
                  <a:pt x="966225" y="47833"/>
                  <a:pt x="1020752" y="92320"/>
                  <a:pt x="1039159" y="115747"/>
                </a:cubicBezTo>
                <a:cubicBezTo>
                  <a:pt x="1071581" y="157011"/>
                  <a:pt x="1108287" y="196132"/>
                  <a:pt x="1131756" y="243069"/>
                </a:cubicBezTo>
                <a:lnTo>
                  <a:pt x="1178055" y="335666"/>
                </a:lnTo>
                <a:cubicBezTo>
                  <a:pt x="1186865" y="379720"/>
                  <a:pt x="1201204" y="444097"/>
                  <a:pt x="1201204" y="486137"/>
                </a:cubicBezTo>
                <a:cubicBezTo>
                  <a:pt x="1201204" y="598092"/>
                  <a:pt x="1206400" y="711111"/>
                  <a:pt x="1189629" y="821803"/>
                </a:cubicBezTo>
                <a:cubicBezTo>
                  <a:pt x="1186360" y="843382"/>
                  <a:pt x="1157535" y="851530"/>
                  <a:pt x="1143331" y="868101"/>
                </a:cubicBezTo>
                <a:cubicBezTo>
                  <a:pt x="1134278" y="878663"/>
                  <a:pt x="1130018" y="892989"/>
                  <a:pt x="1120181" y="902826"/>
                </a:cubicBezTo>
                <a:cubicBezTo>
                  <a:pt x="1082151" y="940856"/>
                  <a:pt x="1080782" y="933989"/>
                  <a:pt x="1039159" y="949124"/>
                </a:cubicBezTo>
                <a:cubicBezTo>
                  <a:pt x="1008179" y="960389"/>
                  <a:pt x="977427" y="972273"/>
                  <a:pt x="946561" y="983848"/>
                </a:cubicBezTo>
                <a:cubicBezTo>
                  <a:pt x="684202" y="976132"/>
                  <a:pt x="416028" y="1016168"/>
                  <a:pt x="159483" y="960699"/>
                </a:cubicBezTo>
                <a:cubicBezTo>
                  <a:pt x="102043" y="948280"/>
                  <a:pt x="111861" y="853216"/>
                  <a:pt x="90035" y="798653"/>
                </a:cubicBezTo>
                <a:cubicBezTo>
                  <a:pt x="82318" y="779362"/>
                  <a:pt x="73455" y="760491"/>
                  <a:pt x="66885" y="740780"/>
                </a:cubicBezTo>
                <a:cubicBezTo>
                  <a:pt x="61854" y="725688"/>
                  <a:pt x="59680" y="709777"/>
                  <a:pt x="55310" y="694481"/>
                </a:cubicBezTo>
                <a:cubicBezTo>
                  <a:pt x="22100" y="578244"/>
                  <a:pt x="68347" y="758198"/>
                  <a:pt x="32161" y="613458"/>
                </a:cubicBezTo>
                <a:cubicBezTo>
                  <a:pt x="44076" y="422818"/>
                  <a:pt x="0" y="471999"/>
                  <a:pt x="55310" y="416689"/>
                </a:cubicBezTo>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Arc 23"/>
          <p:cNvSpPr/>
          <p:nvPr/>
        </p:nvSpPr>
        <p:spPr>
          <a:xfrm>
            <a:off x="3810000" y="381000"/>
            <a:ext cx="1143000" cy="914400"/>
          </a:xfrm>
          <a:prstGeom prst="arc">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Freeform 24"/>
          <p:cNvSpPr/>
          <p:nvPr/>
        </p:nvSpPr>
        <p:spPr>
          <a:xfrm>
            <a:off x="5316638" y="335666"/>
            <a:ext cx="1126603" cy="883534"/>
          </a:xfrm>
          <a:custGeom>
            <a:avLst/>
            <a:gdLst>
              <a:gd name="connsiteX0" fmla="*/ 135038 w 1126603"/>
              <a:gd name="connsiteY0" fmla="*/ 0 h 883534"/>
              <a:gd name="connsiteX1" fmla="*/ 1118886 w 1126603"/>
              <a:gd name="connsiteY1" fmla="*/ 636607 h 883534"/>
              <a:gd name="connsiteX2" fmla="*/ 88739 w 1126603"/>
              <a:gd name="connsiteY2" fmla="*/ 844952 h 883534"/>
              <a:gd name="connsiteX3" fmla="*/ 586451 w 1126603"/>
              <a:gd name="connsiteY3" fmla="*/ 405114 h 883534"/>
              <a:gd name="connsiteX4" fmla="*/ 88739 w 1126603"/>
              <a:gd name="connsiteY4" fmla="*/ 138896 h 883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603" h="883534">
                <a:moveTo>
                  <a:pt x="135038" y="0"/>
                </a:moveTo>
                <a:cubicBezTo>
                  <a:pt x="630820" y="247891"/>
                  <a:pt x="1126603" y="495782"/>
                  <a:pt x="1118886" y="636607"/>
                </a:cubicBezTo>
                <a:cubicBezTo>
                  <a:pt x="1111170" y="777432"/>
                  <a:pt x="177478" y="883534"/>
                  <a:pt x="88739" y="844952"/>
                </a:cubicBezTo>
                <a:cubicBezTo>
                  <a:pt x="0" y="806370"/>
                  <a:pt x="586451" y="522790"/>
                  <a:pt x="586451" y="405114"/>
                </a:cubicBezTo>
                <a:cubicBezTo>
                  <a:pt x="586451" y="287438"/>
                  <a:pt x="337595" y="213167"/>
                  <a:pt x="88739" y="138896"/>
                </a:cubicBezTo>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Left Brace 25"/>
          <p:cNvSpPr/>
          <p:nvPr/>
        </p:nvSpPr>
        <p:spPr>
          <a:xfrm>
            <a:off x="7162800" y="533400"/>
            <a:ext cx="457200" cy="609600"/>
          </a:xfrm>
          <a:prstGeom prst="leftBr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ight Brace 26"/>
          <p:cNvSpPr/>
          <p:nvPr/>
        </p:nvSpPr>
        <p:spPr>
          <a:xfrm>
            <a:off x="7924800" y="533400"/>
            <a:ext cx="533400" cy="609600"/>
          </a:xfrm>
          <a:prstGeom prst="rightBr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5-Point Star 27"/>
          <p:cNvSpPr/>
          <p:nvPr/>
        </p:nvSpPr>
        <p:spPr>
          <a:xfrm>
            <a:off x="4572000" y="5181600"/>
            <a:ext cx="1219200" cy="990600"/>
          </a:xfrm>
          <a:prstGeom prst="star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0" name="Straight Arrow Connector 29"/>
          <p:cNvCxnSpPr/>
          <p:nvPr/>
        </p:nvCxnSpPr>
        <p:spPr>
          <a:xfrm>
            <a:off x="381000" y="1295400"/>
            <a:ext cx="2362200" cy="0"/>
          </a:xfrm>
          <a:prstGeom prst="straightConnector1">
            <a:avLst/>
          </a:prstGeom>
          <a:ln>
            <a:headEnd type="arrow"/>
            <a:tailEnd type="arrow"/>
          </a:ln>
        </p:spPr>
        <p:style>
          <a:lnRef idx="2">
            <a:schemeClr val="dk1"/>
          </a:lnRef>
          <a:fillRef idx="1">
            <a:schemeClr val="lt1"/>
          </a:fillRef>
          <a:effectRef idx="0">
            <a:schemeClr val="dk1"/>
          </a:effectRef>
          <a:fontRef idx="minor">
            <a:schemeClr val="dk1"/>
          </a:fontRef>
        </p:style>
      </p:cxnSp>
      <p:cxnSp>
        <p:nvCxnSpPr>
          <p:cNvPr id="32" name="Elbow Connector 31"/>
          <p:cNvCxnSpPr/>
          <p:nvPr/>
        </p:nvCxnSpPr>
        <p:spPr>
          <a:xfrm>
            <a:off x="6629400" y="5257800"/>
            <a:ext cx="1905000" cy="685800"/>
          </a:xfrm>
          <a:prstGeom prst="bentConnector3">
            <a:avLst>
              <a:gd name="adj1" fmla="val 50000"/>
            </a:avLst>
          </a:prstGeom>
          <a:ln>
            <a:headEnd type="arrow"/>
            <a:tailEnd type="arrow"/>
          </a:ln>
        </p:spPr>
        <p:style>
          <a:lnRef idx="2">
            <a:schemeClr val="dk1"/>
          </a:lnRef>
          <a:fillRef idx="1">
            <a:schemeClr val="lt1"/>
          </a:fillRef>
          <a:effectRef idx="0">
            <a:schemeClr val="dk1"/>
          </a:effectRef>
          <a:fontRef idx="minor">
            <a:schemeClr val="dk1"/>
          </a:fontRef>
        </p:style>
      </p:cxnSp>
      <p:cxnSp>
        <p:nvCxnSpPr>
          <p:cNvPr id="34" name="Curved Connector 33"/>
          <p:cNvCxnSpPr/>
          <p:nvPr/>
        </p:nvCxnSpPr>
        <p:spPr>
          <a:xfrm>
            <a:off x="4343400" y="2590800"/>
            <a:ext cx="609600" cy="533400"/>
          </a:xfrm>
          <a:prstGeom prst="curvedConnector3">
            <a:avLst>
              <a:gd name="adj1" fmla="val 50000"/>
            </a:avLst>
          </a:prstGeom>
        </p:spPr>
        <p:style>
          <a:lnRef idx="2">
            <a:schemeClr val="dk1"/>
          </a:lnRef>
          <a:fillRef idx="1">
            <a:schemeClr val="lt1"/>
          </a:fillRef>
          <a:effectRef idx="0">
            <a:schemeClr val="dk1"/>
          </a:effectRef>
          <a:fontRef idx="minor">
            <a:schemeClr val="dk1"/>
          </a:fontRef>
        </p:style>
      </p:cxnSp>
      <p:cxnSp>
        <p:nvCxnSpPr>
          <p:cNvPr id="36" name="Curved Connector 35"/>
          <p:cNvCxnSpPr/>
          <p:nvPr/>
        </p:nvCxnSpPr>
        <p:spPr>
          <a:xfrm rot="16200000" flipH="1">
            <a:off x="4991100" y="2628900"/>
            <a:ext cx="533400" cy="457200"/>
          </a:xfrm>
          <a:prstGeom prst="curvedConnector3">
            <a:avLst>
              <a:gd name="adj1" fmla="val 50000"/>
            </a:avLst>
          </a:prstGeom>
          <a:ln>
            <a:tailEnd type="arrow"/>
          </a:ln>
        </p:spPr>
        <p:style>
          <a:lnRef idx="2">
            <a:schemeClr val="dk1"/>
          </a:lnRef>
          <a:fillRef idx="1">
            <a:schemeClr val="lt1"/>
          </a:fillRef>
          <a:effectRef idx="0">
            <a:schemeClr val="dk1"/>
          </a:effectRef>
          <a:fontRef idx="minor">
            <a:schemeClr val="dk1"/>
          </a:fontRef>
        </p:style>
      </p:cxnSp>
      <p:sp>
        <p:nvSpPr>
          <p:cNvPr id="37" name="Round Diagonal Corner Rectangle 36"/>
          <p:cNvSpPr/>
          <p:nvPr/>
        </p:nvSpPr>
        <p:spPr>
          <a:xfrm>
            <a:off x="7010400" y="2362200"/>
            <a:ext cx="1143000" cy="381000"/>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Pie 37"/>
          <p:cNvSpPr/>
          <p:nvPr/>
        </p:nvSpPr>
        <p:spPr>
          <a:xfrm>
            <a:off x="2286000" y="6096000"/>
            <a:ext cx="838200" cy="609600"/>
          </a:xfrm>
          <a:prstGeom prst="pi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9" name="Frame 38"/>
          <p:cNvSpPr/>
          <p:nvPr/>
        </p:nvSpPr>
        <p:spPr>
          <a:xfrm>
            <a:off x="3124200" y="533400"/>
            <a:ext cx="685800" cy="533400"/>
          </a:xfrm>
          <a:prstGeom prst="fram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0" name="Half Frame 39"/>
          <p:cNvSpPr/>
          <p:nvPr/>
        </p:nvSpPr>
        <p:spPr>
          <a:xfrm>
            <a:off x="304800" y="3429000"/>
            <a:ext cx="381000" cy="533400"/>
          </a:xfrm>
          <a:prstGeom prst="halfFram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1" name="Diagonal Stripe 40"/>
          <p:cNvSpPr/>
          <p:nvPr/>
        </p:nvSpPr>
        <p:spPr>
          <a:xfrm>
            <a:off x="3124200" y="1676400"/>
            <a:ext cx="381000" cy="762000"/>
          </a:xfrm>
          <a:prstGeom prst="diagStrip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2" name="Cross 41"/>
          <p:cNvSpPr/>
          <p:nvPr/>
        </p:nvSpPr>
        <p:spPr>
          <a:xfrm>
            <a:off x="2971800" y="4572000"/>
            <a:ext cx="685800" cy="609600"/>
          </a:xfrm>
          <a:prstGeom prst="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Plaque 42"/>
          <p:cNvSpPr/>
          <p:nvPr/>
        </p:nvSpPr>
        <p:spPr>
          <a:xfrm>
            <a:off x="3200400" y="5715000"/>
            <a:ext cx="533400" cy="457200"/>
          </a:xfrm>
          <a:prstGeom prst="plaqu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Can 43"/>
          <p:cNvSpPr/>
          <p:nvPr/>
        </p:nvSpPr>
        <p:spPr>
          <a:xfrm>
            <a:off x="4038600" y="5486400"/>
            <a:ext cx="381000" cy="6096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Cube 44"/>
          <p:cNvSpPr/>
          <p:nvPr/>
        </p:nvSpPr>
        <p:spPr>
          <a:xfrm>
            <a:off x="6248400" y="5867400"/>
            <a:ext cx="838200" cy="76200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Bevel 45"/>
          <p:cNvSpPr/>
          <p:nvPr/>
        </p:nvSpPr>
        <p:spPr>
          <a:xfrm>
            <a:off x="6019800" y="3048000"/>
            <a:ext cx="533400" cy="533400"/>
          </a:xfrm>
          <a:prstGeom prst="bevel">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Donut 46"/>
          <p:cNvSpPr/>
          <p:nvPr/>
        </p:nvSpPr>
        <p:spPr>
          <a:xfrm>
            <a:off x="5867400" y="3810000"/>
            <a:ext cx="457200" cy="457200"/>
          </a:xfrm>
          <a:prstGeom prst="don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8" name="Cloud 47"/>
          <p:cNvSpPr/>
          <p:nvPr/>
        </p:nvSpPr>
        <p:spPr>
          <a:xfrm>
            <a:off x="6172200" y="4343400"/>
            <a:ext cx="1447800" cy="60960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Cloud</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style>
          <a:lnRef idx="3">
            <a:schemeClr val="lt1"/>
          </a:lnRef>
          <a:fillRef idx="1">
            <a:schemeClr val="accent6"/>
          </a:fillRef>
          <a:effectRef idx="1">
            <a:schemeClr val="accent6"/>
          </a:effectRef>
          <a:fontRef idx="minor">
            <a:schemeClr val="lt1"/>
          </a:fontRef>
        </p:style>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style>
          <a:lnRef idx="3">
            <a:schemeClr val="lt1"/>
          </a:lnRef>
          <a:fillRef idx="1">
            <a:schemeClr val="accent6"/>
          </a:fillRef>
          <a:effectRef idx="1">
            <a:schemeClr val="accent6"/>
          </a:effectRef>
          <a:fontRef idx="minor">
            <a:schemeClr val="lt1"/>
          </a:fontRef>
        </p:style>
        <p:txBody>
          <a:bodyPr/>
          <a:lstStyle/>
          <a:p>
            <a:r>
              <a:rPr lang="en-US" smtClean="0"/>
              <a:t>Sample footer text</a:t>
            </a:r>
            <a:endParaRPr lang="en-US"/>
          </a:p>
        </p:txBody>
      </p:sp>
      <p:sp>
        <p:nvSpPr>
          <p:cNvPr id="5" name="Slide Number Placeholder 4"/>
          <p:cNvSpPr>
            <a:spLocks noGrp="1"/>
          </p:cNvSpPr>
          <p:nvPr>
            <p:ph type="sldNum" sz="quarter" idx="12"/>
          </p:nvPr>
        </p:nvSpPr>
        <p:spPr/>
        <p:style>
          <a:lnRef idx="3">
            <a:schemeClr val="lt1"/>
          </a:lnRef>
          <a:fillRef idx="1">
            <a:schemeClr val="accent6"/>
          </a:fillRef>
          <a:effectRef idx="1">
            <a:schemeClr val="accent6"/>
          </a:effectRef>
          <a:fontRef idx="minor">
            <a:schemeClr val="lt1"/>
          </a:fontRef>
        </p:style>
        <p:txBody>
          <a:bodyPr/>
          <a:lstStyle/>
          <a:p>
            <a:fld id="{316A8B8F-8EFA-4BF1-B6AC-2AFF2801747B}" type="slidenum">
              <a:rPr lang="en-US" smtClean="0"/>
              <a:pPr/>
              <a:t>95</a:t>
            </a:fld>
            <a:endParaRPr lang="en-US"/>
          </a:p>
        </p:txBody>
      </p:sp>
      <p:sp>
        <p:nvSpPr>
          <p:cNvPr id="7" name="TextBox 6"/>
          <p:cNvSpPr txBox="1"/>
          <p:nvPr/>
        </p:nvSpPr>
        <p:spPr>
          <a:xfrm>
            <a:off x="533400" y="762000"/>
            <a:ext cx="20574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Text Box</a:t>
            </a:r>
            <a:endParaRPr lang="en-US" dirty="0"/>
          </a:p>
        </p:txBody>
      </p:sp>
      <p:cxnSp>
        <p:nvCxnSpPr>
          <p:cNvPr id="9" name="Straight Connector 8"/>
          <p:cNvCxnSpPr/>
          <p:nvPr/>
        </p:nvCxnSpPr>
        <p:spPr>
          <a:xfrm>
            <a:off x="381000" y="1600200"/>
            <a:ext cx="2362200" cy="0"/>
          </a:xfrm>
          <a:prstGeom prst="line">
            <a:avLst/>
          </a:prstGeom>
        </p:spPr>
        <p:style>
          <a:lnRef idx="3">
            <a:schemeClr val="lt1"/>
          </a:lnRef>
          <a:fillRef idx="1">
            <a:schemeClr val="accent6"/>
          </a:fillRef>
          <a:effectRef idx="1">
            <a:schemeClr val="accent6"/>
          </a:effectRef>
          <a:fontRef idx="minor">
            <a:schemeClr val="lt1"/>
          </a:fontRef>
        </p:style>
      </p:cxnSp>
      <p:cxnSp>
        <p:nvCxnSpPr>
          <p:cNvPr id="11" name="Straight Arrow Connector 10"/>
          <p:cNvCxnSpPr/>
          <p:nvPr/>
        </p:nvCxnSpPr>
        <p:spPr>
          <a:xfrm>
            <a:off x="381000" y="1905000"/>
            <a:ext cx="2362200" cy="0"/>
          </a:xfrm>
          <a:prstGeom prst="straightConnector1">
            <a:avLst/>
          </a:prstGeom>
          <a:ln>
            <a:tailEnd type="arrow"/>
          </a:ln>
        </p:spPr>
        <p:style>
          <a:lnRef idx="3">
            <a:schemeClr val="lt1"/>
          </a:lnRef>
          <a:fillRef idx="1">
            <a:schemeClr val="accent6"/>
          </a:fillRef>
          <a:effectRef idx="1">
            <a:schemeClr val="accent6"/>
          </a:effectRef>
          <a:fontRef idx="minor">
            <a:schemeClr val="lt1"/>
          </a:fontRef>
        </p:style>
      </p:cxnSp>
      <p:sp>
        <p:nvSpPr>
          <p:cNvPr id="12" name="Rectangle 11"/>
          <p:cNvSpPr/>
          <p:nvPr/>
        </p:nvSpPr>
        <p:spPr>
          <a:xfrm>
            <a:off x="304800" y="2209800"/>
            <a:ext cx="2590800" cy="990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Oval 12"/>
          <p:cNvSpPr/>
          <p:nvPr/>
        </p:nvSpPr>
        <p:spPr>
          <a:xfrm>
            <a:off x="533400" y="3657600"/>
            <a:ext cx="2286000" cy="114300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Rounded Rectangle 13"/>
          <p:cNvSpPr/>
          <p:nvPr/>
        </p:nvSpPr>
        <p:spPr>
          <a:xfrm>
            <a:off x="3733800" y="1524000"/>
            <a:ext cx="2590800" cy="838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5" name="Isosceles Triangle 14"/>
          <p:cNvSpPr/>
          <p:nvPr/>
        </p:nvSpPr>
        <p:spPr>
          <a:xfrm>
            <a:off x="4267200" y="3200400"/>
            <a:ext cx="1905000" cy="1676400"/>
          </a:xfrm>
          <a:prstGeom prs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17" name="Elbow Connector 16"/>
          <p:cNvCxnSpPr/>
          <p:nvPr/>
        </p:nvCxnSpPr>
        <p:spPr>
          <a:xfrm>
            <a:off x="6477000" y="2971800"/>
            <a:ext cx="2133600" cy="685800"/>
          </a:xfrm>
          <a:prstGeom prst="bentConnector3">
            <a:avLst>
              <a:gd name="adj1" fmla="val 50000"/>
            </a:avLst>
          </a:prstGeom>
        </p:spPr>
        <p:style>
          <a:lnRef idx="3">
            <a:schemeClr val="lt1"/>
          </a:lnRef>
          <a:fillRef idx="1">
            <a:schemeClr val="accent6"/>
          </a:fillRef>
          <a:effectRef idx="1">
            <a:schemeClr val="accent6"/>
          </a:effectRef>
          <a:fontRef idx="minor">
            <a:schemeClr val="lt1"/>
          </a:fontRef>
        </p:style>
      </p:cxnSp>
      <p:cxnSp>
        <p:nvCxnSpPr>
          <p:cNvPr id="19" name="Elbow Connector 18"/>
          <p:cNvCxnSpPr/>
          <p:nvPr/>
        </p:nvCxnSpPr>
        <p:spPr>
          <a:xfrm>
            <a:off x="6553200" y="4191000"/>
            <a:ext cx="2057400" cy="762000"/>
          </a:xfrm>
          <a:prstGeom prst="bentConnector3">
            <a:avLst>
              <a:gd name="adj1" fmla="val 50000"/>
            </a:avLst>
          </a:prstGeom>
          <a:ln>
            <a:tailEnd type="arrow"/>
          </a:ln>
        </p:spPr>
        <p:style>
          <a:lnRef idx="3">
            <a:schemeClr val="lt1"/>
          </a:lnRef>
          <a:fillRef idx="1">
            <a:schemeClr val="accent6"/>
          </a:fillRef>
          <a:effectRef idx="1">
            <a:schemeClr val="accent6"/>
          </a:effectRef>
          <a:fontRef idx="minor">
            <a:schemeClr val="lt1"/>
          </a:fontRef>
        </p:style>
      </p:cxnSp>
      <p:sp>
        <p:nvSpPr>
          <p:cNvPr id="20" name="Right Arrow 19"/>
          <p:cNvSpPr/>
          <p:nvPr/>
        </p:nvSpPr>
        <p:spPr>
          <a:xfrm>
            <a:off x="7010400" y="1219200"/>
            <a:ext cx="1295400" cy="9144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1" name="Down Arrow 20"/>
          <p:cNvSpPr/>
          <p:nvPr/>
        </p:nvSpPr>
        <p:spPr>
          <a:xfrm>
            <a:off x="762000" y="5334000"/>
            <a:ext cx="1371600" cy="838200"/>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3" name="Freeform 22"/>
          <p:cNvSpPr/>
          <p:nvPr/>
        </p:nvSpPr>
        <p:spPr>
          <a:xfrm>
            <a:off x="3000406" y="3102015"/>
            <a:ext cx="1206400" cy="1016168"/>
          </a:xfrm>
          <a:custGeom>
            <a:avLst/>
            <a:gdLst>
              <a:gd name="connsiteX0" fmla="*/ 425700 w 1206400"/>
              <a:gd name="connsiteY0" fmla="*/ 578734 h 1016168"/>
              <a:gd name="connsiteX1" fmla="*/ 437275 w 1206400"/>
              <a:gd name="connsiteY1" fmla="*/ 104172 h 1016168"/>
              <a:gd name="connsiteX2" fmla="*/ 495148 w 1206400"/>
              <a:gd name="connsiteY2" fmla="*/ 57874 h 1016168"/>
              <a:gd name="connsiteX3" fmla="*/ 529872 w 1206400"/>
              <a:gd name="connsiteY3" fmla="*/ 34724 h 1016168"/>
              <a:gd name="connsiteX4" fmla="*/ 668769 w 1206400"/>
              <a:gd name="connsiteY4" fmla="*/ 0 h 1016168"/>
              <a:gd name="connsiteX5" fmla="*/ 900262 w 1206400"/>
              <a:gd name="connsiteY5" fmla="*/ 11575 h 1016168"/>
              <a:gd name="connsiteX6" fmla="*/ 946561 w 1206400"/>
              <a:gd name="connsiteY6" fmla="*/ 34724 h 1016168"/>
              <a:gd name="connsiteX7" fmla="*/ 1039159 w 1206400"/>
              <a:gd name="connsiteY7" fmla="*/ 115747 h 1016168"/>
              <a:gd name="connsiteX8" fmla="*/ 1131756 w 1206400"/>
              <a:gd name="connsiteY8" fmla="*/ 243069 h 1016168"/>
              <a:gd name="connsiteX9" fmla="*/ 1178055 w 1206400"/>
              <a:gd name="connsiteY9" fmla="*/ 335666 h 1016168"/>
              <a:gd name="connsiteX10" fmla="*/ 1201204 w 1206400"/>
              <a:gd name="connsiteY10" fmla="*/ 486137 h 1016168"/>
              <a:gd name="connsiteX11" fmla="*/ 1189629 w 1206400"/>
              <a:gd name="connsiteY11" fmla="*/ 821803 h 1016168"/>
              <a:gd name="connsiteX12" fmla="*/ 1143331 w 1206400"/>
              <a:gd name="connsiteY12" fmla="*/ 868101 h 1016168"/>
              <a:gd name="connsiteX13" fmla="*/ 1120181 w 1206400"/>
              <a:gd name="connsiteY13" fmla="*/ 902826 h 1016168"/>
              <a:gd name="connsiteX14" fmla="*/ 1039159 w 1206400"/>
              <a:gd name="connsiteY14" fmla="*/ 949124 h 1016168"/>
              <a:gd name="connsiteX15" fmla="*/ 946561 w 1206400"/>
              <a:gd name="connsiteY15" fmla="*/ 983848 h 1016168"/>
              <a:gd name="connsiteX16" fmla="*/ 159483 w 1206400"/>
              <a:gd name="connsiteY16" fmla="*/ 960699 h 1016168"/>
              <a:gd name="connsiteX17" fmla="*/ 90035 w 1206400"/>
              <a:gd name="connsiteY17" fmla="*/ 798653 h 1016168"/>
              <a:gd name="connsiteX18" fmla="*/ 66885 w 1206400"/>
              <a:gd name="connsiteY18" fmla="*/ 740780 h 1016168"/>
              <a:gd name="connsiteX19" fmla="*/ 55310 w 1206400"/>
              <a:gd name="connsiteY19" fmla="*/ 694481 h 1016168"/>
              <a:gd name="connsiteX20" fmla="*/ 32161 w 1206400"/>
              <a:gd name="connsiteY20" fmla="*/ 613458 h 1016168"/>
              <a:gd name="connsiteX21" fmla="*/ 55310 w 1206400"/>
              <a:gd name="connsiteY21" fmla="*/ 416689 h 101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6400" h="1016168">
                <a:moveTo>
                  <a:pt x="425700" y="578734"/>
                </a:moveTo>
                <a:cubicBezTo>
                  <a:pt x="387000" y="385232"/>
                  <a:pt x="374283" y="379762"/>
                  <a:pt x="437275" y="104172"/>
                </a:cubicBezTo>
                <a:cubicBezTo>
                  <a:pt x="442780" y="80089"/>
                  <a:pt x="475384" y="72697"/>
                  <a:pt x="495148" y="57874"/>
                </a:cubicBezTo>
                <a:cubicBezTo>
                  <a:pt x="506277" y="49527"/>
                  <a:pt x="516675" y="39123"/>
                  <a:pt x="529872" y="34724"/>
                </a:cubicBezTo>
                <a:cubicBezTo>
                  <a:pt x="575147" y="19632"/>
                  <a:pt x="668769" y="0"/>
                  <a:pt x="668769" y="0"/>
                </a:cubicBezTo>
                <a:cubicBezTo>
                  <a:pt x="745933" y="3858"/>
                  <a:pt x="823598" y="1992"/>
                  <a:pt x="900262" y="11575"/>
                </a:cubicBezTo>
                <a:cubicBezTo>
                  <a:pt x="917383" y="13715"/>
                  <a:pt x="932204" y="25153"/>
                  <a:pt x="946561" y="34724"/>
                </a:cubicBezTo>
                <a:cubicBezTo>
                  <a:pt x="966225" y="47833"/>
                  <a:pt x="1020752" y="92320"/>
                  <a:pt x="1039159" y="115747"/>
                </a:cubicBezTo>
                <a:cubicBezTo>
                  <a:pt x="1071581" y="157011"/>
                  <a:pt x="1108287" y="196132"/>
                  <a:pt x="1131756" y="243069"/>
                </a:cubicBezTo>
                <a:lnTo>
                  <a:pt x="1178055" y="335666"/>
                </a:lnTo>
                <a:cubicBezTo>
                  <a:pt x="1186865" y="379720"/>
                  <a:pt x="1201204" y="444097"/>
                  <a:pt x="1201204" y="486137"/>
                </a:cubicBezTo>
                <a:cubicBezTo>
                  <a:pt x="1201204" y="598092"/>
                  <a:pt x="1206400" y="711111"/>
                  <a:pt x="1189629" y="821803"/>
                </a:cubicBezTo>
                <a:cubicBezTo>
                  <a:pt x="1186360" y="843382"/>
                  <a:pt x="1157535" y="851530"/>
                  <a:pt x="1143331" y="868101"/>
                </a:cubicBezTo>
                <a:cubicBezTo>
                  <a:pt x="1134278" y="878663"/>
                  <a:pt x="1130018" y="892989"/>
                  <a:pt x="1120181" y="902826"/>
                </a:cubicBezTo>
                <a:cubicBezTo>
                  <a:pt x="1082151" y="940856"/>
                  <a:pt x="1080782" y="933989"/>
                  <a:pt x="1039159" y="949124"/>
                </a:cubicBezTo>
                <a:cubicBezTo>
                  <a:pt x="1008179" y="960389"/>
                  <a:pt x="977427" y="972273"/>
                  <a:pt x="946561" y="983848"/>
                </a:cubicBezTo>
                <a:cubicBezTo>
                  <a:pt x="684202" y="976132"/>
                  <a:pt x="416028" y="1016168"/>
                  <a:pt x="159483" y="960699"/>
                </a:cubicBezTo>
                <a:cubicBezTo>
                  <a:pt x="102043" y="948280"/>
                  <a:pt x="111861" y="853216"/>
                  <a:pt x="90035" y="798653"/>
                </a:cubicBezTo>
                <a:cubicBezTo>
                  <a:pt x="82318" y="779362"/>
                  <a:pt x="73455" y="760491"/>
                  <a:pt x="66885" y="740780"/>
                </a:cubicBezTo>
                <a:cubicBezTo>
                  <a:pt x="61854" y="725688"/>
                  <a:pt x="59680" y="709777"/>
                  <a:pt x="55310" y="694481"/>
                </a:cubicBezTo>
                <a:cubicBezTo>
                  <a:pt x="22100" y="578244"/>
                  <a:pt x="68347" y="758198"/>
                  <a:pt x="32161" y="613458"/>
                </a:cubicBezTo>
                <a:cubicBezTo>
                  <a:pt x="44076" y="422818"/>
                  <a:pt x="0" y="471999"/>
                  <a:pt x="55310" y="416689"/>
                </a:cubicBezTo>
              </a:path>
            </a:pathLst>
          </a:cu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4" name="Arc 23"/>
          <p:cNvSpPr/>
          <p:nvPr/>
        </p:nvSpPr>
        <p:spPr>
          <a:xfrm>
            <a:off x="3810000" y="381000"/>
            <a:ext cx="1143000" cy="914400"/>
          </a:xfrm>
          <a:prstGeom prst="arc">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5" name="Freeform 24"/>
          <p:cNvSpPr/>
          <p:nvPr/>
        </p:nvSpPr>
        <p:spPr>
          <a:xfrm>
            <a:off x="5316638" y="335666"/>
            <a:ext cx="1126603" cy="883534"/>
          </a:xfrm>
          <a:custGeom>
            <a:avLst/>
            <a:gdLst>
              <a:gd name="connsiteX0" fmla="*/ 135038 w 1126603"/>
              <a:gd name="connsiteY0" fmla="*/ 0 h 883534"/>
              <a:gd name="connsiteX1" fmla="*/ 1118886 w 1126603"/>
              <a:gd name="connsiteY1" fmla="*/ 636607 h 883534"/>
              <a:gd name="connsiteX2" fmla="*/ 88739 w 1126603"/>
              <a:gd name="connsiteY2" fmla="*/ 844952 h 883534"/>
              <a:gd name="connsiteX3" fmla="*/ 586451 w 1126603"/>
              <a:gd name="connsiteY3" fmla="*/ 405114 h 883534"/>
              <a:gd name="connsiteX4" fmla="*/ 88739 w 1126603"/>
              <a:gd name="connsiteY4" fmla="*/ 138896 h 883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603" h="883534">
                <a:moveTo>
                  <a:pt x="135038" y="0"/>
                </a:moveTo>
                <a:cubicBezTo>
                  <a:pt x="630820" y="247891"/>
                  <a:pt x="1126603" y="495782"/>
                  <a:pt x="1118886" y="636607"/>
                </a:cubicBezTo>
                <a:cubicBezTo>
                  <a:pt x="1111170" y="777432"/>
                  <a:pt x="177478" y="883534"/>
                  <a:pt x="88739" y="844952"/>
                </a:cubicBezTo>
                <a:cubicBezTo>
                  <a:pt x="0" y="806370"/>
                  <a:pt x="586451" y="522790"/>
                  <a:pt x="586451" y="405114"/>
                </a:cubicBezTo>
                <a:cubicBezTo>
                  <a:pt x="586451" y="287438"/>
                  <a:pt x="337595" y="213167"/>
                  <a:pt x="88739" y="138896"/>
                </a:cubicBezTo>
              </a:path>
            </a:pathLst>
          </a:cu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6" name="Left Brace 25"/>
          <p:cNvSpPr/>
          <p:nvPr/>
        </p:nvSpPr>
        <p:spPr>
          <a:xfrm>
            <a:off x="7162800" y="533400"/>
            <a:ext cx="457200" cy="609600"/>
          </a:xfrm>
          <a:prstGeom prst="leftBr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Right Brace 26"/>
          <p:cNvSpPr/>
          <p:nvPr/>
        </p:nvSpPr>
        <p:spPr>
          <a:xfrm>
            <a:off x="7924800" y="533400"/>
            <a:ext cx="533400" cy="609600"/>
          </a:xfrm>
          <a:prstGeom prst="rightBrac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5-Point Star 27"/>
          <p:cNvSpPr/>
          <p:nvPr/>
        </p:nvSpPr>
        <p:spPr>
          <a:xfrm>
            <a:off x="4572000" y="5181600"/>
            <a:ext cx="1219200" cy="990600"/>
          </a:xfrm>
          <a:prstGeom prst="star5">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30" name="Straight Arrow Connector 29"/>
          <p:cNvCxnSpPr/>
          <p:nvPr/>
        </p:nvCxnSpPr>
        <p:spPr>
          <a:xfrm>
            <a:off x="381000" y="1295400"/>
            <a:ext cx="2362200" cy="0"/>
          </a:xfrm>
          <a:prstGeom prst="straightConnector1">
            <a:avLst/>
          </a:prstGeom>
          <a:ln>
            <a:headEnd type="arrow"/>
            <a:tailEnd type="arrow"/>
          </a:ln>
        </p:spPr>
        <p:style>
          <a:lnRef idx="3">
            <a:schemeClr val="lt1"/>
          </a:lnRef>
          <a:fillRef idx="1">
            <a:schemeClr val="accent6"/>
          </a:fillRef>
          <a:effectRef idx="1">
            <a:schemeClr val="accent6"/>
          </a:effectRef>
          <a:fontRef idx="minor">
            <a:schemeClr val="lt1"/>
          </a:fontRef>
        </p:style>
      </p:cxnSp>
      <p:cxnSp>
        <p:nvCxnSpPr>
          <p:cNvPr id="32" name="Elbow Connector 31"/>
          <p:cNvCxnSpPr/>
          <p:nvPr/>
        </p:nvCxnSpPr>
        <p:spPr>
          <a:xfrm>
            <a:off x="6629400" y="5257800"/>
            <a:ext cx="1905000" cy="685800"/>
          </a:xfrm>
          <a:prstGeom prst="bentConnector3">
            <a:avLst>
              <a:gd name="adj1" fmla="val 50000"/>
            </a:avLst>
          </a:prstGeom>
          <a:ln>
            <a:headEnd type="arrow"/>
            <a:tailEnd type="arrow"/>
          </a:ln>
        </p:spPr>
        <p:style>
          <a:lnRef idx="3">
            <a:schemeClr val="lt1"/>
          </a:lnRef>
          <a:fillRef idx="1">
            <a:schemeClr val="accent6"/>
          </a:fillRef>
          <a:effectRef idx="1">
            <a:schemeClr val="accent6"/>
          </a:effectRef>
          <a:fontRef idx="minor">
            <a:schemeClr val="lt1"/>
          </a:fontRef>
        </p:style>
      </p:cxnSp>
      <p:cxnSp>
        <p:nvCxnSpPr>
          <p:cNvPr id="34" name="Curved Connector 33"/>
          <p:cNvCxnSpPr/>
          <p:nvPr/>
        </p:nvCxnSpPr>
        <p:spPr>
          <a:xfrm>
            <a:off x="4343400" y="2590800"/>
            <a:ext cx="609600" cy="533400"/>
          </a:xfrm>
          <a:prstGeom prst="curvedConnector3">
            <a:avLst>
              <a:gd name="adj1" fmla="val 50000"/>
            </a:avLst>
          </a:prstGeom>
        </p:spPr>
        <p:style>
          <a:lnRef idx="3">
            <a:schemeClr val="lt1"/>
          </a:lnRef>
          <a:fillRef idx="1">
            <a:schemeClr val="accent6"/>
          </a:fillRef>
          <a:effectRef idx="1">
            <a:schemeClr val="accent6"/>
          </a:effectRef>
          <a:fontRef idx="minor">
            <a:schemeClr val="lt1"/>
          </a:fontRef>
        </p:style>
      </p:cxnSp>
      <p:cxnSp>
        <p:nvCxnSpPr>
          <p:cNvPr id="36" name="Curved Connector 35"/>
          <p:cNvCxnSpPr/>
          <p:nvPr/>
        </p:nvCxnSpPr>
        <p:spPr>
          <a:xfrm rot="16200000" flipH="1">
            <a:off x="4991100" y="2628900"/>
            <a:ext cx="533400" cy="457200"/>
          </a:xfrm>
          <a:prstGeom prst="curvedConnector3">
            <a:avLst>
              <a:gd name="adj1" fmla="val 50000"/>
            </a:avLst>
          </a:prstGeom>
          <a:ln>
            <a:tailEnd type="arrow"/>
          </a:ln>
        </p:spPr>
        <p:style>
          <a:lnRef idx="3">
            <a:schemeClr val="lt1"/>
          </a:lnRef>
          <a:fillRef idx="1">
            <a:schemeClr val="accent6"/>
          </a:fillRef>
          <a:effectRef idx="1">
            <a:schemeClr val="accent6"/>
          </a:effectRef>
          <a:fontRef idx="minor">
            <a:schemeClr val="lt1"/>
          </a:fontRef>
        </p:style>
      </p:cxnSp>
      <p:sp>
        <p:nvSpPr>
          <p:cNvPr id="37" name="Round Diagonal Corner Rectangle 36"/>
          <p:cNvSpPr/>
          <p:nvPr/>
        </p:nvSpPr>
        <p:spPr>
          <a:xfrm>
            <a:off x="7010400" y="2362200"/>
            <a:ext cx="1143000" cy="381000"/>
          </a:xfrm>
          <a:prstGeom prst="round2Diag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8" name="Pie 37"/>
          <p:cNvSpPr/>
          <p:nvPr/>
        </p:nvSpPr>
        <p:spPr>
          <a:xfrm>
            <a:off x="2286000" y="6096000"/>
            <a:ext cx="838200" cy="609600"/>
          </a:xfrm>
          <a:prstGeom prst="pi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39" name="Frame 38"/>
          <p:cNvSpPr/>
          <p:nvPr/>
        </p:nvSpPr>
        <p:spPr>
          <a:xfrm>
            <a:off x="3124200" y="533400"/>
            <a:ext cx="685800" cy="533400"/>
          </a:xfrm>
          <a:prstGeom prst="fra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40" name="Half Frame 39"/>
          <p:cNvSpPr/>
          <p:nvPr/>
        </p:nvSpPr>
        <p:spPr>
          <a:xfrm>
            <a:off x="1828800" y="381000"/>
            <a:ext cx="533400" cy="685800"/>
          </a:xfrm>
          <a:prstGeom prst="halfFra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41" name="Diagonal Stripe 40"/>
          <p:cNvSpPr/>
          <p:nvPr/>
        </p:nvSpPr>
        <p:spPr>
          <a:xfrm>
            <a:off x="3124200" y="1676400"/>
            <a:ext cx="381000" cy="762000"/>
          </a:xfrm>
          <a:prstGeom prst="diagStrip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42" name="Cross 41"/>
          <p:cNvSpPr/>
          <p:nvPr/>
        </p:nvSpPr>
        <p:spPr>
          <a:xfrm>
            <a:off x="2971800" y="4572000"/>
            <a:ext cx="685800" cy="609600"/>
          </a:xfrm>
          <a:prstGeom prst="plu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3" name="Plaque 42"/>
          <p:cNvSpPr/>
          <p:nvPr/>
        </p:nvSpPr>
        <p:spPr>
          <a:xfrm>
            <a:off x="3200400" y="5715000"/>
            <a:ext cx="533400" cy="457200"/>
          </a:xfrm>
          <a:prstGeom prst="plaqu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4" name="Can 43"/>
          <p:cNvSpPr/>
          <p:nvPr/>
        </p:nvSpPr>
        <p:spPr>
          <a:xfrm>
            <a:off x="4038600" y="5486400"/>
            <a:ext cx="381000" cy="609600"/>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5" name="Cube 44"/>
          <p:cNvSpPr/>
          <p:nvPr/>
        </p:nvSpPr>
        <p:spPr>
          <a:xfrm>
            <a:off x="6248400" y="5867400"/>
            <a:ext cx="838200" cy="762000"/>
          </a:xfrm>
          <a:prstGeom prst="cub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6" name="Bevel 45"/>
          <p:cNvSpPr/>
          <p:nvPr/>
        </p:nvSpPr>
        <p:spPr>
          <a:xfrm>
            <a:off x="6019800" y="3048000"/>
            <a:ext cx="533400" cy="533400"/>
          </a:xfrm>
          <a:prstGeom prst="bevel">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7" name="Donut 46"/>
          <p:cNvSpPr/>
          <p:nvPr/>
        </p:nvSpPr>
        <p:spPr>
          <a:xfrm>
            <a:off x="5867400" y="3810000"/>
            <a:ext cx="457200" cy="457200"/>
          </a:xfrm>
          <a:prstGeom prst="donu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48" name="Cloud 47"/>
          <p:cNvSpPr/>
          <p:nvPr/>
        </p:nvSpPr>
        <p:spPr>
          <a:xfrm>
            <a:off x="6172200" y="4343400"/>
            <a:ext cx="1447800" cy="609600"/>
          </a:xfrm>
          <a:prstGeom prst="cloud">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Cloud</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096000"/>
            <a:ext cx="2133600" cy="476250"/>
          </a:xfr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a:xfrm>
            <a:off x="3124200" y="6096000"/>
            <a:ext cx="2895600" cy="476250"/>
          </a:xfr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a:lstStyle/>
          <a:p>
            <a:r>
              <a:rPr lang="en-US" dirty="0" smtClean="0"/>
              <a:t>Sample footer text</a:t>
            </a:r>
            <a:endParaRPr lang="en-US" dirty="0"/>
          </a:p>
        </p:txBody>
      </p:sp>
      <p:sp>
        <p:nvSpPr>
          <p:cNvPr id="5" name="Slide Number Placeholder 4"/>
          <p:cNvSpPr>
            <a:spLocks noGrp="1"/>
          </p:cNvSpPr>
          <p:nvPr>
            <p:ph type="sldNum" sz="quarter" idx="12"/>
          </p:nvPr>
        </p:nvSpPr>
        <p:spPr>
          <a:xfrm>
            <a:off x="6477000" y="6019800"/>
            <a:ext cx="2133600" cy="476250"/>
          </a:xfr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a:lstStyle/>
          <a:p>
            <a:fld id="{316A8B8F-8EFA-4BF1-B6AC-2AFF2801747B}" type="slidenum">
              <a:rPr lang="en-US" smtClean="0"/>
              <a:pPr/>
              <a:t>96</a:t>
            </a:fld>
            <a:endParaRPr lang="en-US"/>
          </a:p>
        </p:txBody>
      </p:sp>
      <p:sp>
        <p:nvSpPr>
          <p:cNvPr id="7" name="TextBox 6"/>
          <p:cNvSpPr txBox="1"/>
          <p:nvPr/>
        </p:nvSpPr>
        <p:spPr>
          <a:xfrm>
            <a:off x="533400" y="762000"/>
            <a:ext cx="2057400" cy="369332"/>
          </a:xfrm>
          <a:prstGeom prst="rect">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Text Box</a:t>
            </a:r>
            <a:endParaRPr lang="en-US" dirty="0"/>
          </a:p>
        </p:txBody>
      </p:sp>
      <p:cxnSp>
        <p:nvCxnSpPr>
          <p:cNvPr id="9" name="Straight Connector 8"/>
          <p:cNvCxnSpPr/>
          <p:nvPr/>
        </p:nvCxnSpPr>
        <p:spPr>
          <a:xfrm>
            <a:off x="381000" y="1600200"/>
            <a:ext cx="2362200" cy="0"/>
          </a:xfrm>
          <a:prstGeom prst="line">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cxnSp>
      <p:cxnSp>
        <p:nvCxnSpPr>
          <p:cNvPr id="11" name="Straight Arrow Connector 10"/>
          <p:cNvCxnSpPr/>
          <p:nvPr/>
        </p:nvCxnSpPr>
        <p:spPr>
          <a:xfrm>
            <a:off x="381000" y="1905000"/>
            <a:ext cx="2362200" cy="0"/>
          </a:xfrm>
          <a:prstGeom prst="straightConnector1">
            <a:avLst/>
          </a:prstGeom>
          <a:ln>
            <a:tailEnd type="arrow"/>
          </a:ln>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cxnSp>
      <p:sp>
        <p:nvSpPr>
          <p:cNvPr id="12" name="Rectangle 11"/>
          <p:cNvSpPr/>
          <p:nvPr/>
        </p:nvSpPr>
        <p:spPr>
          <a:xfrm>
            <a:off x="304800" y="2209800"/>
            <a:ext cx="2590800" cy="990600"/>
          </a:xfrm>
          <a:prstGeom prst="rect">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Oval 12"/>
          <p:cNvSpPr/>
          <p:nvPr/>
        </p:nvSpPr>
        <p:spPr>
          <a:xfrm>
            <a:off x="533400" y="3657600"/>
            <a:ext cx="2286000" cy="1143000"/>
          </a:xfrm>
          <a:prstGeom prst="ellipse">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Rounded Rectangle 13"/>
          <p:cNvSpPr/>
          <p:nvPr/>
        </p:nvSpPr>
        <p:spPr>
          <a:xfrm>
            <a:off x="3733800" y="1524000"/>
            <a:ext cx="2590800" cy="838200"/>
          </a:xfrm>
          <a:prstGeom prst="roundRect">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5" name="Isosceles Triangle 14"/>
          <p:cNvSpPr/>
          <p:nvPr/>
        </p:nvSpPr>
        <p:spPr>
          <a:xfrm>
            <a:off x="4267200" y="3200400"/>
            <a:ext cx="1905000" cy="1676400"/>
          </a:xfrm>
          <a:prstGeom prst="triangle">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17" name="Elbow Connector 16"/>
          <p:cNvCxnSpPr/>
          <p:nvPr/>
        </p:nvCxnSpPr>
        <p:spPr>
          <a:xfrm>
            <a:off x="6477000" y="2971800"/>
            <a:ext cx="2133600" cy="685800"/>
          </a:xfrm>
          <a:prstGeom prst="bentConnector3">
            <a:avLst>
              <a:gd name="adj1" fmla="val 50000"/>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cxnSp>
      <p:cxnSp>
        <p:nvCxnSpPr>
          <p:cNvPr id="19" name="Elbow Connector 18"/>
          <p:cNvCxnSpPr/>
          <p:nvPr/>
        </p:nvCxnSpPr>
        <p:spPr>
          <a:xfrm>
            <a:off x="6553200" y="4191000"/>
            <a:ext cx="2057400" cy="762000"/>
          </a:xfrm>
          <a:prstGeom prst="bentConnector3">
            <a:avLst>
              <a:gd name="adj1" fmla="val 50000"/>
            </a:avLst>
          </a:prstGeom>
          <a:ln>
            <a:tailEnd type="arrow"/>
          </a:ln>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cxnSp>
      <p:sp>
        <p:nvSpPr>
          <p:cNvPr id="20" name="Right Arrow 19"/>
          <p:cNvSpPr/>
          <p:nvPr/>
        </p:nvSpPr>
        <p:spPr>
          <a:xfrm>
            <a:off x="7010400" y="1219200"/>
            <a:ext cx="1295400" cy="914400"/>
          </a:xfrm>
          <a:prstGeom prst="rightArrow">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1" name="Down Arrow 20"/>
          <p:cNvSpPr/>
          <p:nvPr/>
        </p:nvSpPr>
        <p:spPr>
          <a:xfrm>
            <a:off x="762000" y="5029200"/>
            <a:ext cx="1371600" cy="838200"/>
          </a:xfrm>
          <a:prstGeom prst="downArrow">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3" name="Freeform 22"/>
          <p:cNvSpPr/>
          <p:nvPr/>
        </p:nvSpPr>
        <p:spPr>
          <a:xfrm>
            <a:off x="3000406" y="3102015"/>
            <a:ext cx="1206400" cy="1016168"/>
          </a:xfrm>
          <a:custGeom>
            <a:avLst/>
            <a:gdLst>
              <a:gd name="connsiteX0" fmla="*/ 425700 w 1206400"/>
              <a:gd name="connsiteY0" fmla="*/ 578734 h 1016168"/>
              <a:gd name="connsiteX1" fmla="*/ 437275 w 1206400"/>
              <a:gd name="connsiteY1" fmla="*/ 104172 h 1016168"/>
              <a:gd name="connsiteX2" fmla="*/ 495148 w 1206400"/>
              <a:gd name="connsiteY2" fmla="*/ 57874 h 1016168"/>
              <a:gd name="connsiteX3" fmla="*/ 529872 w 1206400"/>
              <a:gd name="connsiteY3" fmla="*/ 34724 h 1016168"/>
              <a:gd name="connsiteX4" fmla="*/ 668769 w 1206400"/>
              <a:gd name="connsiteY4" fmla="*/ 0 h 1016168"/>
              <a:gd name="connsiteX5" fmla="*/ 900262 w 1206400"/>
              <a:gd name="connsiteY5" fmla="*/ 11575 h 1016168"/>
              <a:gd name="connsiteX6" fmla="*/ 946561 w 1206400"/>
              <a:gd name="connsiteY6" fmla="*/ 34724 h 1016168"/>
              <a:gd name="connsiteX7" fmla="*/ 1039159 w 1206400"/>
              <a:gd name="connsiteY7" fmla="*/ 115747 h 1016168"/>
              <a:gd name="connsiteX8" fmla="*/ 1131756 w 1206400"/>
              <a:gd name="connsiteY8" fmla="*/ 243069 h 1016168"/>
              <a:gd name="connsiteX9" fmla="*/ 1178055 w 1206400"/>
              <a:gd name="connsiteY9" fmla="*/ 335666 h 1016168"/>
              <a:gd name="connsiteX10" fmla="*/ 1201204 w 1206400"/>
              <a:gd name="connsiteY10" fmla="*/ 486137 h 1016168"/>
              <a:gd name="connsiteX11" fmla="*/ 1189629 w 1206400"/>
              <a:gd name="connsiteY11" fmla="*/ 821803 h 1016168"/>
              <a:gd name="connsiteX12" fmla="*/ 1143331 w 1206400"/>
              <a:gd name="connsiteY12" fmla="*/ 868101 h 1016168"/>
              <a:gd name="connsiteX13" fmla="*/ 1120181 w 1206400"/>
              <a:gd name="connsiteY13" fmla="*/ 902826 h 1016168"/>
              <a:gd name="connsiteX14" fmla="*/ 1039159 w 1206400"/>
              <a:gd name="connsiteY14" fmla="*/ 949124 h 1016168"/>
              <a:gd name="connsiteX15" fmla="*/ 946561 w 1206400"/>
              <a:gd name="connsiteY15" fmla="*/ 983848 h 1016168"/>
              <a:gd name="connsiteX16" fmla="*/ 159483 w 1206400"/>
              <a:gd name="connsiteY16" fmla="*/ 960699 h 1016168"/>
              <a:gd name="connsiteX17" fmla="*/ 90035 w 1206400"/>
              <a:gd name="connsiteY17" fmla="*/ 798653 h 1016168"/>
              <a:gd name="connsiteX18" fmla="*/ 66885 w 1206400"/>
              <a:gd name="connsiteY18" fmla="*/ 740780 h 1016168"/>
              <a:gd name="connsiteX19" fmla="*/ 55310 w 1206400"/>
              <a:gd name="connsiteY19" fmla="*/ 694481 h 1016168"/>
              <a:gd name="connsiteX20" fmla="*/ 32161 w 1206400"/>
              <a:gd name="connsiteY20" fmla="*/ 613458 h 1016168"/>
              <a:gd name="connsiteX21" fmla="*/ 55310 w 1206400"/>
              <a:gd name="connsiteY21" fmla="*/ 416689 h 101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06400" h="1016168">
                <a:moveTo>
                  <a:pt x="425700" y="578734"/>
                </a:moveTo>
                <a:cubicBezTo>
                  <a:pt x="387000" y="385232"/>
                  <a:pt x="374283" y="379762"/>
                  <a:pt x="437275" y="104172"/>
                </a:cubicBezTo>
                <a:cubicBezTo>
                  <a:pt x="442780" y="80089"/>
                  <a:pt x="475384" y="72697"/>
                  <a:pt x="495148" y="57874"/>
                </a:cubicBezTo>
                <a:cubicBezTo>
                  <a:pt x="506277" y="49527"/>
                  <a:pt x="516675" y="39123"/>
                  <a:pt x="529872" y="34724"/>
                </a:cubicBezTo>
                <a:cubicBezTo>
                  <a:pt x="575147" y="19632"/>
                  <a:pt x="668769" y="0"/>
                  <a:pt x="668769" y="0"/>
                </a:cubicBezTo>
                <a:cubicBezTo>
                  <a:pt x="745933" y="3858"/>
                  <a:pt x="823598" y="1992"/>
                  <a:pt x="900262" y="11575"/>
                </a:cubicBezTo>
                <a:cubicBezTo>
                  <a:pt x="917383" y="13715"/>
                  <a:pt x="932204" y="25153"/>
                  <a:pt x="946561" y="34724"/>
                </a:cubicBezTo>
                <a:cubicBezTo>
                  <a:pt x="966225" y="47833"/>
                  <a:pt x="1020752" y="92320"/>
                  <a:pt x="1039159" y="115747"/>
                </a:cubicBezTo>
                <a:cubicBezTo>
                  <a:pt x="1071581" y="157011"/>
                  <a:pt x="1108287" y="196132"/>
                  <a:pt x="1131756" y="243069"/>
                </a:cubicBezTo>
                <a:lnTo>
                  <a:pt x="1178055" y="335666"/>
                </a:lnTo>
                <a:cubicBezTo>
                  <a:pt x="1186865" y="379720"/>
                  <a:pt x="1201204" y="444097"/>
                  <a:pt x="1201204" y="486137"/>
                </a:cubicBezTo>
                <a:cubicBezTo>
                  <a:pt x="1201204" y="598092"/>
                  <a:pt x="1206400" y="711111"/>
                  <a:pt x="1189629" y="821803"/>
                </a:cubicBezTo>
                <a:cubicBezTo>
                  <a:pt x="1186360" y="843382"/>
                  <a:pt x="1157535" y="851530"/>
                  <a:pt x="1143331" y="868101"/>
                </a:cubicBezTo>
                <a:cubicBezTo>
                  <a:pt x="1134278" y="878663"/>
                  <a:pt x="1130018" y="892989"/>
                  <a:pt x="1120181" y="902826"/>
                </a:cubicBezTo>
                <a:cubicBezTo>
                  <a:pt x="1082151" y="940856"/>
                  <a:pt x="1080782" y="933989"/>
                  <a:pt x="1039159" y="949124"/>
                </a:cubicBezTo>
                <a:cubicBezTo>
                  <a:pt x="1008179" y="960389"/>
                  <a:pt x="977427" y="972273"/>
                  <a:pt x="946561" y="983848"/>
                </a:cubicBezTo>
                <a:cubicBezTo>
                  <a:pt x="684202" y="976132"/>
                  <a:pt x="416028" y="1016168"/>
                  <a:pt x="159483" y="960699"/>
                </a:cubicBezTo>
                <a:cubicBezTo>
                  <a:pt x="102043" y="948280"/>
                  <a:pt x="111861" y="853216"/>
                  <a:pt x="90035" y="798653"/>
                </a:cubicBezTo>
                <a:cubicBezTo>
                  <a:pt x="82318" y="779362"/>
                  <a:pt x="73455" y="760491"/>
                  <a:pt x="66885" y="740780"/>
                </a:cubicBezTo>
                <a:cubicBezTo>
                  <a:pt x="61854" y="725688"/>
                  <a:pt x="59680" y="709777"/>
                  <a:pt x="55310" y="694481"/>
                </a:cubicBezTo>
                <a:cubicBezTo>
                  <a:pt x="22100" y="578244"/>
                  <a:pt x="68347" y="758198"/>
                  <a:pt x="32161" y="613458"/>
                </a:cubicBezTo>
                <a:cubicBezTo>
                  <a:pt x="44076" y="422818"/>
                  <a:pt x="0" y="471999"/>
                  <a:pt x="55310" y="416689"/>
                </a:cubicBezTo>
              </a:path>
            </a:pathLst>
          </a:cu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4" name="Arc 23"/>
          <p:cNvSpPr/>
          <p:nvPr/>
        </p:nvSpPr>
        <p:spPr>
          <a:xfrm>
            <a:off x="3810000" y="381000"/>
            <a:ext cx="1143000" cy="914400"/>
          </a:xfrm>
          <a:prstGeom prst="arc">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5" name="Freeform 24"/>
          <p:cNvSpPr/>
          <p:nvPr/>
        </p:nvSpPr>
        <p:spPr>
          <a:xfrm>
            <a:off x="5316638" y="335666"/>
            <a:ext cx="1126603" cy="883534"/>
          </a:xfrm>
          <a:custGeom>
            <a:avLst/>
            <a:gdLst>
              <a:gd name="connsiteX0" fmla="*/ 135038 w 1126603"/>
              <a:gd name="connsiteY0" fmla="*/ 0 h 883534"/>
              <a:gd name="connsiteX1" fmla="*/ 1118886 w 1126603"/>
              <a:gd name="connsiteY1" fmla="*/ 636607 h 883534"/>
              <a:gd name="connsiteX2" fmla="*/ 88739 w 1126603"/>
              <a:gd name="connsiteY2" fmla="*/ 844952 h 883534"/>
              <a:gd name="connsiteX3" fmla="*/ 586451 w 1126603"/>
              <a:gd name="connsiteY3" fmla="*/ 405114 h 883534"/>
              <a:gd name="connsiteX4" fmla="*/ 88739 w 1126603"/>
              <a:gd name="connsiteY4" fmla="*/ 138896 h 883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603" h="883534">
                <a:moveTo>
                  <a:pt x="135038" y="0"/>
                </a:moveTo>
                <a:cubicBezTo>
                  <a:pt x="630820" y="247891"/>
                  <a:pt x="1126603" y="495782"/>
                  <a:pt x="1118886" y="636607"/>
                </a:cubicBezTo>
                <a:cubicBezTo>
                  <a:pt x="1111170" y="777432"/>
                  <a:pt x="177478" y="883534"/>
                  <a:pt x="88739" y="844952"/>
                </a:cubicBezTo>
                <a:cubicBezTo>
                  <a:pt x="0" y="806370"/>
                  <a:pt x="586451" y="522790"/>
                  <a:pt x="586451" y="405114"/>
                </a:cubicBezTo>
                <a:cubicBezTo>
                  <a:pt x="586451" y="287438"/>
                  <a:pt x="337595" y="213167"/>
                  <a:pt x="88739" y="138896"/>
                </a:cubicBezTo>
              </a:path>
            </a:pathLst>
          </a:cu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6" name="Left Brace 25"/>
          <p:cNvSpPr/>
          <p:nvPr/>
        </p:nvSpPr>
        <p:spPr>
          <a:xfrm>
            <a:off x="7162800" y="533400"/>
            <a:ext cx="457200" cy="609600"/>
          </a:xfrm>
          <a:prstGeom prst="leftBrace">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Right Brace 26"/>
          <p:cNvSpPr/>
          <p:nvPr/>
        </p:nvSpPr>
        <p:spPr>
          <a:xfrm>
            <a:off x="7924800" y="533400"/>
            <a:ext cx="533400" cy="609600"/>
          </a:xfrm>
          <a:prstGeom prst="rightBrace">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5-Point Star 27"/>
          <p:cNvSpPr/>
          <p:nvPr/>
        </p:nvSpPr>
        <p:spPr>
          <a:xfrm>
            <a:off x="4724400" y="4800600"/>
            <a:ext cx="1219200" cy="990600"/>
          </a:xfrm>
          <a:prstGeom prst="star5">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30" name="Straight Arrow Connector 29"/>
          <p:cNvCxnSpPr/>
          <p:nvPr/>
        </p:nvCxnSpPr>
        <p:spPr>
          <a:xfrm>
            <a:off x="381000" y="1295400"/>
            <a:ext cx="2362200" cy="0"/>
          </a:xfrm>
          <a:prstGeom prst="straightConnector1">
            <a:avLst/>
          </a:prstGeom>
          <a:ln>
            <a:headEnd type="arrow"/>
            <a:tailEnd type="arrow"/>
          </a:ln>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cxnSp>
      <p:cxnSp>
        <p:nvCxnSpPr>
          <p:cNvPr id="32" name="Elbow Connector 31"/>
          <p:cNvCxnSpPr/>
          <p:nvPr/>
        </p:nvCxnSpPr>
        <p:spPr>
          <a:xfrm>
            <a:off x="6629400" y="5257800"/>
            <a:ext cx="1905000" cy="685800"/>
          </a:xfrm>
          <a:prstGeom prst="bentConnector3">
            <a:avLst>
              <a:gd name="adj1" fmla="val 50000"/>
            </a:avLst>
          </a:prstGeom>
          <a:ln>
            <a:headEnd type="arrow"/>
            <a:tailEnd type="arrow"/>
          </a:ln>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cxnSp>
      <p:cxnSp>
        <p:nvCxnSpPr>
          <p:cNvPr id="34" name="Curved Connector 33"/>
          <p:cNvCxnSpPr/>
          <p:nvPr/>
        </p:nvCxnSpPr>
        <p:spPr>
          <a:xfrm>
            <a:off x="4343400" y="2590800"/>
            <a:ext cx="609600" cy="533400"/>
          </a:xfrm>
          <a:prstGeom prst="curvedConnector3">
            <a:avLst>
              <a:gd name="adj1" fmla="val 50000"/>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cxnSp>
      <p:cxnSp>
        <p:nvCxnSpPr>
          <p:cNvPr id="36" name="Curved Connector 35"/>
          <p:cNvCxnSpPr/>
          <p:nvPr/>
        </p:nvCxnSpPr>
        <p:spPr>
          <a:xfrm rot="16200000" flipH="1">
            <a:off x="4991100" y="2628900"/>
            <a:ext cx="533400" cy="457200"/>
          </a:xfrm>
          <a:prstGeom prst="curvedConnector3">
            <a:avLst>
              <a:gd name="adj1" fmla="val 50000"/>
            </a:avLst>
          </a:prstGeom>
          <a:ln>
            <a:tailEnd type="arrow"/>
          </a:ln>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cxnSp>
      <p:sp>
        <p:nvSpPr>
          <p:cNvPr id="37" name="Round Diagonal Corner Rectangle 36"/>
          <p:cNvSpPr/>
          <p:nvPr/>
        </p:nvSpPr>
        <p:spPr>
          <a:xfrm>
            <a:off x="7010400" y="2362200"/>
            <a:ext cx="1143000" cy="381000"/>
          </a:xfrm>
          <a:prstGeom prst="round2DiagRect">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8" name="Pie 37"/>
          <p:cNvSpPr/>
          <p:nvPr/>
        </p:nvSpPr>
        <p:spPr>
          <a:xfrm>
            <a:off x="2286000" y="5715000"/>
            <a:ext cx="838200" cy="609600"/>
          </a:xfrm>
          <a:prstGeom prst="pie">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39" name="Frame 38"/>
          <p:cNvSpPr/>
          <p:nvPr/>
        </p:nvSpPr>
        <p:spPr>
          <a:xfrm>
            <a:off x="3124200" y="533400"/>
            <a:ext cx="685800" cy="533400"/>
          </a:xfrm>
          <a:prstGeom prst="frame">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40" name="Half Frame 39"/>
          <p:cNvSpPr/>
          <p:nvPr/>
        </p:nvSpPr>
        <p:spPr>
          <a:xfrm>
            <a:off x="1828800" y="381000"/>
            <a:ext cx="533400" cy="685800"/>
          </a:xfrm>
          <a:prstGeom prst="halfFrame">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41" name="Diagonal Stripe 40"/>
          <p:cNvSpPr/>
          <p:nvPr/>
        </p:nvSpPr>
        <p:spPr>
          <a:xfrm>
            <a:off x="3124200" y="1676400"/>
            <a:ext cx="381000" cy="762000"/>
          </a:xfrm>
          <a:prstGeom prst="diagStripe">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42" name="Cross 41"/>
          <p:cNvSpPr/>
          <p:nvPr/>
        </p:nvSpPr>
        <p:spPr>
          <a:xfrm>
            <a:off x="2971800" y="4572000"/>
            <a:ext cx="685800" cy="609600"/>
          </a:xfrm>
          <a:prstGeom prst="plus">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3" name="Plaque 42"/>
          <p:cNvSpPr/>
          <p:nvPr/>
        </p:nvSpPr>
        <p:spPr>
          <a:xfrm>
            <a:off x="3200400" y="5715000"/>
            <a:ext cx="533400" cy="457200"/>
          </a:xfrm>
          <a:prstGeom prst="plaque">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4" name="Can 43"/>
          <p:cNvSpPr/>
          <p:nvPr/>
        </p:nvSpPr>
        <p:spPr>
          <a:xfrm>
            <a:off x="4038600" y="5486400"/>
            <a:ext cx="381000" cy="609600"/>
          </a:xfrm>
          <a:prstGeom prst="can">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5" name="Cube 44"/>
          <p:cNvSpPr/>
          <p:nvPr/>
        </p:nvSpPr>
        <p:spPr>
          <a:xfrm>
            <a:off x="5867400" y="5410200"/>
            <a:ext cx="838200" cy="762000"/>
          </a:xfrm>
          <a:prstGeom prst="cube">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6" name="Bevel 45"/>
          <p:cNvSpPr/>
          <p:nvPr/>
        </p:nvSpPr>
        <p:spPr>
          <a:xfrm>
            <a:off x="6019800" y="3048000"/>
            <a:ext cx="533400" cy="533400"/>
          </a:xfrm>
          <a:prstGeom prst="bevel">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7" name="Donut 46"/>
          <p:cNvSpPr/>
          <p:nvPr/>
        </p:nvSpPr>
        <p:spPr>
          <a:xfrm>
            <a:off x="5867400" y="3810000"/>
            <a:ext cx="457200" cy="457200"/>
          </a:xfrm>
          <a:prstGeom prst="donut">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48" name="Cloud 47"/>
          <p:cNvSpPr/>
          <p:nvPr/>
        </p:nvSpPr>
        <p:spPr>
          <a:xfrm>
            <a:off x="6172200" y="4343400"/>
            <a:ext cx="1447800" cy="609600"/>
          </a:xfrm>
          <a:prstGeom prst="cloud">
            <a:avLst/>
          </a:prstGeom>
          <a:scene3d>
            <a:camera prst="perspectiveContrastingRightFacing"/>
            <a:lightRig rig="threePt" dir="t"/>
          </a:scene3d>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Cloud</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style>
          <a:lnRef idx="2">
            <a:schemeClr val="accent2"/>
          </a:lnRef>
          <a:fillRef idx="1">
            <a:schemeClr val="lt1"/>
          </a:fillRef>
          <a:effectRef idx="0">
            <a:schemeClr val="accent2"/>
          </a:effectRef>
          <a:fontRef idx="minor">
            <a:schemeClr val="dk1"/>
          </a:fontRef>
        </p:style>
        <p:txBody>
          <a:bodyPr/>
          <a:lstStyle/>
          <a:p>
            <a:r>
              <a:rPr lang="en-US" sz="1800" dirty="0" smtClean="0"/>
              <a:t>Shapes No Effect</a:t>
            </a:r>
            <a:br>
              <a:rPr lang="en-US" sz="1800" dirty="0" smtClean="0"/>
            </a:br>
            <a:endParaRPr lang="en-US" sz="1800" dirty="0"/>
          </a:p>
        </p:txBody>
      </p:sp>
      <p:sp>
        <p:nvSpPr>
          <p:cNvPr id="3" name="Date Placeholder 2"/>
          <p:cNvSpPr>
            <a:spLocks noGrp="1"/>
          </p:cNvSpPr>
          <p:nvPr>
            <p:ph type="dt" sz="half" idx="10"/>
          </p:nvPr>
        </p:nvSpPr>
        <p:spPr/>
        <p:style>
          <a:lnRef idx="2">
            <a:schemeClr val="accent2"/>
          </a:lnRef>
          <a:fillRef idx="1">
            <a:schemeClr val="lt1"/>
          </a:fillRef>
          <a:effectRef idx="0">
            <a:schemeClr val="accent2"/>
          </a:effectRef>
          <a:fontRef idx="minor">
            <a:schemeClr val="dk1"/>
          </a:fontRef>
        </p:style>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p:style>
          <a:lnRef idx="2">
            <a:schemeClr val="accent2"/>
          </a:lnRef>
          <a:fillRef idx="1">
            <a:schemeClr val="lt1"/>
          </a:fillRef>
          <a:effectRef idx="0">
            <a:schemeClr val="accent2"/>
          </a:effectRef>
          <a:fontRef idx="minor">
            <a:schemeClr val="dk1"/>
          </a:fontRef>
        </p:style>
        <p:txBody>
          <a:bodyPr/>
          <a:lstStyle/>
          <a:p>
            <a:r>
              <a:rPr lang="en-US" smtClean="0"/>
              <a:t>Sample footer text</a:t>
            </a:r>
            <a:endParaRPr lang="en-US"/>
          </a:p>
        </p:txBody>
      </p:sp>
      <p:sp>
        <p:nvSpPr>
          <p:cNvPr id="5" name="Slide Number Placeholder 4"/>
          <p:cNvSpPr>
            <a:spLocks noGrp="1"/>
          </p:cNvSpPr>
          <p:nvPr>
            <p:ph type="sldNum" sz="quarter" idx="12"/>
          </p:nvPr>
        </p:nvSpPr>
        <p:spPr/>
        <p:style>
          <a:lnRef idx="2">
            <a:schemeClr val="accent2"/>
          </a:lnRef>
          <a:fillRef idx="1">
            <a:schemeClr val="lt1"/>
          </a:fillRef>
          <a:effectRef idx="0">
            <a:schemeClr val="accent2"/>
          </a:effectRef>
          <a:fontRef idx="minor">
            <a:schemeClr val="dk1"/>
          </a:fontRef>
        </p:style>
        <p:txBody>
          <a:bodyPr/>
          <a:lstStyle/>
          <a:p>
            <a:fld id="{316A8B8F-8EFA-4BF1-B6AC-2AFF2801747B}" type="slidenum">
              <a:rPr lang="en-US" smtClean="0"/>
              <a:pPr/>
              <a:t>97</a:t>
            </a:fld>
            <a:endParaRPr lang="en-US"/>
          </a:p>
        </p:txBody>
      </p:sp>
      <p:sp>
        <p:nvSpPr>
          <p:cNvPr id="6" name="Down Arrow 5"/>
          <p:cNvSpPr/>
          <p:nvPr/>
        </p:nvSpPr>
        <p:spPr>
          <a:xfrm>
            <a:off x="914400" y="838200"/>
            <a:ext cx="762000" cy="68580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Left-Right Arrow 7"/>
          <p:cNvSpPr/>
          <p:nvPr/>
        </p:nvSpPr>
        <p:spPr>
          <a:xfrm>
            <a:off x="1905000" y="914400"/>
            <a:ext cx="838200" cy="457200"/>
          </a:xfrm>
          <a:prstGeom prst="lef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Quad Arrow 9"/>
          <p:cNvSpPr/>
          <p:nvPr/>
        </p:nvSpPr>
        <p:spPr>
          <a:xfrm>
            <a:off x="2819400" y="838200"/>
            <a:ext cx="762000" cy="762000"/>
          </a:xfrm>
          <a:prstGeom prst="quad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Left-Right-Up Arrow 10"/>
          <p:cNvSpPr/>
          <p:nvPr/>
        </p:nvSpPr>
        <p:spPr>
          <a:xfrm>
            <a:off x="3733800" y="762000"/>
            <a:ext cx="685800" cy="685800"/>
          </a:xfrm>
          <a:prstGeom prst="leftRigh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Bent Arrow 11"/>
          <p:cNvSpPr/>
          <p:nvPr/>
        </p:nvSpPr>
        <p:spPr>
          <a:xfrm>
            <a:off x="4724400" y="838200"/>
            <a:ext cx="609600" cy="609600"/>
          </a:xfrm>
          <a:prstGeom prst="ben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3" name="U-Turn Arrow 12"/>
          <p:cNvSpPr/>
          <p:nvPr/>
        </p:nvSpPr>
        <p:spPr>
          <a:xfrm>
            <a:off x="5562600" y="838200"/>
            <a:ext cx="685800" cy="609600"/>
          </a:xfrm>
          <a:prstGeom prst="utur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4" name="Left-Up Arrow 13"/>
          <p:cNvSpPr/>
          <p:nvPr/>
        </p:nvSpPr>
        <p:spPr>
          <a:xfrm>
            <a:off x="6553200" y="838200"/>
            <a:ext cx="685800" cy="685800"/>
          </a:xfrm>
          <a:prstGeom prst="lef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Bent-Up Arrow 14"/>
          <p:cNvSpPr/>
          <p:nvPr/>
        </p:nvSpPr>
        <p:spPr>
          <a:xfrm>
            <a:off x="7391400" y="762000"/>
            <a:ext cx="685800" cy="685800"/>
          </a:xfrm>
          <a:prstGeom prst="ben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Curved Right Arrow 15"/>
          <p:cNvSpPr/>
          <p:nvPr/>
        </p:nvSpPr>
        <p:spPr>
          <a:xfrm>
            <a:off x="990600" y="1752600"/>
            <a:ext cx="685800" cy="685800"/>
          </a:xfrm>
          <a:prstGeom prst="curv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7" name="Curved Left Arrow 16"/>
          <p:cNvSpPr/>
          <p:nvPr/>
        </p:nvSpPr>
        <p:spPr>
          <a:xfrm>
            <a:off x="1905000" y="1752600"/>
            <a:ext cx="685800" cy="685800"/>
          </a:xfrm>
          <a:prstGeom prst="curvedLef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8" name="Curved Up Arrow 17"/>
          <p:cNvSpPr/>
          <p:nvPr/>
        </p:nvSpPr>
        <p:spPr>
          <a:xfrm>
            <a:off x="2819400" y="1752600"/>
            <a:ext cx="762000" cy="685800"/>
          </a:xfrm>
          <a:prstGeom prst="curved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9" name="Curved Down Arrow 18"/>
          <p:cNvSpPr/>
          <p:nvPr/>
        </p:nvSpPr>
        <p:spPr>
          <a:xfrm>
            <a:off x="3733800" y="1676400"/>
            <a:ext cx="838200" cy="762000"/>
          </a:xfrm>
          <a:prstGeom prst="curved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20" name="Striped Right Arrow 19"/>
          <p:cNvSpPr/>
          <p:nvPr/>
        </p:nvSpPr>
        <p:spPr>
          <a:xfrm>
            <a:off x="4572000" y="1676400"/>
            <a:ext cx="838200" cy="685800"/>
          </a:xfrm>
          <a:prstGeom prst="strip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Notched Right Arrow 20"/>
          <p:cNvSpPr/>
          <p:nvPr/>
        </p:nvSpPr>
        <p:spPr>
          <a:xfrm>
            <a:off x="5562600" y="1676400"/>
            <a:ext cx="762000" cy="685800"/>
          </a:xfrm>
          <a:prstGeom prst="notch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Pentagon 21"/>
          <p:cNvSpPr/>
          <p:nvPr/>
        </p:nvSpPr>
        <p:spPr>
          <a:xfrm>
            <a:off x="6477000" y="1676400"/>
            <a:ext cx="762000" cy="685800"/>
          </a:xfrm>
          <a:prstGeom prst="homePlat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Chevron 22"/>
          <p:cNvSpPr/>
          <p:nvPr/>
        </p:nvSpPr>
        <p:spPr>
          <a:xfrm>
            <a:off x="7391400" y="1600200"/>
            <a:ext cx="609600" cy="762000"/>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24" name="Right Arrow Callout 23"/>
          <p:cNvSpPr/>
          <p:nvPr/>
        </p:nvSpPr>
        <p:spPr>
          <a:xfrm>
            <a:off x="990600" y="2590800"/>
            <a:ext cx="762000" cy="838200"/>
          </a:xfrm>
          <a:prstGeom prst="right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Down Arrow Callout 24"/>
          <p:cNvSpPr/>
          <p:nvPr/>
        </p:nvSpPr>
        <p:spPr>
          <a:xfrm>
            <a:off x="1905000" y="2590800"/>
            <a:ext cx="685800" cy="838200"/>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Left Arrow Callout 25"/>
          <p:cNvSpPr/>
          <p:nvPr/>
        </p:nvSpPr>
        <p:spPr>
          <a:xfrm>
            <a:off x="2819400" y="2590800"/>
            <a:ext cx="762000" cy="838200"/>
          </a:xfrm>
          <a:prstGeom prst="left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Up Arrow Callout 26"/>
          <p:cNvSpPr/>
          <p:nvPr/>
        </p:nvSpPr>
        <p:spPr>
          <a:xfrm>
            <a:off x="3733800" y="2590800"/>
            <a:ext cx="838200" cy="838200"/>
          </a:xfrm>
          <a:prstGeom prst="up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Left-Right Arrow Callout 27"/>
          <p:cNvSpPr/>
          <p:nvPr/>
        </p:nvSpPr>
        <p:spPr>
          <a:xfrm>
            <a:off x="4572000" y="2590800"/>
            <a:ext cx="990600" cy="838200"/>
          </a:xfrm>
          <a:prstGeom prst="leftRight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Quad Arrow Callout 28"/>
          <p:cNvSpPr/>
          <p:nvPr/>
        </p:nvSpPr>
        <p:spPr>
          <a:xfrm>
            <a:off x="5638800" y="2590800"/>
            <a:ext cx="762000" cy="838200"/>
          </a:xfrm>
          <a:prstGeom prst="quad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Circular Arrow 29"/>
          <p:cNvSpPr/>
          <p:nvPr/>
        </p:nvSpPr>
        <p:spPr>
          <a:xfrm>
            <a:off x="6477000" y="2590800"/>
            <a:ext cx="838200" cy="838200"/>
          </a:xfrm>
          <a:prstGeom prst="circular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31" name="Plus 30"/>
          <p:cNvSpPr/>
          <p:nvPr/>
        </p:nvSpPr>
        <p:spPr>
          <a:xfrm>
            <a:off x="7315200" y="2590800"/>
            <a:ext cx="838200" cy="838200"/>
          </a:xfrm>
          <a:prstGeom prst="mathPlu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2" name="Minus 31"/>
          <p:cNvSpPr/>
          <p:nvPr/>
        </p:nvSpPr>
        <p:spPr>
          <a:xfrm>
            <a:off x="914400" y="3733800"/>
            <a:ext cx="914400" cy="457200"/>
          </a:xfrm>
          <a:prstGeom prst="mathMinu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Multiply 32"/>
          <p:cNvSpPr/>
          <p:nvPr/>
        </p:nvSpPr>
        <p:spPr>
          <a:xfrm>
            <a:off x="1905000" y="3657600"/>
            <a:ext cx="762000" cy="609600"/>
          </a:xfrm>
          <a:prstGeom prst="mathMultiply">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Division 33"/>
          <p:cNvSpPr/>
          <p:nvPr/>
        </p:nvSpPr>
        <p:spPr>
          <a:xfrm>
            <a:off x="2819400" y="3581400"/>
            <a:ext cx="838200" cy="762000"/>
          </a:xfrm>
          <a:prstGeom prst="mathDivid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Equal 34"/>
          <p:cNvSpPr/>
          <p:nvPr/>
        </p:nvSpPr>
        <p:spPr>
          <a:xfrm>
            <a:off x="3733800" y="3657600"/>
            <a:ext cx="838200" cy="609600"/>
          </a:xfrm>
          <a:prstGeom prst="mathEqual">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36" name="Not Equal 35"/>
          <p:cNvSpPr/>
          <p:nvPr/>
        </p:nvSpPr>
        <p:spPr>
          <a:xfrm>
            <a:off x="4572000" y="3657600"/>
            <a:ext cx="1066800" cy="609600"/>
          </a:xfrm>
          <a:prstGeom prst="mathNotEqual">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37" name="Flowchart: Process 36"/>
          <p:cNvSpPr/>
          <p:nvPr/>
        </p:nvSpPr>
        <p:spPr>
          <a:xfrm>
            <a:off x="5562600" y="3429000"/>
            <a:ext cx="762000" cy="838200"/>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Flowchart: Alternate Process 37"/>
          <p:cNvSpPr/>
          <p:nvPr/>
        </p:nvSpPr>
        <p:spPr>
          <a:xfrm>
            <a:off x="6477000" y="3429000"/>
            <a:ext cx="762000" cy="762000"/>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Flowchart: Decision 38"/>
          <p:cNvSpPr/>
          <p:nvPr/>
        </p:nvSpPr>
        <p:spPr>
          <a:xfrm>
            <a:off x="7391400" y="3429000"/>
            <a:ext cx="838200" cy="838200"/>
          </a:xfrm>
          <a:prstGeom prst="flowChartDecisi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Flowchart: Data 39"/>
          <p:cNvSpPr/>
          <p:nvPr/>
        </p:nvSpPr>
        <p:spPr>
          <a:xfrm>
            <a:off x="990600" y="4495800"/>
            <a:ext cx="762000" cy="609600"/>
          </a:xfrm>
          <a:prstGeom prst="flowChartInputOutp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Flowchart: Predefined Process 40"/>
          <p:cNvSpPr/>
          <p:nvPr/>
        </p:nvSpPr>
        <p:spPr>
          <a:xfrm>
            <a:off x="1828800" y="4495800"/>
            <a:ext cx="838200" cy="609600"/>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Flowchart: Internal Storage 41"/>
          <p:cNvSpPr/>
          <p:nvPr/>
        </p:nvSpPr>
        <p:spPr>
          <a:xfrm>
            <a:off x="2743200" y="4495800"/>
            <a:ext cx="838200" cy="609600"/>
          </a:xfrm>
          <a:prstGeom prst="flowChartInternalStorag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Flowchart: Document 42"/>
          <p:cNvSpPr/>
          <p:nvPr/>
        </p:nvSpPr>
        <p:spPr>
          <a:xfrm>
            <a:off x="3657600" y="4495800"/>
            <a:ext cx="914400" cy="609600"/>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4" name="Flowchart: Multidocument 43"/>
          <p:cNvSpPr/>
          <p:nvPr/>
        </p:nvSpPr>
        <p:spPr>
          <a:xfrm>
            <a:off x="4572000" y="4495800"/>
            <a:ext cx="914400" cy="60960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5" name="Flowchart: Terminator 44"/>
          <p:cNvSpPr/>
          <p:nvPr/>
        </p:nvSpPr>
        <p:spPr>
          <a:xfrm>
            <a:off x="5562600" y="4572000"/>
            <a:ext cx="838200" cy="457200"/>
          </a:xfrm>
          <a:prstGeom prst="flowChartTermina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6" name="Flowchart: Preparation 45"/>
          <p:cNvSpPr/>
          <p:nvPr/>
        </p:nvSpPr>
        <p:spPr>
          <a:xfrm>
            <a:off x="6477000" y="4572000"/>
            <a:ext cx="762000" cy="533400"/>
          </a:xfrm>
          <a:prstGeom prst="flowChartPreparati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7" name="Flowchart: Manual Input 46"/>
          <p:cNvSpPr/>
          <p:nvPr/>
        </p:nvSpPr>
        <p:spPr>
          <a:xfrm>
            <a:off x="7391400" y="4495800"/>
            <a:ext cx="762000" cy="685800"/>
          </a:xfrm>
          <a:prstGeom prst="flowChartManualInp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8" name="Flowchart: Manual Operation 47"/>
          <p:cNvSpPr/>
          <p:nvPr/>
        </p:nvSpPr>
        <p:spPr>
          <a:xfrm>
            <a:off x="990600" y="5410200"/>
            <a:ext cx="838200" cy="609600"/>
          </a:xfrm>
          <a:prstGeom prst="flowChartManualOperati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9" name="Flowchart: Connector 48"/>
          <p:cNvSpPr/>
          <p:nvPr/>
        </p:nvSpPr>
        <p:spPr>
          <a:xfrm>
            <a:off x="1905000" y="5486400"/>
            <a:ext cx="685800" cy="533400"/>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0" name="Flowchart: Off-page Connector 49"/>
          <p:cNvSpPr/>
          <p:nvPr/>
        </p:nvSpPr>
        <p:spPr>
          <a:xfrm>
            <a:off x="2819400" y="5410200"/>
            <a:ext cx="762000" cy="685800"/>
          </a:xfrm>
          <a:prstGeom prst="flowChartOffpage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1" name="Flowchart: Card 50"/>
          <p:cNvSpPr/>
          <p:nvPr/>
        </p:nvSpPr>
        <p:spPr>
          <a:xfrm>
            <a:off x="3657600" y="5410200"/>
            <a:ext cx="914400" cy="609600"/>
          </a:xfrm>
          <a:prstGeom prst="flowChartPunchedCard">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2" name="Flowchart: Punched Tape 51"/>
          <p:cNvSpPr/>
          <p:nvPr/>
        </p:nvSpPr>
        <p:spPr>
          <a:xfrm>
            <a:off x="4724400" y="5410200"/>
            <a:ext cx="609600" cy="609600"/>
          </a:xfrm>
          <a:prstGeom prst="flowChartPunchedTap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3" name="Flowchart: Summing Junction 52"/>
          <p:cNvSpPr/>
          <p:nvPr/>
        </p:nvSpPr>
        <p:spPr>
          <a:xfrm>
            <a:off x="5562600" y="5486400"/>
            <a:ext cx="609600" cy="457200"/>
          </a:xfrm>
          <a:prstGeom prst="flowChartSummingJuncti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4" name="Flowchart: Or 53"/>
          <p:cNvSpPr/>
          <p:nvPr/>
        </p:nvSpPr>
        <p:spPr>
          <a:xfrm>
            <a:off x="6477000" y="5410200"/>
            <a:ext cx="685800" cy="609600"/>
          </a:xfrm>
          <a:prstGeom prst="flowChar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5" name="Flowchart: Collate 54"/>
          <p:cNvSpPr/>
          <p:nvPr/>
        </p:nvSpPr>
        <p:spPr>
          <a:xfrm>
            <a:off x="7391400" y="5334000"/>
            <a:ext cx="762000" cy="685800"/>
          </a:xfrm>
          <a:prstGeom prst="flowChartCollat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56" name="Flowchart: Sort 55"/>
          <p:cNvSpPr/>
          <p:nvPr/>
        </p:nvSpPr>
        <p:spPr>
          <a:xfrm>
            <a:off x="152400" y="762000"/>
            <a:ext cx="685800" cy="838200"/>
          </a:xfrm>
          <a:prstGeom prst="flowChartSor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7" name="Flowchart: Extract 56"/>
          <p:cNvSpPr/>
          <p:nvPr/>
        </p:nvSpPr>
        <p:spPr>
          <a:xfrm>
            <a:off x="0" y="1752600"/>
            <a:ext cx="914400" cy="685800"/>
          </a:xfrm>
          <a:prstGeom prst="flowChartExtra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8" name="Flowchart: Stored Data 57"/>
          <p:cNvSpPr/>
          <p:nvPr/>
        </p:nvSpPr>
        <p:spPr>
          <a:xfrm>
            <a:off x="152400" y="2743200"/>
            <a:ext cx="762000" cy="533400"/>
          </a:xfrm>
          <a:prstGeom prst="flowChartOnlineStorag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9" name="Flowchart: Delay 58"/>
          <p:cNvSpPr/>
          <p:nvPr/>
        </p:nvSpPr>
        <p:spPr>
          <a:xfrm>
            <a:off x="152400" y="3733800"/>
            <a:ext cx="609600" cy="457200"/>
          </a:xfrm>
          <a:prstGeom prst="flowChartDelay">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0" name="Flowchart: Sequential Access Storage 59"/>
          <p:cNvSpPr/>
          <p:nvPr/>
        </p:nvSpPr>
        <p:spPr>
          <a:xfrm>
            <a:off x="0" y="4495800"/>
            <a:ext cx="762000" cy="609600"/>
          </a:xfrm>
          <a:prstGeom prst="flowChartMagneticTap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1" name="Flowchart: Magnetic Disk 60"/>
          <p:cNvSpPr/>
          <p:nvPr/>
        </p:nvSpPr>
        <p:spPr>
          <a:xfrm>
            <a:off x="152400" y="5334000"/>
            <a:ext cx="685800" cy="762000"/>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2" name="Flowchart: Direct Access Storage 61"/>
          <p:cNvSpPr/>
          <p:nvPr/>
        </p:nvSpPr>
        <p:spPr>
          <a:xfrm>
            <a:off x="8382000" y="762000"/>
            <a:ext cx="533400" cy="609600"/>
          </a:xfrm>
          <a:prstGeom prst="flowChartMagneticDrum">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3" name="Flowchart: Display 62"/>
          <p:cNvSpPr/>
          <p:nvPr/>
        </p:nvSpPr>
        <p:spPr>
          <a:xfrm>
            <a:off x="8382000" y="1752600"/>
            <a:ext cx="609600" cy="533400"/>
          </a:xfrm>
          <a:prstGeom prst="flowChartDisplay">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4" name="Explosion 1 63"/>
          <p:cNvSpPr/>
          <p:nvPr/>
        </p:nvSpPr>
        <p:spPr>
          <a:xfrm>
            <a:off x="8382000" y="2667000"/>
            <a:ext cx="762000" cy="609600"/>
          </a:xfrm>
          <a:prstGeom prst="irregularSeal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5" name="Explosion 2 64"/>
          <p:cNvSpPr/>
          <p:nvPr/>
        </p:nvSpPr>
        <p:spPr>
          <a:xfrm>
            <a:off x="8382000" y="3581400"/>
            <a:ext cx="762000" cy="685800"/>
          </a:xfrm>
          <a:prstGeom prst="irregularSeal2">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6" name="4-Point Star 65"/>
          <p:cNvSpPr/>
          <p:nvPr/>
        </p:nvSpPr>
        <p:spPr>
          <a:xfrm>
            <a:off x="8382000" y="4572000"/>
            <a:ext cx="609600" cy="609600"/>
          </a:xfrm>
          <a:prstGeom prst="star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7" name="5-Point Star 66"/>
          <p:cNvSpPr/>
          <p:nvPr/>
        </p:nvSpPr>
        <p:spPr>
          <a:xfrm>
            <a:off x="8382000" y="5334000"/>
            <a:ext cx="762000" cy="762000"/>
          </a:xfrm>
          <a:prstGeom prst="star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6858000" cy="639762"/>
          </a:xfrm>
          <a:scene3d>
            <a:camera prst="orthographicFront"/>
            <a:lightRig rig="threePt" dir="t"/>
          </a:scene3d>
          <a:sp3d>
            <a:bevelT/>
          </a:sp3d>
        </p:spPr>
        <p:txBody>
          <a:bodyPr/>
          <a:lstStyle/>
          <a:p>
            <a:r>
              <a:rPr lang="en-US" sz="3200" dirty="0" smtClean="0"/>
              <a:t>Shapes with Bevel</a:t>
            </a:r>
            <a:endParaRPr lang="en-US" sz="3200" dirty="0"/>
          </a:p>
        </p:txBody>
      </p:sp>
      <p:sp>
        <p:nvSpPr>
          <p:cNvPr id="3" name="Date Placeholder 2"/>
          <p:cNvSpPr>
            <a:spLocks noGrp="1"/>
          </p:cNvSpPr>
          <p:nvPr>
            <p:ph type="dt" sz="half" idx="10"/>
          </p:nvPr>
        </p:nvSpPr>
        <p:spPr>
          <a:scene3d>
            <a:camera prst="orthographicFront"/>
            <a:lightRig rig="threePt" dir="t"/>
          </a:scene3d>
          <a:sp3d>
            <a:bevelT/>
          </a:sp3d>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a:scene3d>
            <a:camera prst="orthographicFront"/>
            <a:lightRig rig="threePt" dir="t"/>
          </a:scene3d>
          <a:sp3d>
            <a:bevelT/>
          </a:sp3d>
        </p:spPr>
        <p:txBody>
          <a:bodyPr/>
          <a:lstStyle/>
          <a:p>
            <a:r>
              <a:rPr lang="en-US" smtClean="0"/>
              <a:t>Sample footer text</a:t>
            </a:r>
            <a:endParaRPr lang="en-US"/>
          </a:p>
        </p:txBody>
      </p:sp>
      <p:sp>
        <p:nvSpPr>
          <p:cNvPr id="5" name="Slide Number Placeholder 4"/>
          <p:cNvSpPr>
            <a:spLocks noGrp="1"/>
          </p:cNvSpPr>
          <p:nvPr>
            <p:ph type="sldNum" sz="quarter" idx="12"/>
          </p:nvPr>
        </p:nvSpPr>
        <p:spPr>
          <a:scene3d>
            <a:camera prst="orthographicFront"/>
            <a:lightRig rig="threePt" dir="t"/>
          </a:scene3d>
          <a:sp3d>
            <a:bevelT/>
          </a:sp3d>
        </p:spPr>
        <p:txBody>
          <a:bodyPr/>
          <a:lstStyle/>
          <a:p>
            <a:fld id="{316A8B8F-8EFA-4BF1-B6AC-2AFF2801747B}" type="slidenum">
              <a:rPr lang="en-US" smtClean="0"/>
              <a:pPr/>
              <a:t>98</a:t>
            </a:fld>
            <a:endParaRPr lang="en-US"/>
          </a:p>
        </p:txBody>
      </p:sp>
      <p:sp>
        <p:nvSpPr>
          <p:cNvPr id="6" name="Down Arrow 5"/>
          <p:cNvSpPr/>
          <p:nvPr/>
        </p:nvSpPr>
        <p:spPr>
          <a:xfrm>
            <a:off x="914400" y="838200"/>
            <a:ext cx="762000" cy="685800"/>
          </a:xfrm>
          <a:prstGeom prst="downArrow">
            <a:avLst/>
          </a:prstGeom>
          <a:scene3d>
            <a:camera prst="obliqueTopLeft" fov="600000">
              <a:rot lat="0" lon="0" rev="0"/>
            </a:camera>
            <a:lightRig rig="balanced" dir="t">
              <a:rot lat="0" lon="0" rev="19200000"/>
            </a:lightRig>
          </a:scene3d>
          <a:sp3d contourW="12700" prstMaterial="matte">
            <a:bevelT w="60000" h="50800"/>
            <a:contourClr>
              <a:schemeClr val="dk1">
                <a:shade val="60000"/>
                <a:satMod val="110000"/>
              </a:schemeClr>
            </a:contourClr>
          </a:sp3d>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8" name="Left-Right Arrow 7"/>
          <p:cNvSpPr/>
          <p:nvPr/>
        </p:nvSpPr>
        <p:spPr>
          <a:xfrm>
            <a:off x="1905000" y="914400"/>
            <a:ext cx="838200" cy="457200"/>
          </a:xfrm>
          <a:prstGeom prst="lef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Quad Arrow 9"/>
          <p:cNvSpPr/>
          <p:nvPr/>
        </p:nvSpPr>
        <p:spPr>
          <a:xfrm>
            <a:off x="2819400" y="838200"/>
            <a:ext cx="762000" cy="762000"/>
          </a:xfrm>
          <a:prstGeom prst="quad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Up Arrow 10"/>
          <p:cNvSpPr/>
          <p:nvPr/>
        </p:nvSpPr>
        <p:spPr>
          <a:xfrm>
            <a:off x="3733800" y="762000"/>
            <a:ext cx="685800" cy="685800"/>
          </a:xfrm>
          <a:prstGeom prst="leftRightUp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ent Arrow 11"/>
          <p:cNvSpPr/>
          <p:nvPr/>
        </p:nvSpPr>
        <p:spPr>
          <a:xfrm>
            <a:off x="4724400" y="838200"/>
            <a:ext cx="609600" cy="609600"/>
          </a:xfrm>
          <a:prstGeom prst="ben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U-Turn Arrow 12"/>
          <p:cNvSpPr/>
          <p:nvPr/>
        </p:nvSpPr>
        <p:spPr>
          <a:xfrm>
            <a:off x="5562600" y="838200"/>
            <a:ext cx="685800" cy="609600"/>
          </a:xfrm>
          <a:prstGeom prst="uturn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Left-Up Arrow 13"/>
          <p:cNvSpPr/>
          <p:nvPr/>
        </p:nvSpPr>
        <p:spPr>
          <a:xfrm>
            <a:off x="6553200" y="838200"/>
            <a:ext cx="685800" cy="685800"/>
          </a:xfrm>
          <a:prstGeom prst="leftUp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ent-Up Arrow 14"/>
          <p:cNvSpPr/>
          <p:nvPr/>
        </p:nvSpPr>
        <p:spPr>
          <a:xfrm>
            <a:off x="7391400" y="762000"/>
            <a:ext cx="685800" cy="685800"/>
          </a:xfrm>
          <a:prstGeom prst="bentUp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rved Right Arrow 15"/>
          <p:cNvSpPr/>
          <p:nvPr/>
        </p:nvSpPr>
        <p:spPr>
          <a:xfrm>
            <a:off x="990600" y="1752600"/>
            <a:ext cx="685800" cy="685800"/>
          </a:xfrm>
          <a:prstGeom prst="curvedRightArrow">
            <a:avLst/>
          </a:prstGeom>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Left Arrow 16"/>
          <p:cNvSpPr/>
          <p:nvPr/>
        </p:nvSpPr>
        <p:spPr>
          <a:xfrm>
            <a:off x="1905000" y="1752600"/>
            <a:ext cx="685800" cy="685800"/>
          </a:xfrm>
          <a:prstGeom prst="curvedLeftArrow">
            <a:avLst/>
          </a:prstGeom>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Up Arrow 17"/>
          <p:cNvSpPr/>
          <p:nvPr/>
        </p:nvSpPr>
        <p:spPr>
          <a:xfrm>
            <a:off x="2819400" y="1752600"/>
            <a:ext cx="762000" cy="685800"/>
          </a:xfrm>
          <a:prstGeom prst="curvedUpArrow">
            <a:avLst/>
          </a:prstGeom>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Down Arrow 18"/>
          <p:cNvSpPr/>
          <p:nvPr/>
        </p:nvSpPr>
        <p:spPr>
          <a:xfrm>
            <a:off x="3733800" y="1676400"/>
            <a:ext cx="838200" cy="762000"/>
          </a:xfrm>
          <a:prstGeom prst="curvedDownArrow">
            <a:avLst/>
          </a:prstGeom>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triped Right Arrow 19"/>
          <p:cNvSpPr/>
          <p:nvPr/>
        </p:nvSpPr>
        <p:spPr>
          <a:xfrm>
            <a:off x="4572000" y="1676400"/>
            <a:ext cx="838200" cy="685800"/>
          </a:xfrm>
          <a:prstGeom prst="striped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Notched Right Arrow 20"/>
          <p:cNvSpPr/>
          <p:nvPr/>
        </p:nvSpPr>
        <p:spPr>
          <a:xfrm>
            <a:off x="5562600" y="1676400"/>
            <a:ext cx="762000" cy="685800"/>
          </a:xfrm>
          <a:prstGeom prst="notched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p:cNvSpPr/>
          <p:nvPr/>
        </p:nvSpPr>
        <p:spPr>
          <a:xfrm>
            <a:off x="6477000" y="1676400"/>
            <a:ext cx="762000" cy="685800"/>
          </a:xfrm>
          <a:prstGeom prst="homePlat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hevron 22"/>
          <p:cNvSpPr/>
          <p:nvPr/>
        </p:nvSpPr>
        <p:spPr>
          <a:xfrm>
            <a:off x="7391400" y="1600200"/>
            <a:ext cx="609600" cy="762000"/>
          </a:xfrm>
          <a:prstGeom prst="chevron">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ight Arrow Callout 23"/>
          <p:cNvSpPr/>
          <p:nvPr/>
        </p:nvSpPr>
        <p:spPr>
          <a:xfrm>
            <a:off x="990600" y="2590800"/>
            <a:ext cx="762000" cy="838200"/>
          </a:xfrm>
          <a:prstGeom prst="rightArrowCallou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Callout 24"/>
          <p:cNvSpPr/>
          <p:nvPr/>
        </p:nvSpPr>
        <p:spPr>
          <a:xfrm>
            <a:off x="1905000" y="2590800"/>
            <a:ext cx="685800" cy="838200"/>
          </a:xfrm>
          <a:prstGeom prst="downArrowCallou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 Arrow Callout 25"/>
          <p:cNvSpPr/>
          <p:nvPr/>
        </p:nvSpPr>
        <p:spPr>
          <a:xfrm>
            <a:off x="2819400" y="2590800"/>
            <a:ext cx="762000" cy="838200"/>
          </a:xfrm>
          <a:prstGeom prst="leftArrowCallou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Callout 26"/>
          <p:cNvSpPr/>
          <p:nvPr/>
        </p:nvSpPr>
        <p:spPr>
          <a:xfrm>
            <a:off x="3733800" y="2590800"/>
            <a:ext cx="838200" cy="838200"/>
          </a:xfrm>
          <a:prstGeom prst="upArrowCallou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Right Arrow Callout 27"/>
          <p:cNvSpPr/>
          <p:nvPr/>
        </p:nvSpPr>
        <p:spPr>
          <a:xfrm>
            <a:off x="4572000" y="2590800"/>
            <a:ext cx="990600" cy="838200"/>
          </a:xfrm>
          <a:prstGeom prst="leftRightArrowCallou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Quad Arrow Callout 28"/>
          <p:cNvSpPr/>
          <p:nvPr/>
        </p:nvSpPr>
        <p:spPr>
          <a:xfrm>
            <a:off x="5638800" y="2590800"/>
            <a:ext cx="762000" cy="838200"/>
          </a:xfrm>
          <a:prstGeom prst="quadArrowCallou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ular Arrow 29"/>
          <p:cNvSpPr/>
          <p:nvPr/>
        </p:nvSpPr>
        <p:spPr>
          <a:xfrm>
            <a:off x="6477000" y="2590800"/>
            <a:ext cx="838200" cy="838200"/>
          </a:xfrm>
          <a:prstGeom prst="circular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Plus 30"/>
          <p:cNvSpPr/>
          <p:nvPr/>
        </p:nvSpPr>
        <p:spPr>
          <a:xfrm>
            <a:off x="7315200" y="2590800"/>
            <a:ext cx="838200" cy="838200"/>
          </a:xfrm>
          <a:prstGeom prst="mathPlus">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inus 31"/>
          <p:cNvSpPr/>
          <p:nvPr/>
        </p:nvSpPr>
        <p:spPr>
          <a:xfrm>
            <a:off x="914400" y="3733800"/>
            <a:ext cx="914400" cy="457200"/>
          </a:xfrm>
          <a:prstGeom prst="mathMinus">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y 32"/>
          <p:cNvSpPr/>
          <p:nvPr/>
        </p:nvSpPr>
        <p:spPr>
          <a:xfrm>
            <a:off x="1905000" y="3657600"/>
            <a:ext cx="762000" cy="609600"/>
          </a:xfrm>
          <a:prstGeom prst="mathMultiply">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vision 33"/>
          <p:cNvSpPr/>
          <p:nvPr/>
        </p:nvSpPr>
        <p:spPr>
          <a:xfrm>
            <a:off x="2819400" y="3581400"/>
            <a:ext cx="838200" cy="762000"/>
          </a:xfrm>
          <a:prstGeom prst="mathDivid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qual 34"/>
          <p:cNvSpPr/>
          <p:nvPr/>
        </p:nvSpPr>
        <p:spPr>
          <a:xfrm>
            <a:off x="3733800" y="3657600"/>
            <a:ext cx="838200" cy="609600"/>
          </a:xfrm>
          <a:prstGeom prst="mathEqual">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Not Equal 35"/>
          <p:cNvSpPr/>
          <p:nvPr/>
        </p:nvSpPr>
        <p:spPr>
          <a:xfrm>
            <a:off x="4572000" y="3657600"/>
            <a:ext cx="1066800" cy="609600"/>
          </a:xfrm>
          <a:prstGeom prst="mathNotEqual">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lowchart: Process 36"/>
          <p:cNvSpPr/>
          <p:nvPr/>
        </p:nvSpPr>
        <p:spPr>
          <a:xfrm>
            <a:off x="5562600" y="3429000"/>
            <a:ext cx="762000" cy="838200"/>
          </a:xfrm>
          <a:prstGeom prst="flowChartProcess">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Alternate Process 37"/>
          <p:cNvSpPr/>
          <p:nvPr/>
        </p:nvSpPr>
        <p:spPr>
          <a:xfrm>
            <a:off x="6477000" y="3429000"/>
            <a:ext cx="762000" cy="762000"/>
          </a:xfrm>
          <a:prstGeom prst="flowChartAlternateProcess">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Decision 38"/>
          <p:cNvSpPr/>
          <p:nvPr/>
        </p:nvSpPr>
        <p:spPr>
          <a:xfrm>
            <a:off x="7391400" y="3429000"/>
            <a:ext cx="838200" cy="838200"/>
          </a:xfrm>
          <a:prstGeom prst="flowChartDecision">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ata 39"/>
          <p:cNvSpPr/>
          <p:nvPr/>
        </p:nvSpPr>
        <p:spPr>
          <a:xfrm>
            <a:off x="990600" y="4495800"/>
            <a:ext cx="762000" cy="609600"/>
          </a:xfrm>
          <a:prstGeom prst="flowChartInputOutpu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Predefined Process 40"/>
          <p:cNvSpPr/>
          <p:nvPr/>
        </p:nvSpPr>
        <p:spPr>
          <a:xfrm>
            <a:off x="1828800" y="4495800"/>
            <a:ext cx="838200" cy="609600"/>
          </a:xfrm>
          <a:prstGeom prst="flowChartPredefinedProcess">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Internal Storage 41"/>
          <p:cNvSpPr/>
          <p:nvPr/>
        </p:nvSpPr>
        <p:spPr>
          <a:xfrm>
            <a:off x="2743200" y="4495800"/>
            <a:ext cx="838200" cy="609600"/>
          </a:xfrm>
          <a:prstGeom prst="flowChartInternalStorag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ocument 42"/>
          <p:cNvSpPr/>
          <p:nvPr/>
        </p:nvSpPr>
        <p:spPr>
          <a:xfrm>
            <a:off x="3657600" y="4495800"/>
            <a:ext cx="914400" cy="609600"/>
          </a:xfrm>
          <a:prstGeom prst="flowChartDocumen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ultidocument 43"/>
          <p:cNvSpPr/>
          <p:nvPr/>
        </p:nvSpPr>
        <p:spPr>
          <a:xfrm>
            <a:off x="4572000" y="4495800"/>
            <a:ext cx="914400" cy="609600"/>
          </a:xfrm>
          <a:prstGeom prst="flowChartMultidocumen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Terminator 44"/>
          <p:cNvSpPr/>
          <p:nvPr/>
        </p:nvSpPr>
        <p:spPr>
          <a:xfrm>
            <a:off x="5562600" y="4572000"/>
            <a:ext cx="838200" cy="457200"/>
          </a:xfrm>
          <a:prstGeom prst="flowChartTerminator">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Preparation 45"/>
          <p:cNvSpPr/>
          <p:nvPr/>
        </p:nvSpPr>
        <p:spPr>
          <a:xfrm>
            <a:off x="6477000" y="4572000"/>
            <a:ext cx="762000" cy="533400"/>
          </a:xfrm>
          <a:prstGeom prst="flowChartPreparation">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Manual Input 46"/>
          <p:cNvSpPr/>
          <p:nvPr/>
        </p:nvSpPr>
        <p:spPr>
          <a:xfrm>
            <a:off x="7391400" y="4495800"/>
            <a:ext cx="762000" cy="685800"/>
          </a:xfrm>
          <a:prstGeom prst="flowChartManualInpu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nual Operation 47"/>
          <p:cNvSpPr/>
          <p:nvPr/>
        </p:nvSpPr>
        <p:spPr>
          <a:xfrm>
            <a:off x="990600" y="5410200"/>
            <a:ext cx="838200" cy="609600"/>
          </a:xfrm>
          <a:prstGeom prst="flowChartManualOperation">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1905000" y="5486400"/>
            <a:ext cx="685800" cy="533400"/>
          </a:xfrm>
          <a:prstGeom prst="flowChartConnector">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Off-page Connector 49"/>
          <p:cNvSpPr/>
          <p:nvPr/>
        </p:nvSpPr>
        <p:spPr>
          <a:xfrm>
            <a:off x="2819400" y="5410200"/>
            <a:ext cx="762000" cy="685800"/>
          </a:xfrm>
          <a:prstGeom prst="flowChartOffpageConnector">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ard 50"/>
          <p:cNvSpPr/>
          <p:nvPr/>
        </p:nvSpPr>
        <p:spPr>
          <a:xfrm>
            <a:off x="3657600" y="5410200"/>
            <a:ext cx="914400" cy="609600"/>
          </a:xfrm>
          <a:prstGeom prst="flowChartPunchedCard">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Punched Tape 51"/>
          <p:cNvSpPr/>
          <p:nvPr/>
        </p:nvSpPr>
        <p:spPr>
          <a:xfrm>
            <a:off x="4724400" y="5410200"/>
            <a:ext cx="609600" cy="609600"/>
          </a:xfrm>
          <a:prstGeom prst="flowChartPunchedTap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Summing Junction 52"/>
          <p:cNvSpPr/>
          <p:nvPr/>
        </p:nvSpPr>
        <p:spPr>
          <a:xfrm>
            <a:off x="5562600" y="5486400"/>
            <a:ext cx="609600" cy="457200"/>
          </a:xfrm>
          <a:prstGeom prst="flowChartSummingJunction">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Or 53"/>
          <p:cNvSpPr/>
          <p:nvPr/>
        </p:nvSpPr>
        <p:spPr>
          <a:xfrm>
            <a:off x="6477000" y="5410200"/>
            <a:ext cx="685800" cy="609600"/>
          </a:xfrm>
          <a:prstGeom prst="flowChartOr">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llate 54"/>
          <p:cNvSpPr/>
          <p:nvPr/>
        </p:nvSpPr>
        <p:spPr>
          <a:xfrm>
            <a:off x="7391400" y="5334000"/>
            <a:ext cx="762000" cy="685800"/>
          </a:xfrm>
          <a:prstGeom prst="flowChartCollat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lowchart: Sort 55"/>
          <p:cNvSpPr/>
          <p:nvPr/>
        </p:nvSpPr>
        <p:spPr>
          <a:xfrm>
            <a:off x="152400" y="762000"/>
            <a:ext cx="685800" cy="838200"/>
          </a:xfrm>
          <a:prstGeom prst="flowChartSor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Extract 56"/>
          <p:cNvSpPr/>
          <p:nvPr/>
        </p:nvSpPr>
        <p:spPr>
          <a:xfrm>
            <a:off x="0" y="1752600"/>
            <a:ext cx="914400" cy="685800"/>
          </a:xfrm>
          <a:prstGeom prst="flowChartExtra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Stored Data 57"/>
          <p:cNvSpPr/>
          <p:nvPr/>
        </p:nvSpPr>
        <p:spPr>
          <a:xfrm>
            <a:off x="152400" y="2743200"/>
            <a:ext cx="762000" cy="533400"/>
          </a:xfrm>
          <a:prstGeom prst="flowChartOnlineStorag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Delay 58"/>
          <p:cNvSpPr/>
          <p:nvPr/>
        </p:nvSpPr>
        <p:spPr>
          <a:xfrm>
            <a:off x="152400" y="3733800"/>
            <a:ext cx="609600" cy="457200"/>
          </a:xfrm>
          <a:prstGeom prst="flowChartDelay">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Sequential Access Storage 59"/>
          <p:cNvSpPr/>
          <p:nvPr/>
        </p:nvSpPr>
        <p:spPr>
          <a:xfrm>
            <a:off x="0" y="4495800"/>
            <a:ext cx="762000" cy="609600"/>
          </a:xfrm>
          <a:prstGeom prst="flowChartMagneticTap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Magnetic Disk 60"/>
          <p:cNvSpPr/>
          <p:nvPr/>
        </p:nvSpPr>
        <p:spPr>
          <a:xfrm>
            <a:off x="152400" y="5334000"/>
            <a:ext cx="685800" cy="762000"/>
          </a:xfrm>
          <a:prstGeom prst="flowChartMagneticDisk">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irect Access Storage 61"/>
          <p:cNvSpPr/>
          <p:nvPr/>
        </p:nvSpPr>
        <p:spPr>
          <a:xfrm>
            <a:off x="8382000" y="762000"/>
            <a:ext cx="533400" cy="609600"/>
          </a:xfrm>
          <a:prstGeom prst="flowChartMagneticDrum">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Display 62"/>
          <p:cNvSpPr/>
          <p:nvPr/>
        </p:nvSpPr>
        <p:spPr>
          <a:xfrm>
            <a:off x="8382000" y="1752600"/>
            <a:ext cx="609600" cy="533400"/>
          </a:xfrm>
          <a:prstGeom prst="flowChartDisplay">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xplosion 1 63"/>
          <p:cNvSpPr/>
          <p:nvPr/>
        </p:nvSpPr>
        <p:spPr>
          <a:xfrm>
            <a:off x="8382000" y="2667000"/>
            <a:ext cx="762000" cy="609600"/>
          </a:xfrm>
          <a:prstGeom prst="irregularSeal1">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xplosion 2 64"/>
          <p:cNvSpPr/>
          <p:nvPr/>
        </p:nvSpPr>
        <p:spPr>
          <a:xfrm>
            <a:off x="8382000" y="3581400"/>
            <a:ext cx="762000" cy="685800"/>
          </a:xfrm>
          <a:prstGeom prst="irregularSeal2">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4-Point Star 65"/>
          <p:cNvSpPr/>
          <p:nvPr/>
        </p:nvSpPr>
        <p:spPr>
          <a:xfrm>
            <a:off x="8382000" y="4572000"/>
            <a:ext cx="609600" cy="609600"/>
          </a:xfrm>
          <a:prstGeom prst="star4">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5-Point Star 66"/>
          <p:cNvSpPr/>
          <p:nvPr/>
        </p:nvSpPr>
        <p:spPr>
          <a:xfrm>
            <a:off x="8382000" y="5334000"/>
            <a:ext cx="762000" cy="762000"/>
          </a:xfrm>
          <a:prstGeom prst="star5">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6858000" cy="639762"/>
          </a:xfrm>
          <a:effectLst>
            <a:innerShdw blurRad="63500" dist="50800" dir="16200000">
              <a:prstClr val="black">
                <a:alpha val="50000"/>
              </a:prstClr>
            </a:innerShdw>
          </a:effectLst>
          <a:scene3d>
            <a:camera prst="orthographicFront"/>
            <a:lightRig rig="threePt" dir="t"/>
          </a:scene3d>
          <a:sp3d>
            <a:bevelT/>
          </a:sp3d>
        </p:spPr>
        <p:txBody>
          <a:bodyPr/>
          <a:lstStyle/>
          <a:p>
            <a:r>
              <a:rPr lang="en-US" sz="3200" dirty="0" smtClean="0"/>
              <a:t>Shapes with Shadow</a:t>
            </a:r>
            <a:endParaRPr lang="en-US" sz="3200" dirty="0"/>
          </a:p>
        </p:txBody>
      </p:sp>
      <p:sp>
        <p:nvSpPr>
          <p:cNvPr id="3" name="Date Placeholder 2"/>
          <p:cNvSpPr>
            <a:spLocks noGrp="1"/>
          </p:cNvSpPr>
          <p:nvPr>
            <p:ph type="dt" sz="half" idx="10"/>
          </p:nvPr>
        </p:nvSpPr>
        <p:spPr>
          <a:effectLst>
            <a:innerShdw blurRad="63500" dist="50800" dir="16200000">
              <a:prstClr val="black">
                <a:alpha val="50000"/>
              </a:prstClr>
            </a:innerShdw>
          </a:effectLst>
          <a:scene3d>
            <a:camera prst="orthographicFront"/>
            <a:lightRig rig="threePt" dir="t"/>
          </a:scene3d>
          <a:sp3d>
            <a:bevelT/>
          </a:sp3d>
        </p:spPr>
        <p:txBody>
          <a:bodyPr/>
          <a:lstStyle/>
          <a:p>
            <a:fld id="{8767C7B5-CECC-441D-B270-CE28D261D7EA}" type="datetime1">
              <a:rPr lang="en-US" smtClean="0"/>
              <a:pPr/>
              <a:t>2/25/2012</a:t>
            </a:fld>
            <a:endParaRPr lang="en-US"/>
          </a:p>
        </p:txBody>
      </p:sp>
      <p:sp>
        <p:nvSpPr>
          <p:cNvPr id="4" name="Footer Placeholder 3"/>
          <p:cNvSpPr>
            <a:spLocks noGrp="1"/>
          </p:cNvSpPr>
          <p:nvPr>
            <p:ph type="ftr" sz="quarter" idx="11"/>
          </p:nvPr>
        </p:nvSpPr>
        <p:spPr>
          <a:effectLst>
            <a:innerShdw blurRad="63500" dist="50800" dir="16200000">
              <a:prstClr val="black">
                <a:alpha val="50000"/>
              </a:prstClr>
            </a:innerShdw>
          </a:effectLst>
          <a:scene3d>
            <a:camera prst="orthographicFront"/>
            <a:lightRig rig="threePt" dir="t"/>
          </a:scene3d>
          <a:sp3d>
            <a:bevelT/>
          </a:sp3d>
        </p:spPr>
        <p:txBody>
          <a:bodyPr/>
          <a:lstStyle/>
          <a:p>
            <a:r>
              <a:rPr lang="en-US" smtClean="0"/>
              <a:t>Sample footer text</a:t>
            </a:r>
            <a:endParaRPr lang="en-US"/>
          </a:p>
        </p:txBody>
      </p:sp>
      <p:sp>
        <p:nvSpPr>
          <p:cNvPr id="5" name="Slide Number Placeholder 4"/>
          <p:cNvSpPr>
            <a:spLocks noGrp="1"/>
          </p:cNvSpPr>
          <p:nvPr>
            <p:ph type="sldNum" sz="quarter" idx="12"/>
          </p:nvPr>
        </p:nvSpPr>
        <p:spPr>
          <a:effectLst>
            <a:innerShdw blurRad="63500" dist="50800" dir="16200000">
              <a:prstClr val="black">
                <a:alpha val="50000"/>
              </a:prstClr>
            </a:innerShdw>
          </a:effectLst>
          <a:scene3d>
            <a:camera prst="orthographicFront"/>
            <a:lightRig rig="threePt" dir="t"/>
          </a:scene3d>
          <a:sp3d>
            <a:bevelT/>
          </a:sp3d>
        </p:spPr>
        <p:txBody>
          <a:bodyPr/>
          <a:lstStyle/>
          <a:p>
            <a:fld id="{316A8B8F-8EFA-4BF1-B6AC-2AFF2801747B}" type="slidenum">
              <a:rPr lang="en-US" smtClean="0"/>
              <a:pPr/>
              <a:t>99</a:t>
            </a:fld>
            <a:endParaRPr lang="en-US"/>
          </a:p>
        </p:txBody>
      </p:sp>
      <p:sp>
        <p:nvSpPr>
          <p:cNvPr id="6" name="Down Arrow 5"/>
          <p:cNvSpPr/>
          <p:nvPr/>
        </p:nvSpPr>
        <p:spPr>
          <a:xfrm>
            <a:off x="914400" y="838200"/>
            <a:ext cx="762000" cy="685800"/>
          </a:xfrm>
          <a:prstGeom prst="downArrow">
            <a:avLst/>
          </a:prstGeom>
          <a:effectLst>
            <a:innerShdw blurRad="63500" dist="50800" dir="16200000">
              <a:prstClr val="black">
                <a:alpha val="50000"/>
              </a:prstClr>
            </a:innerShdw>
          </a:effectLst>
          <a:scene3d>
            <a:camera prst="obliqueTopLeft" fov="600000">
              <a:rot lat="0" lon="0" rev="0"/>
            </a:camera>
            <a:lightRig rig="balanced" dir="t">
              <a:rot lat="0" lon="0" rev="19200000"/>
            </a:lightRig>
          </a:scene3d>
          <a:sp3d contourW="12700" prstMaterial="matte">
            <a:bevelT w="60000" h="50800"/>
            <a:contourClr>
              <a:schemeClr val="dk1">
                <a:shade val="60000"/>
                <a:satMod val="110000"/>
              </a:schemeClr>
            </a:contourClr>
          </a:sp3d>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8" name="Left-Right Arrow 7"/>
          <p:cNvSpPr/>
          <p:nvPr/>
        </p:nvSpPr>
        <p:spPr>
          <a:xfrm>
            <a:off x="1905000" y="914400"/>
            <a:ext cx="838200" cy="457200"/>
          </a:xfrm>
          <a:prstGeom prst="leftRightArrow">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Quad Arrow 9"/>
          <p:cNvSpPr/>
          <p:nvPr/>
        </p:nvSpPr>
        <p:spPr>
          <a:xfrm>
            <a:off x="2819400" y="838200"/>
            <a:ext cx="762000" cy="762000"/>
          </a:xfrm>
          <a:prstGeom prst="quadArrow">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Up Arrow 10"/>
          <p:cNvSpPr/>
          <p:nvPr/>
        </p:nvSpPr>
        <p:spPr>
          <a:xfrm>
            <a:off x="3733800" y="762000"/>
            <a:ext cx="685800" cy="685800"/>
          </a:xfrm>
          <a:prstGeom prst="leftRightUpArrow">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ent Arrow 11"/>
          <p:cNvSpPr/>
          <p:nvPr/>
        </p:nvSpPr>
        <p:spPr>
          <a:xfrm>
            <a:off x="4724400" y="838200"/>
            <a:ext cx="609600" cy="609600"/>
          </a:xfrm>
          <a:prstGeom prst="bentArrow">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U-Turn Arrow 12"/>
          <p:cNvSpPr/>
          <p:nvPr/>
        </p:nvSpPr>
        <p:spPr>
          <a:xfrm>
            <a:off x="5562600" y="838200"/>
            <a:ext cx="685800" cy="609600"/>
          </a:xfrm>
          <a:prstGeom prst="uturnArrow">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Left-Up Arrow 13"/>
          <p:cNvSpPr/>
          <p:nvPr/>
        </p:nvSpPr>
        <p:spPr>
          <a:xfrm>
            <a:off x="6553200" y="838200"/>
            <a:ext cx="685800" cy="685800"/>
          </a:xfrm>
          <a:prstGeom prst="leftUpArrow">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ent-Up Arrow 14"/>
          <p:cNvSpPr/>
          <p:nvPr/>
        </p:nvSpPr>
        <p:spPr>
          <a:xfrm>
            <a:off x="7391400" y="762000"/>
            <a:ext cx="685800" cy="685800"/>
          </a:xfrm>
          <a:prstGeom prst="bentUpArrow">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rved Right Arrow 15"/>
          <p:cNvSpPr/>
          <p:nvPr/>
        </p:nvSpPr>
        <p:spPr>
          <a:xfrm>
            <a:off x="990600" y="1752600"/>
            <a:ext cx="685800" cy="685800"/>
          </a:xfrm>
          <a:prstGeom prst="curvedRightArrow">
            <a:avLst/>
          </a:prstGeom>
          <a:effectLst>
            <a:innerShdw blurRad="63500" dist="50800" dir="16200000">
              <a:prstClr val="black">
                <a:alpha val="50000"/>
              </a:prstClr>
            </a:inn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Left Arrow 16"/>
          <p:cNvSpPr/>
          <p:nvPr/>
        </p:nvSpPr>
        <p:spPr>
          <a:xfrm>
            <a:off x="1905000" y="1752600"/>
            <a:ext cx="685800" cy="685800"/>
          </a:xfrm>
          <a:prstGeom prst="curvedLeftArrow">
            <a:avLst/>
          </a:prstGeom>
          <a:effectLst>
            <a:innerShdw blurRad="63500" dist="50800" dir="16200000">
              <a:prstClr val="black">
                <a:alpha val="50000"/>
              </a:prstClr>
            </a:inn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Up Arrow 17"/>
          <p:cNvSpPr/>
          <p:nvPr/>
        </p:nvSpPr>
        <p:spPr>
          <a:xfrm>
            <a:off x="2819400" y="1752600"/>
            <a:ext cx="762000" cy="685800"/>
          </a:xfrm>
          <a:prstGeom prst="curvedUpArrow">
            <a:avLst/>
          </a:prstGeom>
          <a:effectLst>
            <a:innerShdw blurRad="63500" dist="50800" dir="16200000">
              <a:prstClr val="black">
                <a:alpha val="50000"/>
              </a:prstClr>
            </a:inn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Down Arrow 18"/>
          <p:cNvSpPr/>
          <p:nvPr/>
        </p:nvSpPr>
        <p:spPr>
          <a:xfrm>
            <a:off x="3733800" y="1676400"/>
            <a:ext cx="838200" cy="762000"/>
          </a:xfrm>
          <a:prstGeom prst="curvedDownArrow">
            <a:avLst/>
          </a:prstGeom>
          <a:effectLst>
            <a:innerShdw blurRad="63500" dist="50800" dir="16200000">
              <a:prstClr val="black">
                <a:alpha val="50000"/>
              </a:prstClr>
            </a:inn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triped Right Arrow 19"/>
          <p:cNvSpPr/>
          <p:nvPr/>
        </p:nvSpPr>
        <p:spPr>
          <a:xfrm>
            <a:off x="4572000" y="1676400"/>
            <a:ext cx="838200" cy="685800"/>
          </a:xfrm>
          <a:prstGeom prst="stripedRightArrow">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Notched Right Arrow 20"/>
          <p:cNvSpPr/>
          <p:nvPr/>
        </p:nvSpPr>
        <p:spPr>
          <a:xfrm>
            <a:off x="5562600" y="1676400"/>
            <a:ext cx="762000" cy="685800"/>
          </a:xfrm>
          <a:prstGeom prst="notchedRightArrow">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p:cNvSpPr/>
          <p:nvPr/>
        </p:nvSpPr>
        <p:spPr>
          <a:xfrm>
            <a:off x="6477000" y="1676400"/>
            <a:ext cx="762000" cy="685800"/>
          </a:xfrm>
          <a:prstGeom prst="homePlate">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hevron 22"/>
          <p:cNvSpPr/>
          <p:nvPr/>
        </p:nvSpPr>
        <p:spPr>
          <a:xfrm>
            <a:off x="7391400" y="1600200"/>
            <a:ext cx="609600" cy="762000"/>
          </a:xfrm>
          <a:prstGeom prst="chevron">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ight Arrow Callout 23"/>
          <p:cNvSpPr/>
          <p:nvPr/>
        </p:nvSpPr>
        <p:spPr>
          <a:xfrm>
            <a:off x="990600" y="2590800"/>
            <a:ext cx="762000" cy="838200"/>
          </a:xfrm>
          <a:prstGeom prst="rightArrowCallou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Callout 24"/>
          <p:cNvSpPr/>
          <p:nvPr/>
        </p:nvSpPr>
        <p:spPr>
          <a:xfrm>
            <a:off x="1905000" y="2590800"/>
            <a:ext cx="685800" cy="838200"/>
          </a:xfrm>
          <a:prstGeom prst="downArrowCallou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 Arrow Callout 25"/>
          <p:cNvSpPr/>
          <p:nvPr/>
        </p:nvSpPr>
        <p:spPr>
          <a:xfrm>
            <a:off x="2819400" y="2590800"/>
            <a:ext cx="762000" cy="838200"/>
          </a:xfrm>
          <a:prstGeom prst="leftArrowCallou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Callout 26"/>
          <p:cNvSpPr/>
          <p:nvPr/>
        </p:nvSpPr>
        <p:spPr>
          <a:xfrm>
            <a:off x="3733800" y="2590800"/>
            <a:ext cx="838200" cy="838200"/>
          </a:xfrm>
          <a:prstGeom prst="upArrowCallou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Right Arrow Callout 27"/>
          <p:cNvSpPr/>
          <p:nvPr/>
        </p:nvSpPr>
        <p:spPr>
          <a:xfrm>
            <a:off x="4572000" y="2590800"/>
            <a:ext cx="990600" cy="838200"/>
          </a:xfrm>
          <a:prstGeom prst="leftRightArrowCallou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Quad Arrow Callout 28"/>
          <p:cNvSpPr/>
          <p:nvPr/>
        </p:nvSpPr>
        <p:spPr>
          <a:xfrm>
            <a:off x="5638800" y="2590800"/>
            <a:ext cx="762000" cy="838200"/>
          </a:xfrm>
          <a:prstGeom prst="quadArrowCallou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ular Arrow 29"/>
          <p:cNvSpPr/>
          <p:nvPr/>
        </p:nvSpPr>
        <p:spPr>
          <a:xfrm>
            <a:off x="6477000" y="2590800"/>
            <a:ext cx="838200" cy="838200"/>
          </a:xfrm>
          <a:prstGeom prst="circularArrow">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Plus 30"/>
          <p:cNvSpPr/>
          <p:nvPr/>
        </p:nvSpPr>
        <p:spPr>
          <a:xfrm>
            <a:off x="7315200" y="2590800"/>
            <a:ext cx="838200" cy="838200"/>
          </a:xfrm>
          <a:prstGeom prst="mathPlus">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inus 31"/>
          <p:cNvSpPr/>
          <p:nvPr/>
        </p:nvSpPr>
        <p:spPr>
          <a:xfrm>
            <a:off x="914400" y="3733800"/>
            <a:ext cx="914400" cy="457200"/>
          </a:xfrm>
          <a:prstGeom prst="mathMinus">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y 32"/>
          <p:cNvSpPr/>
          <p:nvPr/>
        </p:nvSpPr>
        <p:spPr>
          <a:xfrm>
            <a:off x="1905000" y="3657600"/>
            <a:ext cx="762000" cy="609600"/>
          </a:xfrm>
          <a:prstGeom prst="mathMultiply">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vision 33"/>
          <p:cNvSpPr/>
          <p:nvPr/>
        </p:nvSpPr>
        <p:spPr>
          <a:xfrm>
            <a:off x="2819400" y="3581400"/>
            <a:ext cx="838200" cy="762000"/>
          </a:xfrm>
          <a:prstGeom prst="mathDivide">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qual 34"/>
          <p:cNvSpPr/>
          <p:nvPr/>
        </p:nvSpPr>
        <p:spPr>
          <a:xfrm>
            <a:off x="3733800" y="3657600"/>
            <a:ext cx="838200" cy="609600"/>
          </a:xfrm>
          <a:prstGeom prst="mathEqual">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Not Equal 35"/>
          <p:cNvSpPr/>
          <p:nvPr/>
        </p:nvSpPr>
        <p:spPr>
          <a:xfrm>
            <a:off x="4572000" y="3657600"/>
            <a:ext cx="1066800" cy="609600"/>
          </a:xfrm>
          <a:prstGeom prst="mathNotEqual">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lowchart: Process 36"/>
          <p:cNvSpPr/>
          <p:nvPr/>
        </p:nvSpPr>
        <p:spPr>
          <a:xfrm>
            <a:off x="5562600" y="3429000"/>
            <a:ext cx="762000" cy="838200"/>
          </a:xfrm>
          <a:prstGeom prst="flowChartProcess">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Alternate Process 37"/>
          <p:cNvSpPr/>
          <p:nvPr/>
        </p:nvSpPr>
        <p:spPr>
          <a:xfrm>
            <a:off x="6477000" y="3429000"/>
            <a:ext cx="762000" cy="762000"/>
          </a:xfrm>
          <a:prstGeom prst="flowChartAlternateProcess">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Decision 38"/>
          <p:cNvSpPr/>
          <p:nvPr/>
        </p:nvSpPr>
        <p:spPr>
          <a:xfrm>
            <a:off x="7391400" y="3429000"/>
            <a:ext cx="838200" cy="838200"/>
          </a:xfrm>
          <a:prstGeom prst="flowChartDecision">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ata 39"/>
          <p:cNvSpPr/>
          <p:nvPr/>
        </p:nvSpPr>
        <p:spPr>
          <a:xfrm>
            <a:off x="990600" y="4495800"/>
            <a:ext cx="762000" cy="609600"/>
          </a:xfrm>
          <a:prstGeom prst="flowChartInputOutpu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Predefined Process 40"/>
          <p:cNvSpPr/>
          <p:nvPr/>
        </p:nvSpPr>
        <p:spPr>
          <a:xfrm>
            <a:off x="1828800" y="4495800"/>
            <a:ext cx="838200" cy="609600"/>
          </a:xfrm>
          <a:prstGeom prst="flowChartPredefinedProcess">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Internal Storage 41"/>
          <p:cNvSpPr/>
          <p:nvPr/>
        </p:nvSpPr>
        <p:spPr>
          <a:xfrm>
            <a:off x="2743200" y="4495800"/>
            <a:ext cx="838200" cy="609600"/>
          </a:xfrm>
          <a:prstGeom prst="flowChartInternalStorage">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ocument 42"/>
          <p:cNvSpPr/>
          <p:nvPr/>
        </p:nvSpPr>
        <p:spPr>
          <a:xfrm>
            <a:off x="3657600" y="4495800"/>
            <a:ext cx="914400" cy="609600"/>
          </a:xfrm>
          <a:prstGeom prst="flowChartDocumen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ultidocument 43"/>
          <p:cNvSpPr/>
          <p:nvPr/>
        </p:nvSpPr>
        <p:spPr>
          <a:xfrm>
            <a:off x="4572000" y="4495800"/>
            <a:ext cx="914400" cy="609600"/>
          </a:xfrm>
          <a:prstGeom prst="flowChartMultidocumen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Terminator 44"/>
          <p:cNvSpPr/>
          <p:nvPr/>
        </p:nvSpPr>
        <p:spPr>
          <a:xfrm>
            <a:off x="5562600" y="4572000"/>
            <a:ext cx="838200" cy="457200"/>
          </a:xfrm>
          <a:prstGeom prst="flowChartTerminator">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Preparation 45"/>
          <p:cNvSpPr/>
          <p:nvPr/>
        </p:nvSpPr>
        <p:spPr>
          <a:xfrm>
            <a:off x="6477000" y="4572000"/>
            <a:ext cx="762000" cy="533400"/>
          </a:xfrm>
          <a:prstGeom prst="flowChartPreparation">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Manual Input 46"/>
          <p:cNvSpPr/>
          <p:nvPr/>
        </p:nvSpPr>
        <p:spPr>
          <a:xfrm>
            <a:off x="7391400" y="4495800"/>
            <a:ext cx="762000" cy="685800"/>
          </a:xfrm>
          <a:prstGeom prst="flowChartManualInpu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Manual Operation 47"/>
          <p:cNvSpPr/>
          <p:nvPr/>
        </p:nvSpPr>
        <p:spPr>
          <a:xfrm>
            <a:off x="990600" y="5410200"/>
            <a:ext cx="838200" cy="609600"/>
          </a:xfrm>
          <a:prstGeom prst="flowChartManualOperation">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1905000" y="5486400"/>
            <a:ext cx="685800" cy="533400"/>
          </a:xfrm>
          <a:prstGeom prst="flowChartConnector">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Off-page Connector 49"/>
          <p:cNvSpPr/>
          <p:nvPr/>
        </p:nvSpPr>
        <p:spPr>
          <a:xfrm>
            <a:off x="2819400" y="5410200"/>
            <a:ext cx="762000" cy="685800"/>
          </a:xfrm>
          <a:prstGeom prst="flowChartOffpageConnector">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ard 50"/>
          <p:cNvSpPr/>
          <p:nvPr/>
        </p:nvSpPr>
        <p:spPr>
          <a:xfrm>
            <a:off x="3657600" y="5410200"/>
            <a:ext cx="914400" cy="609600"/>
          </a:xfrm>
          <a:prstGeom prst="flowChartPunchedCard">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Punched Tape 51"/>
          <p:cNvSpPr/>
          <p:nvPr/>
        </p:nvSpPr>
        <p:spPr>
          <a:xfrm>
            <a:off x="4724400" y="5410200"/>
            <a:ext cx="609600" cy="609600"/>
          </a:xfrm>
          <a:prstGeom prst="flowChartPunchedTape">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Summing Junction 52"/>
          <p:cNvSpPr/>
          <p:nvPr/>
        </p:nvSpPr>
        <p:spPr>
          <a:xfrm>
            <a:off x="5562600" y="5486400"/>
            <a:ext cx="609600" cy="457200"/>
          </a:xfrm>
          <a:prstGeom prst="flowChartSummingJunction">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Or 53"/>
          <p:cNvSpPr/>
          <p:nvPr/>
        </p:nvSpPr>
        <p:spPr>
          <a:xfrm>
            <a:off x="6477000" y="5410200"/>
            <a:ext cx="685800" cy="609600"/>
          </a:xfrm>
          <a:prstGeom prst="flowChartOr">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llate 54"/>
          <p:cNvSpPr/>
          <p:nvPr/>
        </p:nvSpPr>
        <p:spPr>
          <a:xfrm>
            <a:off x="7391400" y="5334000"/>
            <a:ext cx="762000" cy="685800"/>
          </a:xfrm>
          <a:prstGeom prst="flowChartCollate">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lowchart: Sort 55"/>
          <p:cNvSpPr/>
          <p:nvPr/>
        </p:nvSpPr>
        <p:spPr>
          <a:xfrm>
            <a:off x="152400" y="762000"/>
            <a:ext cx="685800" cy="838200"/>
          </a:xfrm>
          <a:prstGeom prst="flowChartSor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Extract 56"/>
          <p:cNvSpPr/>
          <p:nvPr/>
        </p:nvSpPr>
        <p:spPr>
          <a:xfrm>
            <a:off x="0" y="1752600"/>
            <a:ext cx="914400" cy="685800"/>
          </a:xfrm>
          <a:prstGeom prst="flowChartExtract">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Stored Data 57"/>
          <p:cNvSpPr/>
          <p:nvPr/>
        </p:nvSpPr>
        <p:spPr>
          <a:xfrm>
            <a:off x="152400" y="2743200"/>
            <a:ext cx="762000" cy="533400"/>
          </a:xfrm>
          <a:prstGeom prst="flowChartOnlineStorage">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Delay 58"/>
          <p:cNvSpPr/>
          <p:nvPr/>
        </p:nvSpPr>
        <p:spPr>
          <a:xfrm>
            <a:off x="152400" y="3733800"/>
            <a:ext cx="609600" cy="457200"/>
          </a:xfrm>
          <a:prstGeom prst="flowChartDelay">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Sequential Access Storage 59"/>
          <p:cNvSpPr/>
          <p:nvPr/>
        </p:nvSpPr>
        <p:spPr>
          <a:xfrm>
            <a:off x="0" y="4495800"/>
            <a:ext cx="762000" cy="609600"/>
          </a:xfrm>
          <a:prstGeom prst="flowChartMagneticTape">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Magnetic Disk 60"/>
          <p:cNvSpPr/>
          <p:nvPr/>
        </p:nvSpPr>
        <p:spPr>
          <a:xfrm>
            <a:off x="152400" y="5334000"/>
            <a:ext cx="685800" cy="762000"/>
          </a:xfrm>
          <a:prstGeom prst="flowChartMagneticDisk">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irect Access Storage 61"/>
          <p:cNvSpPr/>
          <p:nvPr/>
        </p:nvSpPr>
        <p:spPr>
          <a:xfrm>
            <a:off x="8382000" y="762000"/>
            <a:ext cx="533400" cy="609600"/>
          </a:xfrm>
          <a:prstGeom prst="flowChartMagneticDrum">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Display 62"/>
          <p:cNvSpPr/>
          <p:nvPr/>
        </p:nvSpPr>
        <p:spPr>
          <a:xfrm>
            <a:off x="8382000" y="1752600"/>
            <a:ext cx="609600" cy="533400"/>
          </a:xfrm>
          <a:prstGeom prst="flowChartDisplay">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xplosion 1 63"/>
          <p:cNvSpPr/>
          <p:nvPr/>
        </p:nvSpPr>
        <p:spPr>
          <a:xfrm>
            <a:off x="8382000" y="2667000"/>
            <a:ext cx="762000" cy="609600"/>
          </a:xfrm>
          <a:prstGeom prst="irregularSeal1">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xplosion 2 64"/>
          <p:cNvSpPr/>
          <p:nvPr/>
        </p:nvSpPr>
        <p:spPr>
          <a:xfrm>
            <a:off x="8382000" y="3581400"/>
            <a:ext cx="762000" cy="685800"/>
          </a:xfrm>
          <a:prstGeom prst="irregularSeal2">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4-Point Star 65"/>
          <p:cNvSpPr/>
          <p:nvPr/>
        </p:nvSpPr>
        <p:spPr>
          <a:xfrm>
            <a:off x="8382000" y="4572000"/>
            <a:ext cx="609600" cy="609600"/>
          </a:xfrm>
          <a:prstGeom prst="star4">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5-Point Star 66"/>
          <p:cNvSpPr/>
          <p:nvPr/>
        </p:nvSpPr>
        <p:spPr>
          <a:xfrm>
            <a:off x="8382000" y="5334000"/>
            <a:ext cx="762000" cy="762000"/>
          </a:xfrm>
          <a:prstGeom prst="star5">
            <a:avLst/>
          </a:prstGeom>
          <a:effectLst>
            <a:innerShdw blurRad="63500" dist="50800" dir="162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1"/>
</p:tagLst>
</file>

<file path=ppt/tags/tag10.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10"/>
</p:tagLst>
</file>

<file path=ppt/tags/tag11.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11"/>
</p:tagLst>
</file>

<file path=ppt/tags/tag12.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12"/>
</p:tagLst>
</file>

<file path=ppt/tags/tag13.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13"/>
</p:tagLst>
</file>

<file path=ppt/tags/tag14.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14"/>
</p:tagLst>
</file>

<file path=ppt/tags/tag15.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15"/>
</p:tagLst>
</file>

<file path=ppt/tags/tag16.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16"/>
</p:tagLst>
</file>

<file path=ppt/tags/tag17.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17"/>
</p:tagLst>
</file>

<file path=ppt/tags/tag18.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18"/>
</p:tagLst>
</file>

<file path=ppt/tags/tag19.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19"/>
</p:tagLst>
</file>

<file path=ppt/tags/tag2.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2"/>
</p:tagLst>
</file>

<file path=ppt/tags/tag20.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20"/>
</p:tagLst>
</file>

<file path=ppt/tags/tag21.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21"/>
</p:tagLst>
</file>

<file path=ppt/tags/tag22.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22"/>
</p:tagLst>
</file>

<file path=ppt/tags/tag23.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23"/>
</p:tagLst>
</file>

<file path=ppt/tags/tag24.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24"/>
</p:tagLst>
</file>

<file path=ppt/tags/tag25.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25"/>
</p:tagLst>
</file>

<file path=ppt/tags/tag26.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26"/>
</p:tagLst>
</file>

<file path=ppt/tags/tag27.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27"/>
</p:tagLst>
</file>

<file path=ppt/tags/tag28.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28"/>
</p:tagLst>
</file>

<file path=ppt/tags/tag29.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29"/>
</p:tagLst>
</file>

<file path=ppt/tags/tag3.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3"/>
</p:tagLst>
</file>

<file path=ppt/tags/tag30.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30"/>
</p:tagLst>
</file>

<file path=ppt/tags/tag31.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31"/>
</p:tagLst>
</file>

<file path=ppt/tags/tag32.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32"/>
</p:tagLst>
</file>

<file path=ppt/tags/tag33.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33"/>
</p:tagLst>
</file>

<file path=ppt/tags/tag34.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34"/>
</p:tagLst>
</file>

<file path=ppt/tags/tag35.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35"/>
</p:tagLst>
</file>

<file path=ppt/tags/tag36.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36"/>
</p:tagLst>
</file>

<file path=ppt/tags/tag37.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37"/>
</p:tagLst>
</file>

<file path=ppt/tags/tag38.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38"/>
</p:tagLst>
</file>

<file path=ppt/tags/tag39.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39"/>
</p:tagLst>
</file>

<file path=ppt/tags/tag4.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4"/>
</p:tagLst>
</file>

<file path=ppt/tags/tag40.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40"/>
</p:tagLst>
</file>

<file path=ppt/tags/tag41.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41"/>
</p:tagLst>
</file>

<file path=ppt/tags/tag42.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42"/>
</p:tagLst>
</file>

<file path=ppt/tags/tag43.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43"/>
</p:tagLst>
</file>

<file path=ppt/tags/tag44.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44"/>
</p:tagLst>
</file>

<file path=ppt/tags/tag45.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45"/>
</p:tagLst>
</file>

<file path=ppt/tags/tag46.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46"/>
</p:tagLst>
</file>

<file path=ppt/tags/tag47.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47"/>
</p:tagLst>
</file>

<file path=ppt/tags/tag48.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48"/>
</p:tagLst>
</file>

<file path=ppt/tags/tag49.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49"/>
</p:tagLst>
</file>

<file path=ppt/tags/tag5.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5"/>
</p:tagLst>
</file>

<file path=ppt/tags/tag50.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50"/>
</p:tagLst>
</file>

<file path=ppt/tags/tag51.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51"/>
</p:tagLst>
</file>

<file path=ppt/tags/tag52.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52"/>
</p:tagLst>
</file>

<file path=ppt/tags/tag53.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53"/>
</p:tagLst>
</file>

<file path=ppt/tags/tag54.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54"/>
</p:tagLst>
</file>

<file path=ppt/tags/tag55.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55"/>
</p:tagLst>
</file>

<file path=ppt/tags/tag56.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56"/>
</p:tagLst>
</file>

<file path=ppt/tags/tag57.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57"/>
</p:tagLst>
</file>

<file path=ppt/tags/tag58.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58"/>
</p:tagLst>
</file>

<file path=ppt/tags/tag59.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59"/>
</p:tagLst>
</file>

<file path=ppt/tags/tag6.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6"/>
</p:tagLst>
</file>

<file path=ppt/tags/tag60.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60"/>
</p:tagLst>
</file>

<file path=ppt/tags/tag61.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61"/>
</p:tagLst>
</file>

<file path=ppt/tags/tag62.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62"/>
</p:tagLst>
</file>

<file path=ppt/tags/tag63.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63"/>
</p:tagLst>
</file>

<file path=ppt/tags/tag64.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64"/>
</p:tagLst>
</file>

<file path=ppt/tags/tag65.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65"/>
</p:tagLst>
</file>

<file path=ppt/tags/tag66.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66"/>
</p:tagLst>
</file>

<file path=ppt/tags/tag67.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67"/>
</p:tagLst>
</file>

<file path=ppt/tags/tag68.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68"/>
</p:tagLst>
</file>

<file path=ppt/tags/tag69.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69"/>
</p:tagLst>
</file>

<file path=ppt/tags/tag7.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7"/>
</p:tagLst>
</file>

<file path=ppt/tags/tag70.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70"/>
</p:tagLst>
</file>

<file path=ppt/tags/tag71.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71"/>
</p:tagLst>
</file>

<file path=ppt/tags/tag72.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72"/>
</p:tagLst>
</file>

<file path=ppt/tags/tag73.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73"/>
</p:tagLst>
</file>

<file path=ppt/tags/tag74.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74"/>
</p:tagLst>
</file>

<file path=ppt/tags/tag75.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75"/>
</p:tagLst>
</file>

<file path=ppt/tags/tag76.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76"/>
</p:tagLst>
</file>

<file path=ppt/tags/tag77.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77"/>
</p:tagLst>
</file>

<file path=ppt/tags/tag78.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78"/>
</p:tagLst>
</file>

<file path=ppt/tags/tag79.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79"/>
</p:tagLst>
</file>

<file path=ppt/tags/tag8.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8"/>
</p:tagLst>
</file>

<file path=ppt/tags/tag80.xml><?xml version="1.0" encoding="utf-8"?>
<p:tagLst xmlns:a="http://schemas.openxmlformats.org/drawingml/2006/main" xmlns:r="http://schemas.openxmlformats.org/officeDocument/2006/relationships" xmlns:p="http://schemas.openxmlformats.org/presentationml/2006/main">
  <p:tag name="AEGON_COMPLIANCE_SIGNOFFPERIOD" val="Quarterly"/>
  <p:tag name="AEGON_COMPLIANCE_REQUIRESADDITIONALFOOTERS" val="No"/>
  <p:tag name="AEGON_COMPLIANCE_SEARCHTAGS" val="AEGON Asset Management, Global, Corporate, Overview, Introduction, About us, 1.a.1"/>
  <p:tag name="AEGON_COMPLIANCE_FPID" val="2010/9545"/>
  <p:tag name="AEGON_COMPLIANCE_WITHDRAWALDATE" val="30 Sep 2010"/>
  <p:tag name="AEGON_COMPLIANCE_LASTCHANGEUSER" val="invtle1"/>
  <p:tag name="AEGON_COMPLIANCE_LASTCHANGEDATE" val="22 Jul 2010"/>
  <p:tag name="AEGON_COMPLIANCE_LASTCHANGETIME" val="10:39"/>
</p:tagLst>
</file>

<file path=ppt/tags/tag9.xml><?xml version="1.0" encoding="utf-8"?>
<p:tagLst xmlns:a="http://schemas.openxmlformats.org/drawingml/2006/main" xmlns:r="http://schemas.openxmlformats.org/officeDocument/2006/relationships" xmlns:p="http://schemas.openxmlformats.org/presentationml/2006/main">
  <p:tag name="PZT_USER_ID" val="3"/>
  <p:tag name="PZT_ASSET_ID" val="7761"/>
  <p:tag name="PZT_SLIDE_INDEX" val="9"/>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EGON Presentation Template">
  <a:themeElements>
    <a:clrScheme name="AEGON Presentation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EGON Presentation Templat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57263" rtl="0" eaLnBrk="1" fontAlgn="base" latinLnBrk="0" hangingPunct="1">
          <a:lnSpc>
            <a:spcPct val="100000"/>
          </a:lnSpc>
          <a:spcBef>
            <a:spcPct val="0"/>
          </a:spcBef>
          <a:spcAft>
            <a:spcPct val="0"/>
          </a:spcAft>
          <a:buClrTx/>
          <a:buSzTx/>
          <a:buFontTx/>
          <a:buNone/>
          <a:tabLst/>
          <a:defRPr kumimoji="0" lang="en-GB" sz="1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57263" rtl="0" eaLnBrk="1" fontAlgn="base" latinLnBrk="0" hangingPunct="1">
          <a:lnSpc>
            <a:spcPct val="100000"/>
          </a:lnSpc>
          <a:spcBef>
            <a:spcPct val="0"/>
          </a:spcBef>
          <a:spcAft>
            <a:spcPct val="0"/>
          </a:spcAft>
          <a:buClrTx/>
          <a:buSzTx/>
          <a:buFontTx/>
          <a:buNone/>
          <a:tabLst/>
          <a:defRPr kumimoji="0" lang="en-GB" sz="1900" b="0" i="0" u="none" strike="noStrike" cap="none" normalizeH="0" baseline="0" smtClean="0">
            <a:ln>
              <a:noFill/>
            </a:ln>
            <a:solidFill>
              <a:schemeClr val="tx1"/>
            </a:solidFill>
            <a:effectLst/>
            <a:latin typeface="Arial" charset="0"/>
          </a:defRPr>
        </a:defPPr>
      </a:lstStyle>
    </a:lnDef>
  </a:objectDefaults>
  <a:extraClrSchemeLst>
    <a:extraClrScheme>
      <a:clrScheme name="AEGON Presentation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5237</TotalTime>
  <Words>7843</Words>
  <Application>Microsoft Office PowerPoint</Application>
  <PresentationFormat>On-screen Show (4:3)</PresentationFormat>
  <Paragraphs>1632</Paragraphs>
  <Slides>153</Slides>
  <Notes>153</Notes>
  <HiddenSlides>0</HiddenSlides>
  <MMClips>0</MMClips>
  <ScaleCrop>false</ScaleCrop>
  <HeadingPairs>
    <vt:vector size="8" baseType="variant">
      <vt:variant>
        <vt:lpstr>Fonts Used</vt:lpstr>
      </vt:variant>
      <vt:variant>
        <vt:i4>1</vt:i4>
      </vt:variant>
      <vt:variant>
        <vt:lpstr>Theme</vt:lpstr>
      </vt:variant>
      <vt:variant>
        <vt:i4>2</vt:i4>
      </vt:variant>
      <vt:variant>
        <vt:lpstr>Embedded OLE Servers</vt:lpstr>
      </vt:variant>
      <vt:variant>
        <vt:i4>4</vt:i4>
      </vt:variant>
      <vt:variant>
        <vt:lpstr>Slide Titles</vt:lpstr>
      </vt:variant>
      <vt:variant>
        <vt:i4>153</vt:i4>
      </vt:variant>
    </vt:vector>
  </HeadingPairs>
  <TitlesOfParts>
    <vt:vector size="160" baseType="lpstr">
      <vt:lpstr>Arial</vt:lpstr>
      <vt:lpstr>Default Design</vt:lpstr>
      <vt:lpstr>AEGON Presentation Template</vt:lpstr>
      <vt:lpstr>Worksheet</vt:lpstr>
      <vt:lpstr>Document</vt:lpstr>
      <vt:lpstr>Equation</vt:lpstr>
      <vt:lpstr>Chart</vt:lpstr>
      <vt:lpstr>Test Deck</vt:lpstr>
      <vt:lpstr>Title slide</vt:lpstr>
      <vt:lpstr>Title Only</vt:lpstr>
      <vt:lpstr>Bulleted List</vt:lpstr>
      <vt:lpstr>Two Column Slide</vt:lpstr>
      <vt:lpstr>Bullets Rotated 90 Degrees</vt:lpstr>
      <vt:lpstr>Title Rotated 90 Degrees</vt:lpstr>
      <vt:lpstr>Embedded Excel Spreadsheet</vt:lpstr>
      <vt:lpstr>Embedded Word doc</vt:lpstr>
      <vt:lpstr>Slide 10</vt:lpstr>
      <vt:lpstr>Content Types</vt:lpstr>
      <vt:lpstr>Slide 12</vt:lpstr>
      <vt:lpstr>Table with Border formatting</vt:lpstr>
      <vt:lpstr>Table with Border formatting</vt:lpstr>
      <vt:lpstr>Chart</vt:lpstr>
      <vt:lpstr>Chart</vt:lpstr>
      <vt:lpstr>Chart</vt:lpstr>
      <vt:lpstr>Chart</vt:lpstr>
      <vt:lpstr>Chart</vt:lpstr>
      <vt:lpstr>Chart</vt:lpstr>
      <vt:lpstr>Chart</vt:lpstr>
      <vt:lpstr>Chart</vt:lpstr>
      <vt:lpstr>Chart</vt:lpstr>
      <vt:lpstr>Chart</vt:lpstr>
      <vt:lpstr>Chart</vt:lpstr>
      <vt:lpstr>Chart</vt:lpstr>
      <vt:lpstr>Chart</vt:lpstr>
      <vt:lpstr>Chart</vt:lpstr>
      <vt:lpstr>Chart</vt:lpstr>
      <vt:lpstr>Chart</vt:lpstr>
      <vt:lpstr>Chart</vt:lpstr>
      <vt:lpstr>Chart</vt:lpstr>
      <vt:lpstr>Chart</vt:lpstr>
      <vt:lpstr>Clip Art</vt:lpstr>
      <vt:lpstr>Image, next slide the image is in a placeholder</vt:lpstr>
      <vt:lpstr>Slide 36</vt:lpstr>
      <vt:lpstr>Diagram – Org Chart</vt:lpstr>
      <vt:lpstr>Diagram – Org Chart</vt:lpstr>
      <vt:lpstr>Diagram - Cycle</vt:lpstr>
      <vt:lpstr>Diagram - Radial</vt:lpstr>
      <vt:lpstr>Diagram Pyramid</vt:lpstr>
      <vt:lpstr>Diagram - Venn</vt:lpstr>
      <vt:lpstr>Diagram - Target</vt:lpstr>
      <vt:lpstr>Media clip</vt:lpstr>
      <vt:lpstr>Line tool &amp; options</vt:lpstr>
      <vt:lpstr>Text Boxes</vt:lpstr>
      <vt:lpstr>Text box rotation</vt:lpstr>
      <vt:lpstr>Text</vt:lpstr>
      <vt:lpstr>Font effects</vt:lpstr>
      <vt:lpstr>Text boxes</vt:lpstr>
      <vt:lpstr>Word Art </vt:lpstr>
      <vt:lpstr>Word Art</vt:lpstr>
      <vt:lpstr>Shadow styles</vt:lpstr>
      <vt:lpstr>3D styles</vt:lpstr>
      <vt:lpstr>3D styles</vt:lpstr>
      <vt:lpstr>Shapes Lines</vt:lpstr>
      <vt:lpstr>Connectors 1</vt:lpstr>
      <vt:lpstr>Connectors</vt:lpstr>
      <vt:lpstr>Connectors 2</vt:lpstr>
      <vt:lpstr>Basic Shapes</vt:lpstr>
      <vt:lpstr>Basic Shapes</vt:lpstr>
      <vt:lpstr>Block Arrows</vt:lpstr>
      <vt:lpstr>Block Arrows</vt:lpstr>
      <vt:lpstr>Flowchart</vt:lpstr>
      <vt:lpstr>Flowchart</vt:lpstr>
      <vt:lpstr>Stars and Banners</vt:lpstr>
      <vt:lpstr>Stars and Banners</vt:lpstr>
      <vt:lpstr>Callouts</vt:lpstr>
      <vt:lpstr>Callouts</vt:lpstr>
      <vt:lpstr>Action buttons</vt:lpstr>
      <vt:lpstr>More Auto Shapes</vt:lpstr>
      <vt:lpstr>More Auto Shapes</vt:lpstr>
      <vt:lpstr>More Auto Shapes</vt:lpstr>
      <vt:lpstr>More Auto Shapes</vt:lpstr>
      <vt:lpstr>More Auto Shapes</vt:lpstr>
      <vt:lpstr>More Auto Shapes</vt:lpstr>
      <vt:lpstr>More Auto Shapes</vt:lpstr>
      <vt:lpstr>More Auto Shapes</vt:lpstr>
      <vt:lpstr>More Auto Shapes</vt:lpstr>
      <vt:lpstr>Quick Styles</vt:lpstr>
      <vt:lpstr>Word Art</vt:lpstr>
      <vt:lpstr>Word Art 2</vt:lpstr>
      <vt:lpstr>Smart Art 1</vt:lpstr>
      <vt:lpstr>Smart Art 2</vt:lpstr>
      <vt:lpstr>Smart Art 3</vt:lpstr>
      <vt:lpstr>Smart Art 4</vt:lpstr>
      <vt:lpstr>Smart Art 5</vt:lpstr>
      <vt:lpstr>Smart Art 6</vt:lpstr>
      <vt:lpstr>Chart 1</vt:lpstr>
      <vt:lpstr>Chart 2</vt:lpstr>
      <vt:lpstr>Chart 3</vt:lpstr>
      <vt:lpstr>Slide 92</vt:lpstr>
      <vt:lpstr>Slide 93</vt:lpstr>
      <vt:lpstr>Slide 94</vt:lpstr>
      <vt:lpstr>Slide 95</vt:lpstr>
      <vt:lpstr>Slide 96</vt:lpstr>
      <vt:lpstr>Shapes No Effect </vt:lpstr>
      <vt:lpstr>Shapes with Bevel</vt:lpstr>
      <vt:lpstr>Shapes with Shadow</vt:lpstr>
      <vt:lpstr>Text Features</vt:lpstr>
      <vt:lpstr>Call outs Aligned</vt:lpstr>
      <vt:lpstr>Call outs Aligned</vt:lpstr>
      <vt:lpstr>活用方法の具体例</vt:lpstr>
      <vt:lpstr>クレーム対応管理　　　■クレーム対応のノウハウを蓄積し活用■</vt:lpstr>
      <vt:lpstr>社内FAQ　　　　　　　■社内で頻繁に発生する質問を集約■</vt:lpstr>
      <vt:lpstr>商談報告書　　　　　■個人が持つ営業ノウハウも蓄積、共有■</vt:lpstr>
      <vt:lpstr>デヂエ ８ 基本機能</vt:lpstr>
      <vt:lpstr>蓄積された情報を素早く確認  　　　　 ■二つの機能を連携■</vt:lpstr>
      <vt:lpstr>「デヂエ 8」のライセンス体系について</vt:lpstr>
      <vt:lpstr>Slide 110</vt:lpstr>
      <vt:lpstr>Japanese Sample</vt:lpstr>
      <vt:lpstr>Slide 112</vt:lpstr>
      <vt:lpstr>Slide 113</vt:lpstr>
      <vt:lpstr>Slide 114</vt:lpstr>
      <vt:lpstr>Slide 115</vt:lpstr>
      <vt:lpstr>Slide 116</vt:lpstr>
      <vt:lpstr>Slide 117</vt:lpstr>
      <vt:lpstr>Slide 118</vt:lpstr>
      <vt:lpstr>直近1年間でご講演、もしくはプレスリリースを発表させて頂いたお客様</vt:lpstr>
      <vt:lpstr>Slide 120</vt:lpstr>
      <vt:lpstr>劇的に注目が高まるクラウド・コンピューティング</vt:lpstr>
      <vt:lpstr>Slide 122</vt:lpstr>
      <vt:lpstr>Slide 123</vt:lpstr>
      <vt:lpstr>Slide 124</vt:lpstr>
      <vt:lpstr>Slide 125</vt:lpstr>
      <vt:lpstr>Slide 126</vt:lpstr>
      <vt:lpstr>Slide 127</vt:lpstr>
      <vt:lpstr>Slide 128</vt:lpstr>
      <vt:lpstr>先進的なお客様事例</vt:lpstr>
      <vt:lpstr>Slide 130</vt:lpstr>
      <vt:lpstr>Slide 131</vt:lpstr>
      <vt:lpstr>オバマ大統領：　『CHANGE.GOV』で国民の声を収集</vt:lpstr>
      <vt:lpstr>Slide 133</vt:lpstr>
      <vt:lpstr>ローソン様　Ｎｏｔｅｓからクラウドへの移行による大幅なコスト削減</vt:lpstr>
      <vt:lpstr>DELL &amp; Starbucks：　お客様の声を基に新商品提供　</vt:lpstr>
      <vt:lpstr>損保ジャパン：　新規プロジェクトの早期立上げ</vt:lpstr>
      <vt:lpstr>キヤノンマーケティングジャパン　グローバルCRM導入　</vt:lpstr>
      <vt:lpstr>Slide 138</vt:lpstr>
      <vt:lpstr>Who is AEGON Asset Management?</vt:lpstr>
      <vt:lpstr>Strong Growth in New Customers</vt:lpstr>
      <vt:lpstr>The Cloud Serves Companies of Every Size</vt:lpstr>
      <vt:lpstr>Slide 142</vt:lpstr>
      <vt:lpstr>Service Cloud Leads the Market</vt:lpstr>
      <vt:lpstr>Continuous Growth in Customers</vt:lpstr>
      <vt:lpstr>New Customer Wins and Add-ons in 2009</vt:lpstr>
      <vt:lpstr>Slide 146</vt:lpstr>
      <vt:lpstr>Slide 147</vt:lpstr>
      <vt:lpstr>Share Cases and Information with Partners </vt:lpstr>
      <vt:lpstr>Help Your Customers Find Knowledge with Google </vt:lpstr>
      <vt:lpstr>Knowledge Runs in the Service Cloud </vt:lpstr>
      <vt:lpstr>Create Your Knowledge Base</vt:lpstr>
      <vt:lpstr>The Long Tail of Knowledge Escapes Most Companies</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ppt</dc:title>
  <dc:creator>Amy Scanlon</dc:creator>
  <cp:lastModifiedBy>James Johnson</cp:lastModifiedBy>
  <cp:revision>84</cp:revision>
  <dcterms:created xsi:type="dcterms:W3CDTF">2007-02-20T23:57:58Z</dcterms:created>
  <dcterms:modified xsi:type="dcterms:W3CDTF">2012-02-26T04:49:50Z</dcterms:modified>
</cp:coreProperties>
</file>